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5324" autoAdjust="0"/>
  </p:normalViewPr>
  <p:slideViewPr>
    <p:cSldViewPr snapToGrid="0">
      <p:cViewPr varScale="1">
        <p:scale>
          <a:sx n="75" d="100"/>
          <a:sy n="75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4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ded Zoom Entrance and Exit">
    <p:bg>
      <p:bgPr>
        <a:gradFill rotWithShape="1">
          <a:gsLst>
            <a:gs pos="0">
              <a:srgbClr val="4C4C4C"/>
            </a:gs>
            <a:gs pos="50000">
              <a:srgbClr val="26262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Bottom"/>
          <p:cNvSpPr>
            <a:spLocks noGrp="1"/>
          </p:cNvSpPr>
          <p:nvPr>
            <p:ph type="pic" sz="quarter" idx="13"/>
          </p:nvPr>
        </p:nvSpPr>
        <p:spPr>
          <a:xfrm>
            <a:off x="2350119" y="931746"/>
            <a:ext cx="7491762" cy="4994508"/>
          </a:xfrm>
          <a:prstGeom prst="roundRect">
            <a:avLst>
              <a:gd name="adj" fmla="val 3129"/>
            </a:avLst>
          </a:prstGeom>
          <a:solidFill>
            <a:srgbClr val="7F7F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Middle"/>
          <p:cNvSpPr>
            <a:spLocks noGrp="1"/>
          </p:cNvSpPr>
          <p:nvPr>
            <p:ph type="pic" sz="quarter" idx="14"/>
          </p:nvPr>
        </p:nvSpPr>
        <p:spPr>
          <a:xfrm>
            <a:off x="356219" y="501650"/>
            <a:ext cx="7491762" cy="4994508"/>
          </a:xfrm>
          <a:prstGeom prst="roundRect">
            <a:avLst>
              <a:gd name="adj" fmla="val 3129"/>
            </a:avLst>
          </a:prstGeom>
          <a:solidFill>
            <a:srgbClr val="7F7F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Top"/>
          <p:cNvSpPr>
            <a:spLocks noGrp="1"/>
          </p:cNvSpPr>
          <p:nvPr>
            <p:ph type="pic" sz="quarter" idx="15"/>
          </p:nvPr>
        </p:nvSpPr>
        <p:spPr>
          <a:xfrm>
            <a:off x="4038600" y="501650"/>
            <a:ext cx="7491762" cy="4994508"/>
          </a:xfrm>
          <a:prstGeom prst="roundRect">
            <a:avLst>
              <a:gd name="adj" fmla="val 3129"/>
            </a:avLst>
          </a:prstGeom>
          <a:solidFill>
            <a:srgbClr val="7F7F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Instructions"/>
          <p:cNvSpPr/>
          <p:nvPr userDrawn="1"/>
        </p:nvSpPr>
        <p:spPr>
          <a:xfrm>
            <a:off x="12565117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4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pictures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a Picture Placeholder. (Home tab, Select, Selection Pane). Click the eye icon to hide or show an object.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the picture and delete it. Now click the Pictures icon in the placeholder to insert your own image. If you don’t see the Pictures icon,</a:t>
            </a:r>
            <a:r>
              <a:rPr lang="en-US" sz="14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click the Reset button (Home tab, Slides, Reset).</a:t>
            </a:r>
            <a:endParaRPr lang="en-US" sz="14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</a:p>
        </p:txBody>
      </p:sp>
    </p:spTree>
    <p:extLst>
      <p:ext uri="{BB962C8B-B14F-4D97-AF65-F5344CB8AC3E}">
        <p14:creationId xmlns:p14="http://schemas.microsoft.com/office/powerpoint/2010/main" val="30730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2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3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4D57-87F8-406A-B74C-B6E50234011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2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10606"/>
          <a:stretch>
            <a:fillRect/>
          </a:stretch>
        </p:blipFill>
        <p:spPr/>
      </p:pic>
      <p:pic>
        <p:nvPicPr>
          <p:cNvPr id="18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 b="10600"/>
          <a:stretch>
            <a:fillRect/>
          </a:stretch>
        </p:blipFill>
        <p:spPr>
          <a:xfrm>
            <a:off x="2350119" y="931746"/>
            <a:ext cx="7491762" cy="4994508"/>
          </a:xfrm>
        </p:spPr>
      </p:pic>
      <p:pic>
        <p:nvPicPr>
          <p:cNvPr id="22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>
          <a:xfrm>
            <a:off x="2350119" y="931746"/>
            <a:ext cx="7491762" cy="4994508"/>
          </a:xfrm>
        </p:spPr>
      </p:pic>
    </p:spTree>
    <p:extLst>
      <p:ext uri="{BB962C8B-B14F-4D97-AF65-F5344CB8AC3E}">
        <p14:creationId xmlns:p14="http://schemas.microsoft.com/office/powerpoint/2010/main" val="38262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d_Zoom_Entrance_and_Exit_16x9.potx" id="{645FBB89-E294-4F61-AEB5-A784F035B061}" vid="{3BEA758D-A81A-47ED-B091-5B5B7DEB65A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390683-AD20-4104-A537-D6C6B6DB8E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animation05 Pics Shuffle Same Location</Template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MRSD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Lucas</dc:creator>
  <cp:keywords/>
  <cp:lastModifiedBy>Paul Lucas</cp:lastModifiedBy>
  <cp:revision>2</cp:revision>
  <dcterms:created xsi:type="dcterms:W3CDTF">2015-01-08T12:56:24Z</dcterms:created>
  <dcterms:modified xsi:type="dcterms:W3CDTF">2015-01-08T12:59:54Z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TC040144479991</vt:lpwstr>
  </property>
</Properties>
</file>