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3352" autoAdjust="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461C-AE8F-47DD-8BC4-BF0DC8DC90B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321F-A83C-4BC3-8102-B1D24CB2C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65BF7-9E49-46F1-BA3A-8D2619F3ABC7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506B1-9448-4521-A816-0550C7349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06B1-9448-4521-A816-0550C7349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06B1-9448-4521-A816-0550C7349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Offices</a:t>
            </a:r>
            <a:r>
              <a:rPr lang="en-US" baseline="0" dirty="0" smtClean="0"/>
              <a:t> in Miami, Tampa and Orlando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06B1-9448-4521-A816-0550C7349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06B1-9448-4521-A816-0550C7349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06B1-9448-4521-A816-0550C7349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Leisure Travel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Jill and John Powell</a:t>
            </a:r>
          </a:p>
          <a:p>
            <a:r>
              <a:rPr lang="en-US" dirty="0" smtClean="0"/>
              <a:t>Owners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 on the Beach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Imagine yourself on a white powder beach, looking out a beautiful sea.</a:t>
            </a:r>
            <a:endParaRPr lang="en-US" dirty="0"/>
          </a:p>
        </p:txBody>
      </p:sp>
      <p:pic>
        <p:nvPicPr>
          <p:cNvPr id="1026" name="Picture 2" descr="http://mama-beach.com/mama2/wp-content/uploads/2013/07/photodune-4088822-beauty-beach-and-limestone-rocks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6" b="28193"/>
          <a:stretch/>
        </p:blipFill>
        <p:spPr bwMode="auto">
          <a:xfrm>
            <a:off x="2076324" y="1237912"/>
            <a:ext cx="8321040" cy="2927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25 years experience</a:t>
            </a:r>
          </a:p>
          <a:p>
            <a:pPr lvl="1"/>
            <a:r>
              <a:rPr lang="en-US" dirty="0" smtClean="0"/>
              <a:t>Member ASTA since 1985</a:t>
            </a:r>
          </a:p>
          <a:p>
            <a:r>
              <a:rPr lang="en-US" dirty="0" smtClean="0"/>
              <a:t>Specializing in travel to island destinations</a:t>
            </a:r>
          </a:p>
          <a:p>
            <a:pPr lvl="1"/>
            <a:r>
              <a:rPr lang="en-US" dirty="0" smtClean="0"/>
              <a:t>Bermuda, The Bahamas, and the Caribbean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Dream Vacation</a:t>
            </a:r>
            <a:endParaRPr lang="en-US" dirty="0"/>
          </a:p>
        </p:txBody>
      </p:sp>
      <p:pic>
        <p:nvPicPr>
          <p:cNvPr id="2050" name="Picture 2" descr="http://p1.pichost.me/i/14/1369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2285999"/>
            <a:ext cx="585216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Company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1392" y="3817916"/>
            <a:ext cx="8606041" cy="954547"/>
          </a:xfrm>
        </p:spPr>
        <p:txBody>
          <a:bodyPr>
            <a:noAutofit/>
          </a:bodyPr>
          <a:lstStyle/>
          <a:p>
            <a:r>
              <a:rPr lang="en-US" dirty="0" smtClean="0"/>
              <a:t>Island Leisure Travel was established in 1985 by Jill and John Powell. Their goal is to provide all clients with a memorable travel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94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Island Leisure Travel</vt:lpstr>
      <vt:lpstr>Relax on the Beach</vt:lpstr>
      <vt:lpstr>Our Experience</vt:lpstr>
      <vt:lpstr>Your Dream Vacation</vt:lpstr>
      <vt:lpstr>About our Company</vt:lpstr>
    </vt:vector>
  </TitlesOfParts>
  <Company>MRSD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Leisure Travel</dc:title>
  <dc:creator>Paul Lucas</dc:creator>
  <cp:lastModifiedBy>Paul Lucas</cp:lastModifiedBy>
  <cp:revision>4</cp:revision>
  <dcterms:created xsi:type="dcterms:W3CDTF">2015-01-05T18:45:20Z</dcterms:created>
  <dcterms:modified xsi:type="dcterms:W3CDTF">2015-01-05T19:13:58Z</dcterms:modified>
</cp:coreProperties>
</file>