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sldIdLst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59" d="100"/>
          <a:sy n="59" d="100"/>
        </p:scale>
        <p:origin x="5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E42B-5EA8-4D45-BFF2-56279126750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5377-4ACF-4676-8CFC-69B1E1790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1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E42B-5EA8-4D45-BFF2-56279126750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5377-4ACF-4676-8CFC-69B1E1790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86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E42B-5EA8-4D45-BFF2-56279126750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5377-4ACF-4676-8CFC-69B1E1790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82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E42B-5EA8-4D45-BFF2-56279126750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5377-4ACF-4676-8CFC-69B1E1790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465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E42B-5EA8-4D45-BFF2-56279126750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5377-4ACF-4676-8CFC-69B1E1790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40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E42B-5EA8-4D45-BFF2-56279126750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5377-4ACF-4676-8CFC-69B1E1790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30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E42B-5EA8-4D45-BFF2-56279126750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5377-4ACF-4676-8CFC-69B1E1790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145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E42B-5EA8-4D45-BFF2-56279126750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5377-4ACF-4676-8CFC-69B1E1790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32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E42B-5EA8-4D45-BFF2-56279126750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5377-4ACF-4676-8CFC-69B1E1790E6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12401958" y="10886"/>
            <a:ext cx="1853340" cy="6847114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Edit the text with your own short phrase. </a:t>
            </a:r>
          </a:p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animation is already done for you; just copy and paste the slide into your existing presentation. </a:t>
            </a:r>
          </a:p>
        </p:txBody>
      </p:sp>
    </p:spTree>
    <p:extLst>
      <p:ext uri="{BB962C8B-B14F-4D97-AF65-F5344CB8AC3E}">
        <p14:creationId xmlns:p14="http://schemas.microsoft.com/office/powerpoint/2010/main" val="263694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E42B-5EA8-4D45-BFF2-56279126750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5377-4ACF-4676-8CFC-69B1E1790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60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E42B-5EA8-4D45-BFF2-56279126750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D5377-4ACF-4676-8CFC-69B1E1790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8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E42B-5EA8-4D45-BFF2-56279126750F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D5377-4ACF-4676-8CFC-69B1E1790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140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647700" y="3025560"/>
            <a:ext cx="12839700" cy="76944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4400" dirty="0" smtClean="0">
                <a:solidFill>
                  <a:schemeClr val="tx1">
                    <a:alpha val="55000"/>
                  </a:schemeClr>
                </a:solidFill>
                <a:latin typeface="Calibri" panose="020F0502020204030204" pitchFamily="34" charset="0"/>
              </a:rPr>
              <a:t>•••••••••••••••••••••••••••••••••••••••••••••</a:t>
            </a:r>
            <a:endParaRPr lang="en-US" sz="4400" dirty="0">
              <a:solidFill>
                <a:schemeClr val="tx1">
                  <a:alpha val="5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96447" y="2803863"/>
            <a:ext cx="5399107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000" dirty="0">
                <a:ln/>
              </a:rPr>
              <a:t>Your Name Here</a:t>
            </a:r>
          </a:p>
        </p:txBody>
      </p:sp>
    </p:spTree>
    <p:extLst>
      <p:ext uri="{BB962C8B-B14F-4D97-AF65-F5344CB8AC3E}">
        <p14:creationId xmlns:p14="http://schemas.microsoft.com/office/powerpoint/2010/main" val="337989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tsRevealText_16x9.potx" id="{C698C14A-6BA2-48B7-A721-5976EDCDEC3D}" vid="{714AAF31-5680-4CA2-80FA-0BF931346CE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C9AE825-9523-42D2-B0B8-8F643169E3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animation12%20Your%20Name%20Here</Template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2015-01-08T14:21:16Z</dcterms:created>
  <dcterms:modified xsi:type="dcterms:W3CDTF">2015-01-08T14:27:42Z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TC040144509991</vt:lpwstr>
  </property>
</Properties>
</file>