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1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6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4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4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263694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8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E42B-5EA8-4D45-BFF2-56279126750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5377-4ACF-4676-8CFC-69B1E179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14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7700" y="3025560"/>
            <a:ext cx="12839700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alpha val="55000"/>
                  </a:schemeClr>
                </a:solidFill>
                <a:latin typeface="Calibri" panose="020F0502020204030204" pitchFamily="34" charset="0"/>
              </a:rPr>
              <a:t>•••••••••••••••••••••••••••••••••••••••••••••</a:t>
            </a:r>
            <a:endParaRPr lang="en-US" sz="4400" dirty="0">
              <a:solidFill>
                <a:schemeClr val="tx1">
                  <a:alpha val="5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447" y="2803863"/>
            <a:ext cx="539910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dirty="0">
                <a:ln/>
              </a:rPr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37989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tsRevealText_16x9.potx" id="{C698C14A-6BA2-48B7-A721-5976EDCDEC3D}" vid="{714AAF31-5680-4CA2-80FA-0BF931346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9AE825-9523-42D2-B0B8-8F643169E3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animation12%20Your%20Name%20Here</Template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2015-01-08T14:21:16Z</dcterms:created>
  <dcterms:modified xsi:type="dcterms:W3CDTF">2015-01-08T14:27:42Z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TC040144509991</vt:lpwstr>
  </property>
</Properties>
</file>