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294" r:id="rId4"/>
    <p:sldId id="293" r:id="rId5"/>
    <p:sldId id="292" r:id="rId6"/>
    <p:sldId id="297" r:id="rId7"/>
    <p:sldId id="298" r:id="rId8"/>
    <p:sldId id="299" r:id="rId9"/>
    <p:sldId id="300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5274" autoAdjust="0"/>
  </p:normalViewPr>
  <p:slideViewPr>
    <p:cSldViewPr snapToGrid="0">
      <p:cViewPr varScale="1">
        <p:scale>
          <a:sx n="57" d="100"/>
          <a:sy n="57" d="100"/>
        </p:scale>
        <p:origin x="72" y="41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2418A-6CC5-4FF8-BE1B-FDE12B934D35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75BB5A-3676-42FC-B434-B5177627776C}">
      <dgm:prSet phldrT="[Text]"/>
      <dgm:spPr/>
      <dgm:t>
        <a:bodyPr/>
        <a:lstStyle/>
        <a:p>
          <a:r>
            <a:rPr lang="en-US" dirty="0" smtClean="0"/>
            <a:t>Word</a:t>
          </a:r>
          <a:endParaRPr lang="en-US" dirty="0"/>
        </a:p>
      </dgm:t>
    </dgm:pt>
    <dgm:pt modelId="{EED1B3A8-2781-4243-86EC-3264EEFBA18C}" type="parTrans" cxnId="{3E00637F-DB16-427F-91AB-C6B880D67E07}">
      <dgm:prSet/>
      <dgm:spPr/>
      <dgm:t>
        <a:bodyPr/>
        <a:lstStyle/>
        <a:p>
          <a:endParaRPr lang="en-US"/>
        </a:p>
      </dgm:t>
    </dgm:pt>
    <dgm:pt modelId="{2B3ABA92-BA01-469D-84F3-E79209E174CA}" type="sibTrans" cxnId="{3E00637F-DB16-427F-91AB-C6B880D67E07}">
      <dgm:prSet/>
      <dgm:spPr/>
      <dgm:t>
        <a:bodyPr/>
        <a:lstStyle/>
        <a:p>
          <a:endParaRPr lang="en-US"/>
        </a:p>
      </dgm:t>
    </dgm:pt>
    <dgm:pt modelId="{53BF1F00-5A6C-44AC-A6B1-02D0346DFA98}">
      <dgm:prSet phldrT="[Text]"/>
      <dgm:spPr/>
      <dgm:t>
        <a:bodyPr/>
        <a:lstStyle/>
        <a:p>
          <a:r>
            <a:rPr lang="en-US" dirty="0" smtClean="0"/>
            <a:t>Meaning</a:t>
          </a:r>
          <a:endParaRPr lang="en-US" dirty="0"/>
        </a:p>
      </dgm:t>
    </dgm:pt>
    <dgm:pt modelId="{3994505F-95A3-477D-87F9-78AB54383197}" type="parTrans" cxnId="{FCFF0F5A-5A29-492B-95BC-70A8D077B9A4}">
      <dgm:prSet/>
      <dgm:spPr/>
      <dgm:t>
        <a:bodyPr/>
        <a:lstStyle/>
        <a:p>
          <a:endParaRPr lang="en-US"/>
        </a:p>
      </dgm:t>
    </dgm:pt>
    <dgm:pt modelId="{C6BD53CE-DCE0-40B5-A3C4-238C46117800}" type="sibTrans" cxnId="{FCFF0F5A-5A29-492B-95BC-70A8D077B9A4}">
      <dgm:prSet/>
      <dgm:spPr/>
      <dgm:t>
        <a:bodyPr/>
        <a:lstStyle/>
        <a:p>
          <a:endParaRPr lang="en-US"/>
        </a:p>
      </dgm:t>
    </dgm:pt>
    <dgm:pt modelId="{57C08725-EC5E-47ED-A4C5-02045AC53186}">
      <dgm:prSet phldrT="[Text]"/>
      <dgm:spPr/>
      <dgm:t>
        <a:bodyPr/>
        <a:lstStyle/>
        <a:p>
          <a:r>
            <a:rPr lang="en-US" dirty="0" smtClean="0"/>
            <a:t>Characteristic</a:t>
          </a:r>
          <a:endParaRPr lang="en-US" dirty="0"/>
        </a:p>
      </dgm:t>
    </dgm:pt>
    <dgm:pt modelId="{2A466911-CD3C-4950-8FC7-5BD6B3D0C064}" type="parTrans" cxnId="{489C6BE2-D710-4612-8796-149BEDBE9814}">
      <dgm:prSet/>
      <dgm:spPr/>
      <dgm:t>
        <a:bodyPr/>
        <a:lstStyle/>
        <a:p>
          <a:endParaRPr lang="en-US"/>
        </a:p>
      </dgm:t>
    </dgm:pt>
    <dgm:pt modelId="{63CC14AF-4726-4847-A3D6-188608EFF03F}" type="sibTrans" cxnId="{489C6BE2-D710-4612-8796-149BEDBE9814}">
      <dgm:prSet/>
      <dgm:spPr/>
      <dgm:t>
        <a:bodyPr/>
        <a:lstStyle/>
        <a:p>
          <a:endParaRPr lang="en-US"/>
        </a:p>
      </dgm:t>
    </dgm:pt>
    <dgm:pt modelId="{8E490ACE-DA2D-4359-B310-94D75C9B27F9}">
      <dgm:prSet phldrT="[Text]"/>
      <dgm:spPr/>
      <dgm:t>
        <a:bodyPr/>
        <a:lstStyle/>
        <a:p>
          <a:r>
            <a:rPr lang="en-US" dirty="0" smtClean="0"/>
            <a:t>Picture</a:t>
          </a:r>
          <a:endParaRPr lang="en-US" dirty="0"/>
        </a:p>
      </dgm:t>
    </dgm:pt>
    <dgm:pt modelId="{CA718E85-26CF-4854-8D56-D39D2573D1EA}" type="parTrans" cxnId="{95B39A63-5BAA-4946-8914-216FAE8CCC89}">
      <dgm:prSet/>
      <dgm:spPr/>
      <dgm:t>
        <a:bodyPr/>
        <a:lstStyle/>
        <a:p>
          <a:endParaRPr lang="en-US"/>
        </a:p>
      </dgm:t>
    </dgm:pt>
    <dgm:pt modelId="{1BA66ADB-EB37-4B1A-8F19-906ED124A7CA}" type="sibTrans" cxnId="{95B39A63-5BAA-4946-8914-216FAE8CCC89}">
      <dgm:prSet/>
      <dgm:spPr/>
      <dgm:t>
        <a:bodyPr/>
        <a:lstStyle/>
        <a:p>
          <a:endParaRPr lang="en-US"/>
        </a:p>
      </dgm:t>
    </dgm:pt>
    <dgm:pt modelId="{15B45206-D56D-4E22-A6F1-FF4558B38BAD}">
      <dgm:prSet phldrT="[Text]"/>
      <dgm:spPr/>
      <dgm:t>
        <a:bodyPr/>
        <a:lstStyle/>
        <a:p>
          <a:r>
            <a:rPr lang="en-US" dirty="0" smtClean="0"/>
            <a:t>Example</a:t>
          </a:r>
          <a:endParaRPr lang="en-US" dirty="0"/>
        </a:p>
      </dgm:t>
    </dgm:pt>
    <dgm:pt modelId="{4FE28485-1380-4FB4-8A81-227FA08EB98C}" type="parTrans" cxnId="{5D9DDBEA-AAF5-4E93-9E19-7B48330B3DEF}">
      <dgm:prSet/>
      <dgm:spPr/>
      <dgm:t>
        <a:bodyPr/>
        <a:lstStyle/>
        <a:p>
          <a:endParaRPr lang="en-US"/>
        </a:p>
      </dgm:t>
    </dgm:pt>
    <dgm:pt modelId="{ABA0A865-A451-4F63-9B92-CC272916C745}" type="sibTrans" cxnId="{5D9DDBEA-AAF5-4E93-9E19-7B48330B3DEF}">
      <dgm:prSet/>
      <dgm:spPr/>
      <dgm:t>
        <a:bodyPr/>
        <a:lstStyle/>
        <a:p>
          <a:endParaRPr lang="en-US"/>
        </a:p>
      </dgm:t>
    </dgm:pt>
    <dgm:pt modelId="{CFD6F8AF-13FF-49A2-879D-888102965F8E}" type="pres">
      <dgm:prSet presAssocID="{4012418A-6CC5-4FF8-BE1B-FDE12B934D3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017540-45A3-450C-8731-1CF73ACF1079}" type="pres">
      <dgm:prSet presAssocID="{A275BB5A-3676-42FC-B434-B5177627776C}" presName="centerShape" presStyleLbl="node0" presStyleIdx="0" presStyleCnt="1"/>
      <dgm:spPr/>
      <dgm:t>
        <a:bodyPr/>
        <a:lstStyle/>
        <a:p>
          <a:endParaRPr lang="en-US"/>
        </a:p>
      </dgm:t>
    </dgm:pt>
    <dgm:pt modelId="{D923F7CA-9857-4B37-96B5-0524B308A6B1}" type="pres">
      <dgm:prSet presAssocID="{3994505F-95A3-477D-87F9-78AB54383197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24D72A6-0296-4F86-BEF5-AD9A9DADD20A}" type="pres">
      <dgm:prSet presAssocID="{3994505F-95A3-477D-87F9-78AB54383197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DEAEA501-B371-4405-8CE0-782D97DB4DFE}" type="pres">
      <dgm:prSet presAssocID="{53BF1F00-5A6C-44AC-A6B1-02D0346DFA9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D4F85-C872-45DC-978E-5290EF562D2B}" type="pres">
      <dgm:prSet presAssocID="{2A466911-CD3C-4950-8FC7-5BD6B3D0C064}" presName="parTrans" presStyleLbl="sibTrans2D1" presStyleIdx="1" presStyleCnt="4"/>
      <dgm:spPr/>
      <dgm:t>
        <a:bodyPr/>
        <a:lstStyle/>
        <a:p>
          <a:endParaRPr lang="en-US"/>
        </a:p>
      </dgm:t>
    </dgm:pt>
    <dgm:pt modelId="{D9557B20-558C-45EE-A685-8663BB3DABFF}" type="pres">
      <dgm:prSet presAssocID="{2A466911-CD3C-4950-8FC7-5BD6B3D0C064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6C79703-9B07-4BDE-9DC2-6B18BBC8B7E3}" type="pres">
      <dgm:prSet presAssocID="{57C08725-EC5E-47ED-A4C5-02045AC531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105E3-F225-4415-BB90-5FEF6E291F2F}" type="pres">
      <dgm:prSet presAssocID="{CA718E85-26CF-4854-8D56-D39D2573D1EA}" presName="parTrans" presStyleLbl="sibTrans2D1" presStyleIdx="2" presStyleCnt="4"/>
      <dgm:spPr/>
      <dgm:t>
        <a:bodyPr/>
        <a:lstStyle/>
        <a:p>
          <a:endParaRPr lang="en-US"/>
        </a:p>
      </dgm:t>
    </dgm:pt>
    <dgm:pt modelId="{2245DA44-1409-47AA-9B77-9DA268B7E316}" type="pres">
      <dgm:prSet presAssocID="{CA718E85-26CF-4854-8D56-D39D2573D1E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A0909CB0-ABEB-4E22-8882-B316E0A68568}" type="pres">
      <dgm:prSet presAssocID="{8E490ACE-DA2D-4359-B310-94D75C9B27F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8CC65-4B7F-4E5B-835D-2AD3A18A2C20}" type="pres">
      <dgm:prSet presAssocID="{4FE28485-1380-4FB4-8A81-227FA08EB98C}" presName="parTrans" presStyleLbl="sibTrans2D1" presStyleIdx="3" presStyleCnt="4"/>
      <dgm:spPr/>
      <dgm:t>
        <a:bodyPr/>
        <a:lstStyle/>
        <a:p>
          <a:endParaRPr lang="en-US"/>
        </a:p>
      </dgm:t>
    </dgm:pt>
    <dgm:pt modelId="{C76B2AF7-E576-43D8-BAA4-5734AF44E403}" type="pres">
      <dgm:prSet presAssocID="{4FE28485-1380-4FB4-8A81-227FA08EB98C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73C7CAA-2C22-4530-8137-C6821FC0AE25}" type="pres">
      <dgm:prSet presAssocID="{15B45206-D56D-4E22-A6F1-FF4558B38B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9BA697-3EEF-4A11-8BC6-891DE76D3853}" type="presOf" srcId="{3994505F-95A3-477D-87F9-78AB54383197}" destId="{124D72A6-0296-4F86-BEF5-AD9A9DADD20A}" srcOrd="1" destOrd="0" presId="urn:microsoft.com/office/officeart/2005/8/layout/radial5"/>
    <dgm:cxn modelId="{95B39A63-5BAA-4946-8914-216FAE8CCC89}" srcId="{A275BB5A-3676-42FC-B434-B5177627776C}" destId="{8E490ACE-DA2D-4359-B310-94D75C9B27F9}" srcOrd="2" destOrd="0" parTransId="{CA718E85-26CF-4854-8D56-D39D2573D1EA}" sibTransId="{1BA66ADB-EB37-4B1A-8F19-906ED124A7CA}"/>
    <dgm:cxn modelId="{DF66598C-C019-49FC-AD51-02C2569A285D}" type="presOf" srcId="{53BF1F00-5A6C-44AC-A6B1-02D0346DFA98}" destId="{DEAEA501-B371-4405-8CE0-782D97DB4DFE}" srcOrd="0" destOrd="0" presId="urn:microsoft.com/office/officeart/2005/8/layout/radial5"/>
    <dgm:cxn modelId="{ED02D72D-EBCF-49BB-9B81-46E2C7848EAF}" type="presOf" srcId="{CA718E85-26CF-4854-8D56-D39D2573D1EA}" destId="{D09105E3-F225-4415-BB90-5FEF6E291F2F}" srcOrd="0" destOrd="0" presId="urn:microsoft.com/office/officeart/2005/8/layout/radial5"/>
    <dgm:cxn modelId="{C528B039-648B-41F1-A3AE-E914A0B5988D}" type="presOf" srcId="{CA718E85-26CF-4854-8D56-D39D2573D1EA}" destId="{2245DA44-1409-47AA-9B77-9DA268B7E316}" srcOrd="1" destOrd="0" presId="urn:microsoft.com/office/officeart/2005/8/layout/radial5"/>
    <dgm:cxn modelId="{FCFF0F5A-5A29-492B-95BC-70A8D077B9A4}" srcId="{A275BB5A-3676-42FC-B434-B5177627776C}" destId="{53BF1F00-5A6C-44AC-A6B1-02D0346DFA98}" srcOrd="0" destOrd="0" parTransId="{3994505F-95A3-477D-87F9-78AB54383197}" sibTransId="{C6BD53CE-DCE0-40B5-A3C4-238C46117800}"/>
    <dgm:cxn modelId="{D6E12DB8-311C-424D-9628-FA9BBB2D24AA}" type="presOf" srcId="{8E490ACE-DA2D-4359-B310-94D75C9B27F9}" destId="{A0909CB0-ABEB-4E22-8882-B316E0A68568}" srcOrd="0" destOrd="0" presId="urn:microsoft.com/office/officeart/2005/8/layout/radial5"/>
    <dgm:cxn modelId="{60D1B201-2D82-4001-AC41-E6CC937C010E}" type="presOf" srcId="{3994505F-95A3-477D-87F9-78AB54383197}" destId="{D923F7CA-9857-4B37-96B5-0524B308A6B1}" srcOrd="0" destOrd="0" presId="urn:microsoft.com/office/officeart/2005/8/layout/radial5"/>
    <dgm:cxn modelId="{489C6BE2-D710-4612-8796-149BEDBE9814}" srcId="{A275BB5A-3676-42FC-B434-B5177627776C}" destId="{57C08725-EC5E-47ED-A4C5-02045AC53186}" srcOrd="1" destOrd="0" parTransId="{2A466911-CD3C-4950-8FC7-5BD6B3D0C064}" sibTransId="{63CC14AF-4726-4847-A3D6-188608EFF03F}"/>
    <dgm:cxn modelId="{2D76AF29-3D29-4487-83DF-E6976B73EBE0}" type="presOf" srcId="{2A466911-CD3C-4950-8FC7-5BD6B3D0C064}" destId="{D9557B20-558C-45EE-A685-8663BB3DABFF}" srcOrd="1" destOrd="0" presId="urn:microsoft.com/office/officeart/2005/8/layout/radial5"/>
    <dgm:cxn modelId="{CA14EE35-E43C-4EBE-B246-4E82FDF96090}" type="presOf" srcId="{4FE28485-1380-4FB4-8A81-227FA08EB98C}" destId="{F298CC65-4B7F-4E5B-835D-2AD3A18A2C20}" srcOrd="0" destOrd="0" presId="urn:microsoft.com/office/officeart/2005/8/layout/radial5"/>
    <dgm:cxn modelId="{AEB47F01-8F2E-491D-B926-37F6F2313713}" type="presOf" srcId="{57C08725-EC5E-47ED-A4C5-02045AC53186}" destId="{C6C79703-9B07-4BDE-9DC2-6B18BBC8B7E3}" srcOrd="0" destOrd="0" presId="urn:microsoft.com/office/officeart/2005/8/layout/radial5"/>
    <dgm:cxn modelId="{6C49F22E-58FE-48CD-BDD3-85FE766A08B4}" type="presOf" srcId="{A275BB5A-3676-42FC-B434-B5177627776C}" destId="{78017540-45A3-450C-8731-1CF73ACF1079}" srcOrd="0" destOrd="0" presId="urn:microsoft.com/office/officeart/2005/8/layout/radial5"/>
    <dgm:cxn modelId="{29BF4978-D688-4325-92DD-2D37431F830B}" type="presOf" srcId="{4012418A-6CC5-4FF8-BE1B-FDE12B934D35}" destId="{CFD6F8AF-13FF-49A2-879D-888102965F8E}" srcOrd="0" destOrd="0" presId="urn:microsoft.com/office/officeart/2005/8/layout/radial5"/>
    <dgm:cxn modelId="{5D9DDBEA-AAF5-4E93-9E19-7B48330B3DEF}" srcId="{A275BB5A-3676-42FC-B434-B5177627776C}" destId="{15B45206-D56D-4E22-A6F1-FF4558B38BAD}" srcOrd="3" destOrd="0" parTransId="{4FE28485-1380-4FB4-8A81-227FA08EB98C}" sibTransId="{ABA0A865-A451-4F63-9B92-CC272916C745}"/>
    <dgm:cxn modelId="{6748DAE7-000F-4B0D-BB9A-BFD94E20C07A}" type="presOf" srcId="{2A466911-CD3C-4950-8FC7-5BD6B3D0C064}" destId="{480D4F85-C872-45DC-978E-5290EF562D2B}" srcOrd="0" destOrd="0" presId="urn:microsoft.com/office/officeart/2005/8/layout/radial5"/>
    <dgm:cxn modelId="{3E00637F-DB16-427F-91AB-C6B880D67E07}" srcId="{4012418A-6CC5-4FF8-BE1B-FDE12B934D35}" destId="{A275BB5A-3676-42FC-B434-B5177627776C}" srcOrd="0" destOrd="0" parTransId="{EED1B3A8-2781-4243-86EC-3264EEFBA18C}" sibTransId="{2B3ABA92-BA01-469D-84F3-E79209E174CA}"/>
    <dgm:cxn modelId="{6F358750-E0CE-4FA8-B039-4E7B0DF9BCD5}" type="presOf" srcId="{4FE28485-1380-4FB4-8A81-227FA08EB98C}" destId="{C76B2AF7-E576-43D8-BAA4-5734AF44E403}" srcOrd="1" destOrd="0" presId="urn:microsoft.com/office/officeart/2005/8/layout/radial5"/>
    <dgm:cxn modelId="{E00A2A1C-A30C-49E3-BFFB-A227FA0E965A}" type="presOf" srcId="{15B45206-D56D-4E22-A6F1-FF4558B38BAD}" destId="{373C7CAA-2C22-4530-8137-C6821FC0AE25}" srcOrd="0" destOrd="0" presId="urn:microsoft.com/office/officeart/2005/8/layout/radial5"/>
    <dgm:cxn modelId="{A23C10A8-BC15-4834-93F1-098843F71069}" type="presParOf" srcId="{CFD6F8AF-13FF-49A2-879D-888102965F8E}" destId="{78017540-45A3-450C-8731-1CF73ACF1079}" srcOrd="0" destOrd="0" presId="urn:microsoft.com/office/officeart/2005/8/layout/radial5"/>
    <dgm:cxn modelId="{8A76AE84-7079-4DC2-A2D8-AA131C566E63}" type="presParOf" srcId="{CFD6F8AF-13FF-49A2-879D-888102965F8E}" destId="{D923F7CA-9857-4B37-96B5-0524B308A6B1}" srcOrd="1" destOrd="0" presId="urn:microsoft.com/office/officeart/2005/8/layout/radial5"/>
    <dgm:cxn modelId="{30C4A11F-53BB-4402-9F31-A77D464A51C6}" type="presParOf" srcId="{D923F7CA-9857-4B37-96B5-0524B308A6B1}" destId="{124D72A6-0296-4F86-BEF5-AD9A9DADD20A}" srcOrd="0" destOrd="0" presId="urn:microsoft.com/office/officeart/2005/8/layout/radial5"/>
    <dgm:cxn modelId="{B1CF5458-F7E1-4696-B90A-49800058CD1E}" type="presParOf" srcId="{CFD6F8AF-13FF-49A2-879D-888102965F8E}" destId="{DEAEA501-B371-4405-8CE0-782D97DB4DFE}" srcOrd="2" destOrd="0" presId="urn:microsoft.com/office/officeart/2005/8/layout/radial5"/>
    <dgm:cxn modelId="{D125F277-9105-44C3-AAA0-105AE4B345A8}" type="presParOf" srcId="{CFD6F8AF-13FF-49A2-879D-888102965F8E}" destId="{480D4F85-C872-45DC-978E-5290EF562D2B}" srcOrd="3" destOrd="0" presId="urn:microsoft.com/office/officeart/2005/8/layout/radial5"/>
    <dgm:cxn modelId="{09346D96-F743-4E39-89EF-4B25D8A0D8D4}" type="presParOf" srcId="{480D4F85-C872-45DC-978E-5290EF562D2B}" destId="{D9557B20-558C-45EE-A685-8663BB3DABFF}" srcOrd="0" destOrd="0" presId="urn:microsoft.com/office/officeart/2005/8/layout/radial5"/>
    <dgm:cxn modelId="{B33AA0D9-F93F-4CDB-82AA-BD047DC54BE5}" type="presParOf" srcId="{CFD6F8AF-13FF-49A2-879D-888102965F8E}" destId="{C6C79703-9B07-4BDE-9DC2-6B18BBC8B7E3}" srcOrd="4" destOrd="0" presId="urn:microsoft.com/office/officeart/2005/8/layout/radial5"/>
    <dgm:cxn modelId="{2569A92D-A077-447B-B1A2-44423240317C}" type="presParOf" srcId="{CFD6F8AF-13FF-49A2-879D-888102965F8E}" destId="{D09105E3-F225-4415-BB90-5FEF6E291F2F}" srcOrd="5" destOrd="0" presId="urn:microsoft.com/office/officeart/2005/8/layout/radial5"/>
    <dgm:cxn modelId="{3D60F515-6A09-4C9A-BF22-327B81576E3C}" type="presParOf" srcId="{D09105E3-F225-4415-BB90-5FEF6E291F2F}" destId="{2245DA44-1409-47AA-9B77-9DA268B7E316}" srcOrd="0" destOrd="0" presId="urn:microsoft.com/office/officeart/2005/8/layout/radial5"/>
    <dgm:cxn modelId="{9797C574-C097-4253-8B47-E487FA66EBFE}" type="presParOf" srcId="{CFD6F8AF-13FF-49A2-879D-888102965F8E}" destId="{A0909CB0-ABEB-4E22-8882-B316E0A68568}" srcOrd="6" destOrd="0" presId="urn:microsoft.com/office/officeart/2005/8/layout/radial5"/>
    <dgm:cxn modelId="{043D1794-6B1A-42F2-9546-CE21AB25A9AA}" type="presParOf" srcId="{CFD6F8AF-13FF-49A2-879D-888102965F8E}" destId="{F298CC65-4B7F-4E5B-835D-2AD3A18A2C20}" srcOrd="7" destOrd="0" presId="urn:microsoft.com/office/officeart/2005/8/layout/radial5"/>
    <dgm:cxn modelId="{9F78F976-9234-476B-B702-361639604CA3}" type="presParOf" srcId="{F298CC65-4B7F-4E5B-835D-2AD3A18A2C20}" destId="{C76B2AF7-E576-43D8-BAA4-5734AF44E403}" srcOrd="0" destOrd="0" presId="urn:microsoft.com/office/officeart/2005/8/layout/radial5"/>
    <dgm:cxn modelId="{9F2E2926-913F-4FB6-B73C-751A66CDF72A}" type="presParOf" srcId="{CFD6F8AF-13FF-49A2-879D-888102965F8E}" destId="{373C7CAA-2C22-4530-8137-C6821FC0AE2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999C3-8B21-457D-86AE-C0BE43C2AA2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971BC7-7FAA-4A63-B360-0471BD1839AC}">
      <dgm:prSet phldrT="[Text]"/>
      <dgm:spPr/>
      <dgm:t>
        <a:bodyPr/>
        <a:lstStyle/>
        <a:p>
          <a:r>
            <a:rPr lang="en-US" dirty="0" smtClean="0"/>
            <a:t>Word</a:t>
          </a:r>
          <a:endParaRPr lang="en-US" dirty="0"/>
        </a:p>
      </dgm:t>
    </dgm:pt>
    <dgm:pt modelId="{7AB34464-DEF1-4DF7-B301-2FF7E56F702A}" type="parTrans" cxnId="{78C5520B-4027-4251-938F-E6B555C3CA39}">
      <dgm:prSet/>
      <dgm:spPr/>
      <dgm:t>
        <a:bodyPr/>
        <a:lstStyle/>
        <a:p>
          <a:endParaRPr lang="en-US"/>
        </a:p>
      </dgm:t>
    </dgm:pt>
    <dgm:pt modelId="{A61320F0-2C17-4761-A061-8297CAF5A1DD}" type="sibTrans" cxnId="{78C5520B-4027-4251-938F-E6B555C3CA39}">
      <dgm:prSet/>
      <dgm:spPr/>
      <dgm:t>
        <a:bodyPr/>
        <a:lstStyle/>
        <a:p>
          <a:endParaRPr lang="en-US"/>
        </a:p>
      </dgm:t>
    </dgm:pt>
    <dgm:pt modelId="{A46F43C8-AD53-40DE-AE0A-AFD8F852AE13}">
      <dgm:prSet phldrT="[Text]"/>
      <dgm:spPr/>
      <dgm:t>
        <a:bodyPr/>
        <a:lstStyle/>
        <a:p>
          <a:r>
            <a:rPr lang="en-US" dirty="0" smtClean="0"/>
            <a:t>What is it? </a:t>
          </a:r>
          <a:endParaRPr lang="en-US" dirty="0"/>
        </a:p>
      </dgm:t>
    </dgm:pt>
    <dgm:pt modelId="{80A4B55A-F6D6-4E24-AF82-8E2C8D927CFC}" type="parTrans" cxnId="{FD1121C2-5F74-4C61-8E46-D4F5A7508BD4}">
      <dgm:prSet/>
      <dgm:spPr/>
      <dgm:t>
        <a:bodyPr/>
        <a:lstStyle/>
        <a:p>
          <a:endParaRPr lang="en-US"/>
        </a:p>
      </dgm:t>
    </dgm:pt>
    <dgm:pt modelId="{EB91739A-C9B5-47DE-8804-ACAC5555D048}" type="sibTrans" cxnId="{FD1121C2-5F74-4C61-8E46-D4F5A7508BD4}">
      <dgm:prSet/>
      <dgm:spPr/>
      <dgm:t>
        <a:bodyPr/>
        <a:lstStyle/>
        <a:p>
          <a:endParaRPr lang="en-US"/>
        </a:p>
      </dgm:t>
    </dgm:pt>
    <dgm:pt modelId="{C26D1FCC-C063-4162-8B00-BC4D3CBF39DD}">
      <dgm:prSet phldrT="[Text]"/>
      <dgm:spPr/>
      <dgm:t>
        <a:bodyPr/>
        <a:lstStyle/>
        <a:p>
          <a:r>
            <a:rPr lang="en-US" dirty="0" smtClean="0"/>
            <a:t>What is it like?</a:t>
          </a:r>
          <a:endParaRPr lang="en-US" dirty="0"/>
        </a:p>
      </dgm:t>
    </dgm:pt>
    <dgm:pt modelId="{E4185625-9161-4E76-9AD7-4E153EF9DAF4}" type="parTrans" cxnId="{21B6B5F2-AE35-433C-A00B-DFBC5E542BE5}">
      <dgm:prSet/>
      <dgm:spPr/>
      <dgm:t>
        <a:bodyPr/>
        <a:lstStyle/>
        <a:p>
          <a:endParaRPr lang="en-US"/>
        </a:p>
      </dgm:t>
    </dgm:pt>
    <dgm:pt modelId="{560EA3A4-A20E-45D0-95A8-5F6D99B13698}" type="sibTrans" cxnId="{21B6B5F2-AE35-433C-A00B-DFBC5E542BE5}">
      <dgm:prSet/>
      <dgm:spPr/>
      <dgm:t>
        <a:bodyPr/>
        <a:lstStyle/>
        <a:p>
          <a:endParaRPr lang="en-US"/>
        </a:p>
      </dgm:t>
    </dgm:pt>
    <dgm:pt modelId="{84029315-5004-4361-8BB5-298E386FF538}">
      <dgm:prSet phldrT="[Text]"/>
      <dgm:spPr/>
      <dgm:t>
        <a:bodyPr/>
        <a:lstStyle/>
        <a:p>
          <a:r>
            <a:rPr lang="en-US" dirty="0" smtClean="0"/>
            <a:t>Example</a:t>
          </a:r>
          <a:endParaRPr lang="en-US" dirty="0"/>
        </a:p>
      </dgm:t>
    </dgm:pt>
    <dgm:pt modelId="{E0C2296F-9953-48DA-988D-92B3C9BB7114}" type="parTrans" cxnId="{0C06012B-44F4-40D7-9A97-95AF4F8FBE30}">
      <dgm:prSet/>
      <dgm:spPr/>
      <dgm:t>
        <a:bodyPr/>
        <a:lstStyle/>
        <a:p>
          <a:endParaRPr lang="en-US"/>
        </a:p>
      </dgm:t>
    </dgm:pt>
    <dgm:pt modelId="{0F662383-BEE0-4205-A385-4B11FE503D38}" type="sibTrans" cxnId="{0C06012B-44F4-40D7-9A97-95AF4F8FBE30}">
      <dgm:prSet/>
      <dgm:spPr/>
      <dgm:t>
        <a:bodyPr/>
        <a:lstStyle/>
        <a:p>
          <a:endParaRPr lang="en-US"/>
        </a:p>
      </dgm:t>
    </dgm:pt>
    <dgm:pt modelId="{DDA189E2-2993-43CB-B883-E6E238434E5D}" type="pres">
      <dgm:prSet presAssocID="{A4C999C3-8B21-457D-86AE-C0BE43C2AA2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A0ECB7-49C6-4289-B62B-7CAC78CB2BDF}" type="pres">
      <dgm:prSet presAssocID="{97971BC7-7FAA-4A63-B360-0471BD1839AC}" presName="root1" presStyleCnt="0"/>
      <dgm:spPr/>
    </dgm:pt>
    <dgm:pt modelId="{9A0567A2-E8BB-4996-9877-99D1873ED94D}" type="pres">
      <dgm:prSet presAssocID="{97971BC7-7FAA-4A63-B360-0471BD1839A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CA5EDE-FF8A-4666-B74E-A9094DF3D862}" type="pres">
      <dgm:prSet presAssocID="{97971BC7-7FAA-4A63-B360-0471BD1839AC}" presName="level2hierChild" presStyleCnt="0"/>
      <dgm:spPr/>
    </dgm:pt>
    <dgm:pt modelId="{86547C6B-886F-4298-84DF-3D56A21A2B62}" type="pres">
      <dgm:prSet presAssocID="{80A4B55A-F6D6-4E24-AF82-8E2C8D927C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1689F44B-6631-4CC0-9427-F5FB9831A146}" type="pres">
      <dgm:prSet presAssocID="{80A4B55A-F6D6-4E24-AF82-8E2C8D927C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2B9ECEE1-7FE8-44FF-87A4-BF45D0421A9E}" type="pres">
      <dgm:prSet presAssocID="{A46F43C8-AD53-40DE-AE0A-AFD8F852AE13}" presName="root2" presStyleCnt="0"/>
      <dgm:spPr/>
    </dgm:pt>
    <dgm:pt modelId="{44185835-51CF-48D0-9923-D96C51E04BF0}" type="pres">
      <dgm:prSet presAssocID="{A46F43C8-AD53-40DE-AE0A-AFD8F852AE1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DDCB3-53B6-4F9A-ACEE-B0F5D0F6CE3C}" type="pres">
      <dgm:prSet presAssocID="{A46F43C8-AD53-40DE-AE0A-AFD8F852AE13}" presName="level3hierChild" presStyleCnt="0"/>
      <dgm:spPr/>
    </dgm:pt>
    <dgm:pt modelId="{63A83776-DCAB-4F4F-9C6F-2D26886C0FAC}" type="pres">
      <dgm:prSet presAssocID="{E4185625-9161-4E76-9AD7-4E153EF9DAF4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42C7301-D883-4944-BF67-91385A89C5D2}" type="pres">
      <dgm:prSet presAssocID="{E4185625-9161-4E76-9AD7-4E153EF9DAF4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AC92CF0-0194-466C-A3E7-BCB7389DFF3E}" type="pres">
      <dgm:prSet presAssocID="{C26D1FCC-C063-4162-8B00-BC4D3CBF39DD}" presName="root2" presStyleCnt="0"/>
      <dgm:spPr/>
    </dgm:pt>
    <dgm:pt modelId="{FC427721-0740-4457-A272-08CEBF5B1826}" type="pres">
      <dgm:prSet presAssocID="{C26D1FCC-C063-4162-8B00-BC4D3CBF39D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2DB70-D34F-41F6-9E3A-10BAFF7D2AFA}" type="pres">
      <dgm:prSet presAssocID="{C26D1FCC-C063-4162-8B00-BC4D3CBF39DD}" presName="level3hierChild" presStyleCnt="0"/>
      <dgm:spPr/>
    </dgm:pt>
    <dgm:pt modelId="{303D40C6-6E2F-4987-A2AA-847C8C1D689A}" type="pres">
      <dgm:prSet presAssocID="{E0C2296F-9953-48DA-988D-92B3C9BB7114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8863237-F283-446D-8AB7-87292A2D95CA}" type="pres">
      <dgm:prSet presAssocID="{E0C2296F-9953-48DA-988D-92B3C9BB7114}" presName="connTx" presStyleLbl="parChTrans1D2" presStyleIdx="2" presStyleCnt="3"/>
      <dgm:spPr/>
      <dgm:t>
        <a:bodyPr/>
        <a:lstStyle/>
        <a:p>
          <a:endParaRPr lang="en-US"/>
        </a:p>
      </dgm:t>
    </dgm:pt>
    <dgm:pt modelId="{1C29A705-0D8B-459F-A54F-0086CFB386CC}" type="pres">
      <dgm:prSet presAssocID="{84029315-5004-4361-8BB5-298E386FF538}" presName="root2" presStyleCnt="0"/>
      <dgm:spPr/>
    </dgm:pt>
    <dgm:pt modelId="{53B12A57-62FE-46D8-940C-F0948E7944AB}" type="pres">
      <dgm:prSet presAssocID="{84029315-5004-4361-8BB5-298E386FF53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2EDB93-8231-4A4A-A4D2-B10345FB4BE6}" type="pres">
      <dgm:prSet presAssocID="{84029315-5004-4361-8BB5-298E386FF538}" presName="level3hierChild" presStyleCnt="0"/>
      <dgm:spPr/>
    </dgm:pt>
  </dgm:ptLst>
  <dgm:cxnLst>
    <dgm:cxn modelId="{31344F7F-326E-4AAC-A3BE-674567F915DE}" type="presOf" srcId="{C26D1FCC-C063-4162-8B00-BC4D3CBF39DD}" destId="{FC427721-0740-4457-A272-08CEBF5B1826}" srcOrd="0" destOrd="0" presId="urn:microsoft.com/office/officeart/2008/layout/HorizontalMultiLevelHierarchy"/>
    <dgm:cxn modelId="{21B6B5F2-AE35-433C-A00B-DFBC5E542BE5}" srcId="{97971BC7-7FAA-4A63-B360-0471BD1839AC}" destId="{C26D1FCC-C063-4162-8B00-BC4D3CBF39DD}" srcOrd="1" destOrd="0" parTransId="{E4185625-9161-4E76-9AD7-4E153EF9DAF4}" sibTransId="{560EA3A4-A20E-45D0-95A8-5F6D99B13698}"/>
    <dgm:cxn modelId="{0C06012B-44F4-40D7-9A97-95AF4F8FBE30}" srcId="{97971BC7-7FAA-4A63-B360-0471BD1839AC}" destId="{84029315-5004-4361-8BB5-298E386FF538}" srcOrd="2" destOrd="0" parTransId="{E0C2296F-9953-48DA-988D-92B3C9BB7114}" sibTransId="{0F662383-BEE0-4205-A385-4B11FE503D38}"/>
    <dgm:cxn modelId="{71450C6A-085E-4001-AF5A-AB677E231366}" type="presOf" srcId="{A46F43C8-AD53-40DE-AE0A-AFD8F852AE13}" destId="{44185835-51CF-48D0-9923-D96C51E04BF0}" srcOrd="0" destOrd="0" presId="urn:microsoft.com/office/officeart/2008/layout/HorizontalMultiLevelHierarchy"/>
    <dgm:cxn modelId="{78C5520B-4027-4251-938F-E6B555C3CA39}" srcId="{A4C999C3-8B21-457D-86AE-C0BE43C2AA29}" destId="{97971BC7-7FAA-4A63-B360-0471BD1839AC}" srcOrd="0" destOrd="0" parTransId="{7AB34464-DEF1-4DF7-B301-2FF7E56F702A}" sibTransId="{A61320F0-2C17-4761-A061-8297CAF5A1DD}"/>
    <dgm:cxn modelId="{902BB878-032F-441A-AA48-3CE8A6CA38E0}" type="presOf" srcId="{E0C2296F-9953-48DA-988D-92B3C9BB7114}" destId="{303D40C6-6E2F-4987-A2AA-847C8C1D689A}" srcOrd="0" destOrd="0" presId="urn:microsoft.com/office/officeart/2008/layout/HorizontalMultiLevelHierarchy"/>
    <dgm:cxn modelId="{FD1121C2-5F74-4C61-8E46-D4F5A7508BD4}" srcId="{97971BC7-7FAA-4A63-B360-0471BD1839AC}" destId="{A46F43C8-AD53-40DE-AE0A-AFD8F852AE13}" srcOrd="0" destOrd="0" parTransId="{80A4B55A-F6D6-4E24-AF82-8E2C8D927CFC}" sibTransId="{EB91739A-C9B5-47DE-8804-ACAC5555D048}"/>
    <dgm:cxn modelId="{D65F99C6-1174-4DAA-9AF1-25C48543F9E8}" type="presOf" srcId="{A4C999C3-8B21-457D-86AE-C0BE43C2AA29}" destId="{DDA189E2-2993-43CB-B883-E6E238434E5D}" srcOrd="0" destOrd="0" presId="urn:microsoft.com/office/officeart/2008/layout/HorizontalMultiLevelHierarchy"/>
    <dgm:cxn modelId="{A51C037A-1026-4094-9B56-E2A8572C9F10}" type="presOf" srcId="{80A4B55A-F6D6-4E24-AF82-8E2C8D927CFC}" destId="{1689F44B-6631-4CC0-9427-F5FB9831A146}" srcOrd="1" destOrd="0" presId="urn:microsoft.com/office/officeart/2008/layout/HorizontalMultiLevelHierarchy"/>
    <dgm:cxn modelId="{CB86C025-7613-4625-AF02-FC79CED2BA8C}" type="presOf" srcId="{E0C2296F-9953-48DA-988D-92B3C9BB7114}" destId="{18863237-F283-446D-8AB7-87292A2D95CA}" srcOrd="1" destOrd="0" presId="urn:microsoft.com/office/officeart/2008/layout/HorizontalMultiLevelHierarchy"/>
    <dgm:cxn modelId="{24061A58-9D11-424B-8FD6-BF99467DF93C}" type="presOf" srcId="{80A4B55A-F6D6-4E24-AF82-8E2C8D927CFC}" destId="{86547C6B-886F-4298-84DF-3D56A21A2B62}" srcOrd="0" destOrd="0" presId="urn:microsoft.com/office/officeart/2008/layout/HorizontalMultiLevelHierarchy"/>
    <dgm:cxn modelId="{BE8784A0-E648-4D01-B19D-E08ECEFCCEBF}" type="presOf" srcId="{E4185625-9161-4E76-9AD7-4E153EF9DAF4}" destId="{542C7301-D883-4944-BF67-91385A89C5D2}" srcOrd="1" destOrd="0" presId="urn:microsoft.com/office/officeart/2008/layout/HorizontalMultiLevelHierarchy"/>
    <dgm:cxn modelId="{BEB511B3-2314-4556-9A05-988E8F9AA558}" type="presOf" srcId="{84029315-5004-4361-8BB5-298E386FF538}" destId="{53B12A57-62FE-46D8-940C-F0948E7944AB}" srcOrd="0" destOrd="0" presId="urn:microsoft.com/office/officeart/2008/layout/HorizontalMultiLevelHierarchy"/>
    <dgm:cxn modelId="{232525C9-DECA-4C21-A9B2-B76F5720C93F}" type="presOf" srcId="{E4185625-9161-4E76-9AD7-4E153EF9DAF4}" destId="{63A83776-DCAB-4F4F-9C6F-2D26886C0FAC}" srcOrd="0" destOrd="0" presId="urn:microsoft.com/office/officeart/2008/layout/HorizontalMultiLevelHierarchy"/>
    <dgm:cxn modelId="{B6F25F4B-9C13-4BBC-AD52-6604529F4F8B}" type="presOf" srcId="{97971BC7-7FAA-4A63-B360-0471BD1839AC}" destId="{9A0567A2-E8BB-4996-9877-99D1873ED94D}" srcOrd="0" destOrd="0" presId="urn:microsoft.com/office/officeart/2008/layout/HorizontalMultiLevelHierarchy"/>
    <dgm:cxn modelId="{B47E220B-9DD1-4643-9704-88695B33971D}" type="presParOf" srcId="{DDA189E2-2993-43CB-B883-E6E238434E5D}" destId="{22A0ECB7-49C6-4289-B62B-7CAC78CB2BDF}" srcOrd="0" destOrd="0" presId="urn:microsoft.com/office/officeart/2008/layout/HorizontalMultiLevelHierarchy"/>
    <dgm:cxn modelId="{DB812323-35C9-4F8E-A854-BF3369BEBBA5}" type="presParOf" srcId="{22A0ECB7-49C6-4289-B62B-7CAC78CB2BDF}" destId="{9A0567A2-E8BB-4996-9877-99D1873ED94D}" srcOrd="0" destOrd="0" presId="urn:microsoft.com/office/officeart/2008/layout/HorizontalMultiLevelHierarchy"/>
    <dgm:cxn modelId="{E5BDB9E1-6836-4F0C-9E95-60DA1524548B}" type="presParOf" srcId="{22A0ECB7-49C6-4289-B62B-7CAC78CB2BDF}" destId="{1BCA5EDE-FF8A-4666-B74E-A9094DF3D862}" srcOrd="1" destOrd="0" presId="urn:microsoft.com/office/officeart/2008/layout/HorizontalMultiLevelHierarchy"/>
    <dgm:cxn modelId="{3EE66439-5F39-459C-A20C-66515DAB8DB0}" type="presParOf" srcId="{1BCA5EDE-FF8A-4666-B74E-A9094DF3D862}" destId="{86547C6B-886F-4298-84DF-3D56A21A2B62}" srcOrd="0" destOrd="0" presId="urn:microsoft.com/office/officeart/2008/layout/HorizontalMultiLevelHierarchy"/>
    <dgm:cxn modelId="{DB79F885-F019-4AB0-A863-92A1BF272E45}" type="presParOf" srcId="{86547C6B-886F-4298-84DF-3D56A21A2B62}" destId="{1689F44B-6631-4CC0-9427-F5FB9831A146}" srcOrd="0" destOrd="0" presId="urn:microsoft.com/office/officeart/2008/layout/HorizontalMultiLevelHierarchy"/>
    <dgm:cxn modelId="{ADD8E9F3-9BC3-43AB-A082-2909EE5A2EEB}" type="presParOf" srcId="{1BCA5EDE-FF8A-4666-B74E-A9094DF3D862}" destId="{2B9ECEE1-7FE8-44FF-87A4-BF45D0421A9E}" srcOrd="1" destOrd="0" presId="urn:microsoft.com/office/officeart/2008/layout/HorizontalMultiLevelHierarchy"/>
    <dgm:cxn modelId="{F55523BB-9E73-4FF5-B229-9AE930054E35}" type="presParOf" srcId="{2B9ECEE1-7FE8-44FF-87A4-BF45D0421A9E}" destId="{44185835-51CF-48D0-9923-D96C51E04BF0}" srcOrd="0" destOrd="0" presId="urn:microsoft.com/office/officeart/2008/layout/HorizontalMultiLevelHierarchy"/>
    <dgm:cxn modelId="{210B59FA-6E17-4207-B811-321843002E40}" type="presParOf" srcId="{2B9ECEE1-7FE8-44FF-87A4-BF45D0421A9E}" destId="{40FDDCB3-53B6-4F9A-ACEE-B0F5D0F6CE3C}" srcOrd="1" destOrd="0" presId="urn:microsoft.com/office/officeart/2008/layout/HorizontalMultiLevelHierarchy"/>
    <dgm:cxn modelId="{AD6A1BEA-0EA0-45EB-A095-8DB6173418E7}" type="presParOf" srcId="{1BCA5EDE-FF8A-4666-B74E-A9094DF3D862}" destId="{63A83776-DCAB-4F4F-9C6F-2D26886C0FAC}" srcOrd="2" destOrd="0" presId="urn:microsoft.com/office/officeart/2008/layout/HorizontalMultiLevelHierarchy"/>
    <dgm:cxn modelId="{3B2ADCB7-D96F-47FE-82B5-34C7242ED65C}" type="presParOf" srcId="{63A83776-DCAB-4F4F-9C6F-2D26886C0FAC}" destId="{542C7301-D883-4944-BF67-91385A89C5D2}" srcOrd="0" destOrd="0" presId="urn:microsoft.com/office/officeart/2008/layout/HorizontalMultiLevelHierarchy"/>
    <dgm:cxn modelId="{EFF38D0D-A735-445B-9F65-8B0E2673F9C1}" type="presParOf" srcId="{1BCA5EDE-FF8A-4666-B74E-A9094DF3D862}" destId="{BAC92CF0-0194-466C-A3E7-BCB7389DFF3E}" srcOrd="3" destOrd="0" presId="urn:microsoft.com/office/officeart/2008/layout/HorizontalMultiLevelHierarchy"/>
    <dgm:cxn modelId="{EFF86824-F8A2-4851-8AAF-B1B14254A895}" type="presParOf" srcId="{BAC92CF0-0194-466C-A3E7-BCB7389DFF3E}" destId="{FC427721-0740-4457-A272-08CEBF5B1826}" srcOrd="0" destOrd="0" presId="urn:microsoft.com/office/officeart/2008/layout/HorizontalMultiLevelHierarchy"/>
    <dgm:cxn modelId="{C688A29A-C1FF-4B03-B15B-276774E01ABF}" type="presParOf" srcId="{BAC92CF0-0194-466C-A3E7-BCB7389DFF3E}" destId="{7EF2DB70-D34F-41F6-9E3A-10BAFF7D2AFA}" srcOrd="1" destOrd="0" presId="urn:microsoft.com/office/officeart/2008/layout/HorizontalMultiLevelHierarchy"/>
    <dgm:cxn modelId="{6CBAEF61-7CE5-4FFD-9842-4DAC217A0E64}" type="presParOf" srcId="{1BCA5EDE-FF8A-4666-B74E-A9094DF3D862}" destId="{303D40C6-6E2F-4987-A2AA-847C8C1D689A}" srcOrd="4" destOrd="0" presId="urn:microsoft.com/office/officeart/2008/layout/HorizontalMultiLevelHierarchy"/>
    <dgm:cxn modelId="{CE4E9669-853C-47B5-B60A-D2B4091FB5E6}" type="presParOf" srcId="{303D40C6-6E2F-4987-A2AA-847C8C1D689A}" destId="{18863237-F283-446D-8AB7-87292A2D95CA}" srcOrd="0" destOrd="0" presId="urn:microsoft.com/office/officeart/2008/layout/HorizontalMultiLevelHierarchy"/>
    <dgm:cxn modelId="{B71B872A-0BD2-4A95-AA42-5F9640C291ED}" type="presParOf" srcId="{1BCA5EDE-FF8A-4666-B74E-A9094DF3D862}" destId="{1C29A705-0D8B-459F-A54F-0086CFB386CC}" srcOrd="5" destOrd="0" presId="urn:microsoft.com/office/officeart/2008/layout/HorizontalMultiLevelHierarchy"/>
    <dgm:cxn modelId="{DBAF7C3A-1F23-439E-A520-18F9AA1A0AD2}" type="presParOf" srcId="{1C29A705-0D8B-459F-A54F-0086CFB386CC}" destId="{53B12A57-62FE-46D8-940C-F0948E7944AB}" srcOrd="0" destOrd="0" presId="urn:microsoft.com/office/officeart/2008/layout/HorizontalMultiLevelHierarchy"/>
    <dgm:cxn modelId="{C0FA003B-B22D-4D6E-9022-DD0F9221ACA7}" type="presParOf" srcId="{1C29A705-0D8B-459F-A54F-0086CFB386CC}" destId="{212EDB93-8231-4A4A-A4D2-B10345FB4BE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17540-45A3-450C-8731-1CF73ACF1079}">
      <dsp:nvSpPr>
        <dsp:cNvPr id="0" name=""/>
        <dsp:cNvSpPr/>
      </dsp:nvSpPr>
      <dsp:spPr>
        <a:xfrm>
          <a:off x="3351609" y="1996942"/>
          <a:ext cx="142478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Word</a:t>
          </a:r>
          <a:endParaRPr lang="en-US" sz="3100" kern="1200" dirty="0"/>
        </a:p>
      </dsp:txBody>
      <dsp:txXfrm>
        <a:off x="3560263" y="2205596"/>
        <a:ext cx="1007473" cy="1007473"/>
      </dsp:txXfrm>
    </dsp:sp>
    <dsp:sp modelId="{D923F7CA-9857-4B37-96B5-0524B308A6B1}">
      <dsp:nvSpPr>
        <dsp:cNvPr id="0" name=""/>
        <dsp:cNvSpPr/>
      </dsp:nvSpPr>
      <dsp:spPr>
        <a:xfrm rot="16200000">
          <a:off x="3913169" y="1478682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958418" y="1620816"/>
        <a:ext cx="211162" cy="290655"/>
      </dsp:txXfrm>
    </dsp:sp>
    <dsp:sp modelId="{DEAEA501-B371-4405-8CE0-782D97DB4DFE}">
      <dsp:nvSpPr>
        <dsp:cNvPr id="0" name=""/>
        <dsp:cNvSpPr/>
      </dsp:nvSpPr>
      <dsp:spPr>
        <a:xfrm>
          <a:off x="3351609" y="2990"/>
          <a:ext cx="142478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Meaning</a:t>
          </a:r>
          <a:endParaRPr lang="en-US" sz="1200" kern="1200" dirty="0"/>
        </a:p>
      </dsp:txBody>
      <dsp:txXfrm>
        <a:off x="3560263" y="211644"/>
        <a:ext cx="1007473" cy="1007473"/>
      </dsp:txXfrm>
    </dsp:sp>
    <dsp:sp modelId="{480D4F85-C872-45DC-978E-5290EF562D2B}">
      <dsp:nvSpPr>
        <dsp:cNvPr id="0" name=""/>
        <dsp:cNvSpPr/>
      </dsp:nvSpPr>
      <dsp:spPr>
        <a:xfrm>
          <a:off x="4901608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901608" y="2564005"/>
        <a:ext cx="211162" cy="290655"/>
      </dsp:txXfrm>
    </dsp:sp>
    <dsp:sp modelId="{C6C79703-9B07-4BDE-9DC2-6B18BBC8B7E3}">
      <dsp:nvSpPr>
        <dsp:cNvPr id="0" name=""/>
        <dsp:cNvSpPr/>
      </dsp:nvSpPr>
      <dsp:spPr>
        <a:xfrm>
          <a:off x="5345561" y="1996942"/>
          <a:ext cx="142478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Characteristic</a:t>
          </a:r>
          <a:endParaRPr lang="en-US" sz="1200" kern="1200" dirty="0"/>
        </a:p>
      </dsp:txBody>
      <dsp:txXfrm>
        <a:off x="5554215" y="2205596"/>
        <a:ext cx="1007473" cy="1007473"/>
      </dsp:txXfrm>
    </dsp:sp>
    <dsp:sp modelId="{D09105E3-F225-4415-BB90-5FEF6E291F2F}">
      <dsp:nvSpPr>
        <dsp:cNvPr id="0" name=""/>
        <dsp:cNvSpPr/>
      </dsp:nvSpPr>
      <dsp:spPr>
        <a:xfrm rot="5400000">
          <a:off x="3913169" y="3455559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958418" y="3507195"/>
        <a:ext cx="211162" cy="290655"/>
      </dsp:txXfrm>
    </dsp:sp>
    <dsp:sp modelId="{A0909CB0-ABEB-4E22-8882-B316E0A68568}">
      <dsp:nvSpPr>
        <dsp:cNvPr id="0" name=""/>
        <dsp:cNvSpPr/>
      </dsp:nvSpPr>
      <dsp:spPr>
        <a:xfrm>
          <a:off x="3351609" y="3990894"/>
          <a:ext cx="142478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Picture</a:t>
          </a:r>
          <a:endParaRPr lang="en-US" sz="1200" kern="1200" dirty="0"/>
        </a:p>
      </dsp:txBody>
      <dsp:txXfrm>
        <a:off x="3560263" y="4199548"/>
        <a:ext cx="1007473" cy="1007473"/>
      </dsp:txXfrm>
    </dsp:sp>
    <dsp:sp modelId="{F298CC65-4B7F-4E5B-835D-2AD3A18A2C20}">
      <dsp:nvSpPr>
        <dsp:cNvPr id="0" name=""/>
        <dsp:cNvSpPr/>
      </dsp:nvSpPr>
      <dsp:spPr>
        <a:xfrm rot="10800000">
          <a:off x="2924731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3015229" y="2564005"/>
        <a:ext cx="211162" cy="290655"/>
      </dsp:txXfrm>
    </dsp:sp>
    <dsp:sp modelId="{373C7CAA-2C22-4530-8137-C6821FC0AE25}">
      <dsp:nvSpPr>
        <dsp:cNvPr id="0" name=""/>
        <dsp:cNvSpPr/>
      </dsp:nvSpPr>
      <dsp:spPr>
        <a:xfrm>
          <a:off x="1357657" y="1996942"/>
          <a:ext cx="1424781" cy="14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Example</a:t>
          </a:r>
          <a:endParaRPr lang="en-US" sz="1200" kern="1200" dirty="0"/>
        </a:p>
      </dsp:txBody>
      <dsp:txXfrm>
        <a:off x="1566311" y="2205596"/>
        <a:ext cx="1007473" cy="1007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D40C6-6E2F-4987-A2AA-847C8C1D689A}">
      <dsp:nvSpPr>
        <dsp:cNvPr id="0" name=""/>
        <dsp:cNvSpPr/>
      </dsp:nvSpPr>
      <dsp:spPr>
        <a:xfrm>
          <a:off x="3130028" y="1772443"/>
          <a:ext cx="441834" cy="841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0917" y="0"/>
              </a:lnTo>
              <a:lnTo>
                <a:pt x="220917" y="841910"/>
              </a:lnTo>
              <a:lnTo>
                <a:pt x="441834" y="8419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27175" y="2169628"/>
        <a:ext cx="47540" cy="47540"/>
      </dsp:txXfrm>
    </dsp:sp>
    <dsp:sp modelId="{63A83776-DCAB-4F4F-9C6F-2D26886C0FAC}">
      <dsp:nvSpPr>
        <dsp:cNvPr id="0" name=""/>
        <dsp:cNvSpPr/>
      </dsp:nvSpPr>
      <dsp:spPr>
        <a:xfrm>
          <a:off x="3130028" y="1726723"/>
          <a:ext cx="4418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1834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39900" y="1761397"/>
        <a:ext cx="22091" cy="22091"/>
      </dsp:txXfrm>
    </dsp:sp>
    <dsp:sp modelId="{86547C6B-886F-4298-84DF-3D56A21A2B62}">
      <dsp:nvSpPr>
        <dsp:cNvPr id="0" name=""/>
        <dsp:cNvSpPr/>
      </dsp:nvSpPr>
      <dsp:spPr>
        <a:xfrm>
          <a:off x="3130028" y="930532"/>
          <a:ext cx="441834" cy="841910"/>
        </a:xfrm>
        <a:custGeom>
          <a:avLst/>
          <a:gdLst/>
          <a:ahLst/>
          <a:cxnLst/>
          <a:rect l="0" t="0" r="0" b="0"/>
          <a:pathLst>
            <a:path>
              <a:moveTo>
                <a:pt x="0" y="841910"/>
              </a:moveTo>
              <a:lnTo>
                <a:pt x="220917" y="841910"/>
              </a:lnTo>
              <a:lnTo>
                <a:pt x="220917" y="0"/>
              </a:lnTo>
              <a:lnTo>
                <a:pt x="44183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27175" y="1327718"/>
        <a:ext cx="47540" cy="47540"/>
      </dsp:txXfrm>
    </dsp:sp>
    <dsp:sp modelId="{9A0567A2-E8BB-4996-9877-99D1873ED94D}">
      <dsp:nvSpPr>
        <dsp:cNvPr id="0" name=""/>
        <dsp:cNvSpPr/>
      </dsp:nvSpPr>
      <dsp:spPr>
        <a:xfrm rot="16200000">
          <a:off x="1020820" y="1435679"/>
          <a:ext cx="3544887" cy="673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Word</a:t>
          </a:r>
          <a:endParaRPr lang="en-US" sz="4500" kern="1200" dirty="0"/>
        </a:p>
      </dsp:txBody>
      <dsp:txXfrm>
        <a:off x="1020820" y="1435679"/>
        <a:ext cx="3544887" cy="673528"/>
      </dsp:txXfrm>
    </dsp:sp>
    <dsp:sp modelId="{44185835-51CF-48D0-9923-D96C51E04BF0}">
      <dsp:nvSpPr>
        <dsp:cNvPr id="0" name=""/>
        <dsp:cNvSpPr/>
      </dsp:nvSpPr>
      <dsp:spPr>
        <a:xfrm>
          <a:off x="3571863" y="593768"/>
          <a:ext cx="2209173" cy="673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What is it? </a:t>
          </a:r>
          <a:endParaRPr lang="en-US" sz="2700" kern="1200" dirty="0"/>
        </a:p>
      </dsp:txBody>
      <dsp:txXfrm>
        <a:off x="3571863" y="593768"/>
        <a:ext cx="2209173" cy="673528"/>
      </dsp:txXfrm>
    </dsp:sp>
    <dsp:sp modelId="{FC427721-0740-4457-A272-08CEBF5B1826}">
      <dsp:nvSpPr>
        <dsp:cNvPr id="0" name=""/>
        <dsp:cNvSpPr/>
      </dsp:nvSpPr>
      <dsp:spPr>
        <a:xfrm>
          <a:off x="3571863" y="1435679"/>
          <a:ext cx="2209173" cy="673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What is it like?</a:t>
          </a:r>
          <a:endParaRPr lang="en-US" sz="2700" kern="1200" dirty="0"/>
        </a:p>
      </dsp:txBody>
      <dsp:txXfrm>
        <a:off x="3571863" y="1435679"/>
        <a:ext cx="2209173" cy="673528"/>
      </dsp:txXfrm>
    </dsp:sp>
    <dsp:sp modelId="{53B12A57-62FE-46D8-940C-F0948E7944AB}">
      <dsp:nvSpPr>
        <dsp:cNvPr id="0" name=""/>
        <dsp:cNvSpPr/>
      </dsp:nvSpPr>
      <dsp:spPr>
        <a:xfrm>
          <a:off x="3571863" y="2277589"/>
          <a:ext cx="2209173" cy="673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Example</a:t>
          </a:r>
          <a:endParaRPr lang="en-US" sz="2700" kern="1200" dirty="0"/>
        </a:p>
      </dsp:txBody>
      <dsp:txXfrm>
        <a:off x="3571863" y="2277589"/>
        <a:ext cx="2209173" cy="673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10/2/2015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10/2/2015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1100" y="165020"/>
            <a:ext cx="9590606" cy="2413080"/>
          </a:xfrm>
        </p:spPr>
        <p:txBody>
          <a:bodyPr>
            <a:normAutofit/>
          </a:bodyPr>
          <a:lstStyle/>
          <a:p>
            <a:r>
              <a:rPr lang="en-US" sz="4400" dirty="0"/>
              <a:t>Students should be active in</a:t>
            </a:r>
            <a:br>
              <a:rPr lang="en-US" sz="4400" dirty="0"/>
            </a:br>
            <a:r>
              <a:rPr lang="en-US" sz="4400" dirty="0"/>
              <a:t>developing their </a:t>
            </a:r>
            <a:r>
              <a:rPr lang="en-US" sz="4400" dirty="0" smtClean="0"/>
              <a:t>understanding</a:t>
            </a:r>
            <a:br>
              <a:rPr lang="en-US" sz="4400" dirty="0" smtClean="0"/>
            </a:br>
            <a:r>
              <a:rPr lang="en-US" sz="4400" dirty="0" smtClean="0"/>
              <a:t>of </a:t>
            </a:r>
            <a:r>
              <a:rPr lang="en-US" sz="4400" dirty="0"/>
              <a:t>words and ways to learn </a:t>
            </a:r>
            <a:r>
              <a:rPr lang="en-US" sz="4400" dirty="0" smtClean="0"/>
              <a:t>them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75100" y="2844801"/>
            <a:ext cx="7124699" cy="11049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Here are some ways we can help students to learn new vocabulary/words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4500"/>
            <a:ext cx="9133730" cy="1727200"/>
          </a:xfrm>
        </p:spPr>
        <p:txBody>
          <a:bodyPr>
            <a:normAutofit/>
          </a:bodyPr>
          <a:lstStyle/>
          <a:p>
            <a:r>
              <a:rPr lang="en-US" dirty="0"/>
              <a:t>Elementary and Beginning</a:t>
            </a:r>
            <a:br>
              <a:rPr lang="en-US" dirty="0"/>
            </a:br>
            <a:r>
              <a:rPr lang="en-US" dirty="0"/>
              <a:t>ELLs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2171700"/>
            <a:ext cx="9134856" cy="3467101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/>
              <a:t>Encouraged </a:t>
            </a:r>
            <a:r>
              <a:rPr lang="en-US" sz="2800" dirty="0"/>
              <a:t>to use simple </a:t>
            </a:r>
            <a:r>
              <a:rPr lang="en-US" sz="2800" u="sng" dirty="0" smtClean="0"/>
              <a:t>illustrations</a:t>
            </a:r>
            <a:r>
              <a:rPr lang="en-US" sz="2800" dirty="0" smtClean="0"/>
              <a:t> to </a:t>
            </a:r>
            <a:r>
              <a:rPr lang="en-US" sz="2800" dirty="0"/>
              <a:t>represent words they are learning.</a:t>
            </a:r>
          </a:p>
          <a:p>
            <a:pPr marL="45720" indent="0">
              <a:buNone/>
            </a:pPr>
            <a:r>
              <a:rPr lang="en-US" sz="2800" dirty="0" smtClean="0"/>
              <a:t>Kindergarten-1 Grade </a:t>
            </a:r>
            <a:r>
              <a:rPr lang="en-US" sz="2800" dirty="0"/>
              <a:t>words can come from </a:t>
            </a:r>
            <a:r>
              <a:rPr lang="en-US" sz="2800" dirty="0" smtClean="0"/>
              <a:t>classroom books through </a:t>
            </a:r>
            <a:r>
              <a:rPr lang="en-US" sz="2800" dirty="0"/>
              <a:t>a shared reading experience</a:t>
            </a:r>
          </a:p>
        </p:txBody>
      </p:sp>
    </p:spTree>
    <p:extLst>
      <p:ext uri="{BB962C8B-B14F-4D97-AF65-F5344CB8AC3E}">
        <p14:creationId xmlns:p14="http://schemas.microsoft.com/office/powerpoint/2010/main" val="243208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Word </a:t>
            </a:r>
            <a:r>
              <a:rPr lang="en-US" sz="4400" dirty="0" smtClean="0"/>
              <a:t>Web</a:t>
            </a:r>
            <a:endParaRPr lang="en-US" sz="44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Preteach</a:t>
            </a:r>
            <a:r>
              <a:rPr lang="en-US" sz="3200" dirty="0"/>
              <a:t> Vocabulary</a:t>
            </a:r>
          </a:p>
          <a:p>
            <a:r>
              <a:rPr lang="en-US" sz="3200" dirty="0" smtClean="0"/>
              <a:t>A </a:t>
            </a:r>
            <a:r>
              <a:rPr lang="en-US" sz="3200" dirty="0"/>
              <a:t>word web is used to </a:t>
            </a:r>
            <a:r>
              <a:rPr lang="en-US" sz="3200" dirty="0" smtClean="0"/>
              <a:t>organize details </a:t>
            </a:r>
            <a:r>
              <a:rPr lang="en-US" sz="3200" dirty="0"/>
              <a:t>about a word.</a:t>
            </a:r>
          </a:p>
          <a:p>
            <a:r>
              <a:rPr lang="en-US" sz="3200" dirty="0" smtClean="0"/>
              <a:t>Write </a:t>
            </a:r>
            <a:r>
              <a:rPr lang="en-US" sz="3200" dirty="0"/>
              <a:t>the word in the center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In each outside circle, write </a:t>
            </a:r>
            <a:r>
              <a:rPr lang="en-US" sz="3200" dirty="0" smtClean="0"/>
              <a:t>a meaning/characteristic </a:t>
            </a:r>
            <a:r>
              <a:rPr lang="en-US" sz="3200" dirty="0"/>
              <a:t>of the word</a:t>
            </a:r>
            <a:r>
              <a:rPr lang="en-US" sz="3200" dirty="0" smtClean="0"/>
              <a:t>.</a:t>
            </a:r>
          </a:p>
          <a:p>
            <a:pPr marL="4572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4428016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800100"/>
            <a:ext cx="9144001" cy="2006600"/>
          </a:xfrm>
        </p:spPr>
        <p:txBody>
          <a:bodyPr>
            <a:normAutofit/>
          </a:bodyPr>
          <a:lstStyle/>
          <a:p>
            <a:r>
              <a:rPr lang="en-US" dirty="0"/>
              <a:t>Concept Definition Map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2476500"/>
            <a:ext cx="9144000" cy="3162300"/>
          </a:xfrm>
        </p:spPr>
        <p:txBody>
          <a:bodyPr>
            <a:normAutofit/>
          </a:bodyPr>
          <a:lstStyle/>
          <a:p>
            <a:r>
              <a:rPr lang="en-US" dirty="0"/>
              <a:t>• </a:t>
            </a:r>
            <a:r>
              <a:rPr lang="en-US" sz="3600" dirty="0"/>
              <a:t>A great way to learn and remember</a:t>
            </a:r>
            <a:br>
              <a:rPr lang="en-US" sz="3600" dirty="0"/>
            </a:br>
            <a:r>
              <a:rPr lang="en-US" sz="3600" dirty="0"/>
              <a:t>content vocabulary and concepts.</a:t>
            </a:r>
            <a:br>
              <a:rPr lang="en-US" sz="3600" dirty="0"/>
            </a:br>
            <a:r>
              <a:rPr lang="en-US" sz="3600" dirty="0"/>
              <a:t>• Can be used to clarify concepts.</a:t>
            </a:r>
          </a:p>
        </p:txBody>
      </p:sp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 flipH="1">
            <a:off x="9829799" y="1376018"/>
            <a:ext cx="304798" cy="186082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5438270"/>
              </p:ext>
            </p:extLst>
          </p:nvPr>
        </p:nvGraphicFramePr>
        <p:xfrm>
          <a:off x="1528763" y="2144713"/>
          <a:ext cx="8237537" cy="3544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10426699" y="1376018"/>
            <a:ext cx="231029" cy="186082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10134599" y="2144114"/>
            <a:ext cx="523129" cy="15458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3998" y="142594"/>
            <a:ext cx="9133730" cy="1233424"/>
          </a:xfrm>
        </p:spPr>
        <p:txBody>
          <a:bodyPr>
            <a:normAutofit/>
          </a:bodyPr>
          <a:lstStyle/>
          <a:p>
            <a:r>
              <a:rPr lang="en-US" sz="4000" dirty="0"/>
              <a:t>Concept Definition Map</a:t>
            </a:r>
          </a:p>
        </p:txBody>
      </p:sp>
    </p:spTree>
    <p:extLst>
      <p:ext uri="{BB962C8B-B14F-4D97-AF65-F5344CB8AC3E}">
        <p14:creationId xmlns:p14="http://schemas.microsoft.com/office/powerpoint/2010/main" val="1950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960782"/>
          </a:xfrm>
        </p:spPr>
        <p:txBody>
          <a:bodyPr/>
          <a:lstStyle/>
          <a:p>
            <a:r>
              <a:rPr lang="en-US" dirty="0"/>
              <a:t>Enables students to contextualize</a:t>
            </a:r>
          </a:p>
          <a:p>
            <a:r>
              <a:rPr lang="en-US" dirty="0"/>
              <a:t>word by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creating a chart with an illustration</a:t>
            </a:r>
          </a:p>
          <a:p>
            <a:r>
              <a:rPr lang="en-US" dirty="0"/>
              <a:t>2. A sentence that includes the word</a:t>
            </a:r>
          </a:p>
          <a:p>
            <a:r>
              <a:rPr lang="en-US" dirty="0"/>
              <a:t>3. A definition of the word</a:t>
            </a:r>
          </a:p>
          <a:p>
            <a:r>
              <a:rPr lang="en-US" dirty="0"/>
              <a:t>4. The actual vocabulary word.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 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25929925"/>
              </p:ext>
            </p:extLst>
          </p:nvPr>
        </p:nvGraphicFramePr>
        <p:xfrm>
          <a:off x="6176963" y="2144709"/>
          <a:ext cx="4481512" cy="226219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40756"/>
                <a:gridCol w="2240756"/>
              </a:tblGrid>
              <a:tr h="1131095">
                <a:tc>
                  <a:txBody>
                    <a:bodyPr/>
                    <a:lstStyle/>
                    <a:p>
                      <a:r>
                        <a:rPr lang="en-US" dirty="0" smtClean="0"/>
                        <a:t>1. Illustration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r>
                        <a:rPr lang="en-US" baseline="0" dirty="0" smtClean="0"/>
                        <a:t> Sentence</a:t>
                      </a:r>
                      <a:endParaRPr lang="en-US" dirty="0"/>
                    </a:p>
                  </a:txBody>
                  <a:tcPr/>
                </a:tc>
              </a:tr>
              <a:tr h="1131095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Definition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Vocabulary word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Corners Vocabulary</a:t>
            </a:r>
          </a:p>
        </p:txBody>
      </p:sp>
    </p:spTree>
    <p:extLst>
      <p:ext uri="{BB962C8B-B14F-4D97-AF65-F5344CB8AC3E}">
        <p14:creationId xmlns:p14="http://schemas.microsoft.com/office/powerpoint/2010/main" val="421367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741680"/>
          </a:xfrm>
        </p:spPr>
        <p:txBody>
          <a:bodyPr/>
          <a:lstStyle/>
          <a:p>
            <a:pPr algn="ctr"/>
            <a:r>
              <a:rPr lang="en-US" dirty="0"/>
              <a:t>KIM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2900" y="457200"/>
            <a:ext cx="5732780" cy="5943600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/>
              <a:t>KIM </a:t>
            </a:r>
            <a:r>
              <a:rPr lang="en-US" b="1" dirty="0" smtClean="0"/>
              <a:t>Strategy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Provide students with index cards or </a:t>
            </a:r>
            <a:r>
              <a:rPr lang="en-US" dirty="0" smtClean="0"/>
              <a:t>use regular </a:t>
            </a:r>
            <a:r>
              <a:rPr lang="en-US" dirty="0"/>
              <a:t>writing paper.</a:t>
            </a:r>
          </a:p>
          <a:p>
            <a:r>
              <a:rPr lang="en-US" dirty="0"/>
              <a:t>1. Students write the key word in the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column</a:t>
            </a:r>
            <a:r>
              <a:rPr lang="en-US" dirty="0"/>
              <a:t>.</a:t>
            </a:r>
          </a:p>
          <a:p>
            <a:r>
              <a:rPr lang="en-US" dirty="0"/>
              <a:t>2. Definition in the 2nd column</a:t>
            </a:r>
          </a:p>
          <a:p>
            <a:r>
              <a:rPr lang="en-US" dirty="0"/>
              <a:t>3. Memory cue or picture in the 3rd column.</a:t>
            </a:r>
          </a:p>
          <a:p>
            <a:r>
              <a:rPr lang="en-US" dirty="0"/>
              <a:t>4. Have students use KIM as </a:t>
            </a:r>
            <a:r>
              <a:rPr lang="en-US" dirty="0" smtClean="0"/>
              <a:t>they develop </a:t>
            </a:r>
            <a:r>
              <a:rPr lang="en-US" dirty="0"/>
              <a:t>their vocabulary.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577120"/>
              </p:ext>
            </p:extLst>
          </p:nvPr>
        </p:nvGraphicFramePr>
        <p:xfrm>
          <a:off x="863596" y="2222500"/>
          <a:ext cx="4533903" cy="26238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11301"/>
                <a:gridCol w="1511301"/>
                <a:gridCol w="1511301"/>
              </a:tblGrid>
              <a:tr h="131191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</a:p>
                    <a:p>
                      <a:r>
                        <a:rPr lang="en-US" dirty="0" smtClean="0"/>
                        <a:t>Key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</a:p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</a:p>
                    <a:p>
                      <a:r>
                        <a:rPr lang="en-US" dirty="0" smtClean="0"/>
                        <a:t>Memory Cue</a:t>
                      </a:r>
                      <a:endParaRPr lang="en-US" dirty="0"/>
                    </a:p>
                  </a:txBody>
                  <a:tcPr/>
                </a:tc>
              </a:tr>
              <a:tr h="13119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91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Word Sorts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>Teacher/Tutors </a:t>
            </a:r>
            <a:r>
              <a:rPr lang="en-US" sz="3100" dirty="0"/>
              <a:t>categorize words </a:t>
            </a:r>
            <a:r>
              <a:rPr lang="en-US" sz="3100" dirty="0" smtClean="0"/>
              <a:t>or phrases </a:t>
            </a:r>
            <a:r>
              <a:rPr lang="en-US" sz="3100" dirty="0"/>
              <a:t>into groups.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/>
              <a:t>Closed Word Sort</a:t>
            </a:r>
          </a:p>
          <a:p>
            <a:pPr marL="45720" indent="0">
              <a:buNone/>
            </a:pPr>
            <a:r>
              <a:rPr lang="en-US" dirty="0"/>
              <a:t>• Teacher/Tutor provides a list </a:t>
            </a:r>
            <a:r>
              <a:rPr lang="en-US" dirty="0" smtClean="0"/>
              <a:t>of related </a:t>
            </a:r>
            <a:r>
              <a:rPr lang="en-US" dirty="0"/>
              <a:t>vocabulary words</a:t>
            </a:r>
          </a:p>
          <a:p>
            <a:pPr marL="45720" indent="0">
              <a:buNone/>
            </a:pPr>
            <a:r>
              <a:rPr lang="en-US" dirty="0"/>
              <a:t>• Students discuss and </a:t>
            </a:r>
            <a:r>
              <a:rPr lang="en-US" dirty="0" smtClean="0"/>
              <a:t>create  categories</a:t>
            </a:r>
            <a:r>
              <a:rPr lang="en-US" dirty="0"/>
              <a:t>.</a:t>
            </a:r>
          </a:p>
          <a:p>
            <a:pPr marL="45720" indent="0">
              <a:buNone/>
            </a:pPr>
            <a:r>
              <a:rPr lang="en-US" dirty="0"/>
              <a:t>• Students then place </a:t>
            </a:r>
            <a:r>
              <a:rPr lang="en-US" dirty="0" smtClean="0"/>
              <a:t>vocabulary words </a:t>
            </a:r>
            <a:r>
              <a:rPr lang="en-US" dirty="0"/>
              <a:t>under the correct </a:t>
            </a:r>
            <a:r>
              <a:rPr lang="en-US" dirty="0" smtClean="0"/>
              <a:t>category heading 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 smtClean="0"/>
              <a:t>Open </a:t>
            </a:r>
            <a:r>
              <a:rPr lang="en-US" b="1" dirty="0"/>
              <a:t>Word Sort</a:t>
            </a:r>
          </a:p>
          <a:p>
            <a:pPr marL="45720" indent="0">
              <a:buNone/>
            </a:pPr>
            <a:r>
              <a:rPr lang="en-US" dirty="0"/>
              <a:t>• Teacher/Tutor provides related</a:t>
            </a:r>
          </a:p>
          <a:p>
            <a:pPr marL="45720" indent="0">
              <a:buNone/>
            </a:pPr>
            <a:r>
              <a:rPr lang="en-US" dirty="0"/>
              <a:t>words on cards.</a:t>
            </a:r>
          </a:p>
          <a:p>
            <a:pPr marL="45720" indent="0">
              <a:buNone/>
            </a:pPr>
            <a:r>
              <a:rPr lang="en-US" dirty="0"/>
              <a:t>• Students organize the categories.</a:t>
            </a:r>
          </a:p>
          <a:p>
            <a:pPr marL="45720" indent="0">
              <a:buNone/>
            </a:pPr>
            <a:r>
              <a:rPr lang="en-US" dirty="0"/>
              <a:t>• Students then place the </a:t>
            </a:r>
            <a:r>
              <a:rPr lang="en-US" dirty="0" smtClean="0"/>
              <a:t>correct word </a:t>
            </a:r>
            <a:r>
              <a:rPr lang="en-US" dirty="0"/>
              <a:t>under the appropriate </a:t>
            </a:r>
            <a:r>
              <a:rPr lang="en-US" dirty="0" smtClean="0"/>
              <a:t>category heading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93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16569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Students </a:t>
            </a:r>
            <a:r>
              <a:rPr lang="en-US" sz="2800" dirty="0" smtClean="0"/>
              <a:t>should personalize </a:t>
            </a:r>
            <a:r>
              <a:rPr lang="en-US" sz="2800" dirty="0"/>
              <a:t>word </a:t>
            </a:r>
            <a:r>
              <a:rPr lang="en-US" sz="2800" dirty="0" smtClean="0"/>
              <a:t>learning by using  </a:t>
            </a:r>
            <a:r>
              <a:rPr lang="en-US" sz="2800" dirty="0"/>
              <a:t>Personal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b="1" dirty="0"/>
              <a:t>Personal Dictionaries</a:t>
            </a:r>
          </a:p>
          <a:p>
            <a:pPr marL="45720" indent="0">
              <a:buNone/>
            </a:pPr>
            <a:r>
              <a:rPr lang="en-US" dirty="0"/>
              <a:t>• Supports student's learning of key vocabulary.</a:t>
            </a:r>
          </a:p>
          <a:p>
            <a:pPr marL="45720" indent="0">
              <a:buNone/>
            </a:pPr>
            <a:r>
              <a:rPr lang="en-US" dirty="0"/>
              <a:t>• Students create the dictionaries as </a:t>
            </a:r>
            <a:r>
              <a:rPr lang="en-US" dirty="0" smtClean="0"/>
              <a:t>individual vocabulary </a:t>
            </a:r>
            <a:r>
              <a:rPr lang="en-US" dirty="0"/>
              <a:t>and spelling resources.</a:t>
            </a:r>
          </a:p>
          <a:p>
            <a:pPr marL="45720" indent="0">
              <a:buNone/>
            </a:pPr>
            <a:r>
              <a:rPr lang="en-US" dirty="0"/>
              <a:t>• Add unknown words they come across as </a:t>
            </a:r>
            <a:r>
              <a:rPr lang="en-US" dirty="0" smtClean="0"/>
              <a:t>they read</a:t>
            </a:r>
            <a:r>
              <a:rPr lang="en-US" dirty="0"/>
              <a:t>.</a:t>
            </a:r>
          </a:p>
          <a:p>
            <a:pPr marL="45720" indent="0">
              <a:buNone/>
            </a:pPr>
            <a:r>
              <a:rPr lang="en-US" dirty="0"/>
              <a:t>• </a:t>
            </a:r>
            <a:r>
              <a:rPr lang="en-US" dirty="0" smtClean="0"/>
              <a:t>Teachers work </a:t>
            </a:r>
            <a:r>
              <a:rPr lang="en-US" dirty="0"/>
              <a:t>with students to clarify meanings </a:t>
            </a:r>
            <a:r>
              <a:rPr lang="en-US" dirty="0" smtClean="0"/>
              <a:t>of new </a:t>
            </a:r>
            <a:r>
              <a:rPr lang="en-US" dirty="0"/>
              <a:t>words.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b="1" dirty="0"/>
              <a:t>How?</a:t>
            </a:r>
          </a:p>
          <a:p>
            <a:pPr marL="45720" indent="0">
              <a:buNone/>
            </a:pPr>
            <a:r>
              <a:rPr lang="en-US" dirty="0" smtClean="0"/>
              <a:t>The </a:t>
            </a:r>
            <a:r>
              <a:rPr lang="en-US" dirty="0"/>
              <a:t>words in the dictionaries can be</a:t>
            </a:r>
          </a:p>
          <a:p>
            <a:pPr marL="45720" indent="0">
              <a:buNone/>
            </a:pPr>
            <a:r>
              <a:rPr lang="en-US" dirty="0" smtClean="0"/>
              <a:t>categorized </a:t>
            </a:r>
            <a:r>
              <a:rPr lang="en-US" dirty="0"/>
              <a:t>in:</a:t>
            </a:r>
          </a:p>
          <a:p>
            <a:pPr marL="45720" indent="0">
              <a:buNone/>
            </a:pPr>
            <a:r>
              <a:rPr lang="en-US" dirty="0"/>
              <a:t>• Alphabetical order</a:t>
            </a:r>
          </a:p>
          <a:p>
            <a:pPr marL="45720" indent="0">
              <a:buNone/>
            </a:pPr>
            <a:r>
              <a:rPr lang="en-US" dirty="0"/>
              <a:t>• Subject</a:t>
            </a:r>
          </a:p>
          <a:p>
            <a:pPr marL="45720" indent="0">
              <a:buNone/>
            </a:pPr>
            <a:r>
              <a:rPr lang="en-US" dirty="0"/>
              <a:t>• Sound</a:t>
            </a:r>
          </a:p>
          <a:p>
            <a:pPr marL="45720" indent="0">
              <a:buNone/>
            </a:pPr>
            <a:r>
              <a:rPr lang="en-US" dirty="0"/>
              <a:t>• Morphological structure (past tense)</a:t>
            </a:r>
          </a:p>
          <a:p>
            <a:pPr marL="45720" indent="0">
              <a:buNone/>
            </a:pPr>
            <a:r>
              <a:rPr lang="en-US" dirty="0"/>
              <a:t>• Content or topic</a:t>
            </a:r>
          </a:p>
        </p:txBody>
      </p:sp>
    </p:spTree>
    <p:extLst>
      <p:ext uri="{BB962C8B-B14F-4D97-AF65-F5344CB8AC3E}">
        <p14:creationId xmlns:p14="http://schemas.microsoft.com/office/powerpoint/2010/main" val="152488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0</TotalTime>
  <Words>377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Cambria</vt:lpstr>
      <vt:lpstr>Back to School 16x9</vt:lpstr>
      <vt:lpstr>Students should be active in developing their understanding of words and ways to learn them.</vt:lpstr>
      <vt:lpstr>Word Web</vt:lpstr>
      <vt:lpstr>PowerPoint Presentation</vt:lpstr>
      <vt:lpstr>Concept Definition Map </vt:lpstr>
      <vt:lpstr>Concept Definition Map</vt:lpstr>
      <vt:lpstr>4 – Corners Vocabulary</vt:lpstr>
      <vt:lpstr>KIM</vt:lpstr>
      <vt:lpstr>Word Sorts Teacher/Tutors categorize words or phrases into groups.</vt:lpstr>
      <vt:lpstr>Students should personalize word learning by using  Personal Dictionaries</vt:lpstr>
      <vt:lpstr>Elementary and Beginning ELLs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2015-09-30T17:08:45Z</dcterms:created>
  <dcterms:modified xsi:type="dcterms:W3CDTF">2015-10-02T16:16:47Z</dcterms:modified>
  <cp:contentStatus>Final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