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5"/>
  </p:notesMasterIdLst>
  <p:sldIdLst>
    <p:sldId id="321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352" r:id="rId33"/>
    <p:sldId id="353" r:id="rId34"/>
    <p:sldId id="354" r:id="rId35"/>
    <p:sldId id="355" r:id="rId36"/>
    <p:sldId id="356" r:id="rId37"/>
    <p:sldId id="357" r:id="rId38"/>
    <p:sldId id="358" r:id="rId39"/>
    <p:sldId id="359" r:id="rId40"/>
    <p:sldId id="360" r:id="rId41"/>
    <p:sldId id="361" r:id="rId42"/>
    <p:sldId id="362" r:id="rId43"/>
    <p:sldId id="363" r:id="rId44"/>
    <p:sldId id="364" r:id="rId45"/>
    <p:sldId id="365" r:id="rId46"/>
    <p:sldId id="366" r:id="rId47"/>
    <p:sldId id="367" r:id="rId48"/>
    <p:sldId id="368" r:id="rId49"/>
    <p:sldId id="369" r:id="rId50"/>
    <p:sldId id="370" r:id="rId51"/>
    <p:sldId id="371" r:id="rId52"/>
    <p:sldId id="372" r:id="rId53"/>
    <p:sldId id="256" r:id="rId54"/>
    <p:sldId id="374" r:id="rId55"/>
    <p:sldId id="375" r:id="rId56"/>
    <p:sldId id="376" r:id="rId57"/>
    <p:sldId id="377" r:id="rId58"/>
    <p:sldId id="378" r:id="rId59"/>
    <p:sldId id="379" r:id="rId60"/>
    <p:sldId id="380" r:id="rId61"/>
    <p:sldId id="381" r:id="rId62"/>
    <p:sldId id="382" r:id="rId63"/>
    <p:sldId id="383" r:id="rId64"/>
  </p:sldIdLst>
  <p:sldSz cx="10160000" cy="7620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Helvetica Neue Light" charset="0"/>
        <a:ea typeface="+mn-ea"/>
        <a:cs typeface="+mn-cs"/>
        <a:sym typeface="Helvetica Neue Light" charset="0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Helvetica Neue Light" charset="0"/>
        <a:ea typeface="+mn-ea"/>
        <a:cs typeface="+mn-cs"/>
        <a:sym typeface="Helvetica Neue Light" charset="0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Helvetica Neue Light" charset="0"/>
        <a:ea typeface="+mn-ea"/>
        <a:cs typeface="+mn-cs"/>
        <a:sym typeface="Helvetica Neue Light" charset="0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Helvetica Neue Light" charset="0"/>
        <a:ea typeface="+mn-ea"/>
        <a:cs typeface="+mn-cs"/>
        <a:sym typeface="Helvetica Neue Light" charset="0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Helvetica Neue Light" charset="0"/>
        <a:ea typeface="+mn-ea"/>
        <a:cs typeface="+mn-cs"/>
        <a:sym typeface="Helvetica Neue Light" charset="0"/>
      </a:defRPr>
    </a:lvl5pPr>
    <a:lvl6pPr marL="2286000" algn="l" defTabSz="914400" rtl="0" eaLnBrk="1" latinLnBrk="0" hangingPunct="1">
      <a:defRPr sz="3200" kern="1200">
        <a:solidFill>
          <a:srgbClr val="000000"/>
        </a:solidFill>
        <a:latin typeface="Helvetica Neue Light" charset="0"/>
        <a:ea typeface="+mn-ea"/>
        <a:cs typeface="+mn-cs"/>
        <a:sym typeface="Helvetica Neue Light" charset="0"/>
      </a:defRPr>
    </a:lvl6pPr>
    <a:lvl7pPr marL="2743200" algn="l" defTabSz="914400" rtl="0" eaLnBrk="1" latinLnBrk="0" hangingPunct="1">
      <a:defRPr sz="3200" kern="1200">
        <a:solidFill>
          <a:srgbClr val="000000"/>
        </a:solidFill>
        <a:latin typeface="Helvetica Neue Light" charset="0"/>
        <a:ea typeface="+mn-ea"/>
        <a:cs typeface="+mn-cs"/>
        <a:sym typeface="Helvetica Neue Light" charset="0"/>
      </a:defRPr>
    </a:lvl7pPr>
    <a:lvl8pPr marL="3200400" algn="l" defTabSz="914400" rtl="0" eaLnBrk="1" latinLnBrk="0" hangingPunct="1">
      <a:defRPr sz="3200" kern="1200">
        <a:solidFill>
          <a:srgbClr val="000000"/>
        </a:solidFill>
        <a:latin typeface="Helvetica Neue Light" charset="0"/>
        <a:ea typeface="+mn-ea"/>
        <a:cs typeface="+mn-cs"/>
        <a:sym typeface="Helvetica Neue Light" charset="0"/>
      </a:defRPr>
    </a:lvl8pPr>
    <a:lvl9pPr marL="3657600" algn="l" defTabSz="914400" rtl="0" eaLnBrk="1" latinLnBrk="0" hangingPunct="1">
      <a:defRPr sz="3200" kern="1200">
        <a:solidFill>
          <a:srgbClr val="000000"/>
        </a:solidFill>
        <a:latin typeface="Helvetica Neue Light" charset="0"/>
        <a:ea typeface="+mn-ea"/>
        <a:cs typeface="+mn-cs"/>
        <a:sym typeface="Helvetica Neue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68" y="-114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86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AAC5B83-923D-49B6-9180-E91C3ACE9AC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8F2348-A60E-403A-9D3A-88DA85FDDE41}" type="slidenum">
              <a:rPr lang="en-US"/>
              <a:pPr/>
              <a:t>1</a:t>
            </a:fld>
            <a:endParaRPr lang="en-US"/>
          </a:p>
        </p:txBody>
      </p:sp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52F448-7C23-4A98-BADA-F02C2E48B4A8}" type="slidenum">
              <a:rPr lang="en-US"/>
              <a:pPr/>
              <a:t>10</a:t>
            </a:fld>
            <a:endParaRPr lang="en-US"/>
          </a:p>
        </p:txBody>
      </p:sp>
      <p:sp>
        <p:nvSpPr>
          <p:cNvPr id="78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34027A-0F8D-47F2-8112-D3E2047F25D6}" type="slidenum">
              <a:rPr lang="en-US"/>
              <a:pPr/>
              <a:t>11</a:t>
            </a:fld>
            <a:endParaRPr lang="en-US"/>
          </a:p>
        </p:txBody>
      </p:sp>
      <p:sp>
        <p:nvSpPr>
          <p:cNvPr id="79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AE113A-074E-4084-82A6-81971A28D253}" type="slidenum">
              <a:rPr lang="en-US"/>
              <a:pPr/>
              <a:t>12</a:t>
            </a:fld>
            <a:endParaRPr lang="en-US"/>
          </a:p>
        </p:txBody>
      </p:sp>
      <p:sp>
        <p:nvSpPr>
          <p:cNvPr id="80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601618-0A22-4EC0-BC1C-66E53E17275C}" type="slidenum">
              <a:rPr lang="en-US"/>
              <a:pPr/>
              <a:t>13</a:t>
            </a:fld>
            <a:endParaRPr lang="en-US"/>
          </a:p>
        </p:txBody>
      </p:sp>
      <p:sp>
        <p:nvSpPr>
          <p:cNvPr id="81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4D5CE8-7553-4107-B2D5-3877F8E0993E}" type="slidenum">
              <a:rPr lang="en-US"/>
              <a:pPr/>
              <a:t>14</a:t>
            </a:fld>
            <a:endParaRPr lang="en-US"/>
          </a:p>
        </p:txBody>
      </p:sp>
      <p:sp>
        <p:nvSpPr>
          <p:cNvPr id="82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FBE256-9AD2-484E-BE7F-70E78832A027}" type="slidenum">
              <a:rPr lang="en-US"/>
              <a:pPr/>
              <a:t>15</a:t>
            </a:fld>
            <a:endParaRPr lang="en-US"/>
          </a:p>
        </p:txBody>
      </p:sp>
      <p:sp>
        <p:nvSpPr>
          <p:cNvPr id="83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259970-F2AF-401E-95B7-247754ED26B9}" type="slidenum">
              <a:rPr lang="en-US"/>
              <a:pPr/>
              <a:t>16</a:t>
            </a:fld>
            <a:endParaRPr lang="en-US"/>
          </a:p>
        </p:txBody>
      </p:sp>
      <p:sp>
        <p:nvSpPr>
          <p:cNvPr id="84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310138-9713-4DEC-AE15-ECABE8E04A74}" type="slidenum">
              <a:rPr lang="en-US"/>
              <a:pPr/>
              <a:t>17</a:t>
            </a:fld>
            <a:endParaRPr lang="en-US"/>
          </a:p>
        </p:txBody>
      </p:sp>
      <p:sp>
        <p:nvSpPr>
          <p:cNvPr id="86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20039A-31A5-4C2C-AE50-84D4D7AF6113}" type="slidenum">
              <a:rPr lang="en-US"/>
              <a:pPr/>
              <a:t>18</a:t>
            </a:fld>
            <a:endParaRPr lang="en-US"/>
          </a:p>
        </p:txBody>
      </p:sp>
      <p:sp>
        <p:nvSpPr>
          <p:cNvPr id="87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D8E439-7E65-4E95-A70D-B6B58B0F00A2}" type="slidenum">
              <a:rPr lang="en-US"/>
              <a:pPr/>
              <a:t>19</a:t>
            </a:fld>
            <a:endParaRPr lang="en-US"/>
          </a:p>
        </p:txBody>
      </p:sp>
      <p:sp>
        <p:nvSpPr>
          <p:cNvPr id="88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D749D6-9E7E-43C9-B164-27D7A8801166}" type="slidenum">
              <a:rPr lang="en-US"/>
              <a:pPr/>
              <a:t>2</a:t>
            </a:fld>
            <a:endParaRPr lang="en-US"/>
          </a:p>
        </p:txBody>
      </p:sp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DB21FD-1E33-4247-9934-A445F28C3BFB}" type="slidenum">
              <a:rPr lang="en-US"/>
              <a:pPr/>
              <a:t>20</a:t>
            </a:fld>
            <a:endParaRPr lang="en-US"/>
          </a:p>
        </p:txBody>
      </p:sp>
      <p:sp>
        <p:nvSpPr>
          <p:cNvPr id="89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9FD3E4-2790-4ED3-AA23-B2597138361B}" type="slidenum">
              <a:rPr lang="en-US"/>
              <a:pPr/>
              <a:t>21</a:t>
            </a:fld>
            <a:endParaRPr lang="en-US"/>
          </a:p>
        </p:txBody>
      </p:sp>
      <p:sp>
        <p:nvSpPr>
          <p:cNvPr id="90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ED7CC4-63EB-4959-B87C-D0557BEBA3CD}" type="slidenum">
              <a:rPr lang="en-US"/>
              <a:pPr/>
              <a:t>22</a:t>
            </a:fld>
            <a:endParaRPr lang="en-US"/>
          </a:p>
        </p:txBody>
      </p:sp>
      <p:sp>
        <p:nvSpPr>
          <p:cNvPr id="911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47D36F-6326-427B-ACD5-58364842B7CE}" type="slidenum">
              <a:rPr lang="en-US"/>
              <a:pPr/>
              <a:t>23</a:t>
            </a:fld>
            <a:endParaRPr lang="en-US"/>
          </a:p>
        </p:txBody>
      </p:sp>
      <p:sp>
        <p:nvSpPr>
          <p:cNvPr id="92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8F9252-87F5-41D9-9D10-C5A8EE4F9356}" type="slidenum">
              <a:rPr lang="en-US"/>
              <a:pPr/>
              <a:t>24</a:t>
            </a:fld>
            <a:endParaRPr lang="en-US"/>
          </a:p>
        </p:txBody>
      </p:sp>
      <p:sp>
        <p:nvSpPr>
          <p:cNvPr id="931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4B921D-C49D-4436-90F0-2A7C4D17BED1}" type="slidenum">
              <a:rPr lang="en-US"/>
              <a:pPr/>
              <a:t>25</a:t>
            </a:fld>
            <a:endParaRPr lang="en-US"/>
          </a:p>
        </p:txBody>
      </p:sp>
      <p:sp>
        <p:nvSpPr>
          <p:cNvPr id="942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48F440-D612-45DB-975A-968E9E79FA9C}" type="slidenum">
              <a:rPr lang="en-US"/>
              <a:pPr/>
              <a:t>26</a:t>
            </a:fld>
            <a:endParaRPr lang="en-US"/>
          </a:p>
        </p:txBody>
      </p:sp>
      <p:sp>
        <p:nvSpPr>
          <p:cNvPr id="952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3285FE-08E1-4929-9178-DD5E249DFFC0}" type="slidenum">
              <a:rPr lang="en-US"/>
              <a:pPr/>
              <a:t>27</a:t>
            </a:fld>
            <a:endParaRPr lang="en-US"/>
          </a:p>
        </p:txBody>
      </p:sp>
      <p:sp>
        <p:nvSpPr>
          <p:cNvPr id="962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754732-0350-4145-85D3-8B418FF2AEFA}" type="slidenum">
              <a:rPr lang="en-US"/>
              <a:pPr/>
              <a:t>28</a:t>
            </a:fld>
            <a:endParaRPr lang="en-US"/>
          </a:p>
        </p:txBody>
      </p:sp>
      <p:sp>
        <p:nvSpPr>
          <p:cNvPr id="97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078D7E-1B88-44CD-98D6-7657B23A9C0F}" type="slidenum">
              <a:rPr lang="en-US"/>
              <a:pPr/>
              <a:t>29</a:t>
            </a:fld>
            <a:endParaRPr lang="en-US"/>
          </a:p>
        </p:txBody>
      </p:sp>
      <p:sp>
        <p:nvSpPr>
          <p:cNvPr id="98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0BE810-70E8-4A25-8346-5FBC26F74721}" type="slidenum">
              <a:rPr lang="en-US"/>
              <a:pPr/>
              <a:t>3</a:t>
            </a:fld>
            <a:endParaRPr lang="en-US"/>
          </a:p>
        </p:txBody>
      </p:sp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3DEDEA-C2BB-43E1-9904-6EFED9239E8D}" type="slidenum">
              <a:rPr lang="en-US"/>
              <a:pPr/>
              <a:t>30</a:t>
            </a:fld>
            <a:endParaRPr lang="en-US"/>
          </a:p>
        </p:txBody>
      </p:sp>
      <p:sp>
        <p:nvSpPr>
          <p:cNvPr id="993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C659CE-C18D-4C6A-A36D-B0EE06D8EB45}" type="slidenum">
              <a:rPr lang="en-US"/>
              <a:pPr/>
              <a:t>31</a:t>
            </a:fld>
            <a:endParaRPr lang="en-US"/>
          </a:p>
        </p:txBody>
      </p:sp>
      <p:sp>
        <p:nvSpPr>
          <p:cNvPr id="1003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87EDC7-ABD4-4440-ACDD-8B7096A9CDBA}" type="slidenum">
              <a:rPr lang="en-US"/>
              <a:pPr/>
              <a:t>32</a:t>
            </a:fld>
            <a:endParaRPr lang="en-US"/>
          </a:p>
        </p:txBody>
      </p:sp>
      <p:sp>
        <p:nvSpPr>
          <p:cNvPr id="1013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E41948-2F14-48BB-81B4-E8DF7E0F326E}" type="slidenum">
              <a:rPr lang="en-US"/>
              <a:pPr/>
              <a:t>33</a:t>
            </a:fld>
            <a:endParaRPr lang="en-US"/>
          </a:p>
        </p:txBody>
      </p:sp>
      <p:sp>
        <p:nvSpPr>
          <p:cNvPr id="102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BA313E-26BC-4667-9680-62E0EFEE64EA}" type="slidenum">
              <a:rPr lang="en-US"/>
              <a:pPr/>
              <a:t>34</a:t>
            </a:fld>
            <a:endParaRPr lang="en-US"/>
          </a:p>
        </p:txBody>
      </p:sp>
      <p:sp>
        <p:nvSpPr>
          <p:cNvPr id="1034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399B48-7CF6-4365-B087-8591A5624F0D}" type="slidenum">
              <a:rPr lang="en-US"/>
              <a:pPr/>
              <a:t>35</a:t>
            </a:fld>
            <a:endParaRPr lang="en-US"/>
          </a:p>
        </p:txBody>
      </p:sp>
      <p:sp>
        <p:nvSpPr>
          <p:cNvPr id="1044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412C26-EFAE-43DC-B330-79EEC84933D8}" type="slidenum">
              <a:rPr lang="en-US"/>
              <a:pPr/>
              <a:t>36</a:t>
            </a:fld>
            <a:endParaRPr lang="en-US"/>
          </a:p>
        </p:txBody>
      </p:sp>
      <p:sp>
        <p:nvSpPr>
          <p:cNvPr id="1054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1C96E3-CE95-4B4E-B37E-BBF2D5EFEC7D}" type="slidenum">
              <a:rPr lang="en-US"/>
              <a:pPr/>
              <a:t>37</a:t>
            </a:fld>
            <a:endParaRPr lang="en-US"/>
          </a:p>
        </p:txBody>
      </p:sp>
      <p:sp>
        <p:nvSpPr>
          <p:cNvPr id="1064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F3E448-A360-40CF-80F9-37E726A5F934}" type="slidenum">
              <a:rPr lang="en-US"/>
              <a:pPr/>
              <a:t>38</a:t>
            </a:fld>
            <a:endParaRPr lang="en-US"/>
          </a:p>
        </p:txBody>
      </p:sp>
      <p:sp>
        <p:nvSpPr>
          <p:cNvPr id="107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979CB5-51CA-4233-8EF5-26E1BA66954C}" type="slidenum">
              <a:rPr lang="en-US"/>
              <a:pPr/>
              <a:t>39</a:t>
            </a:fld>
            <a:endParaRPr lang="en-US"/>
          </a:p>
        </p:txBody>
      </p:sp>
      <p:sp>
        <p:nvSpPr>
          <p:cNvPr id="1085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3DD139-9B40-4BE0-A54A-F072E46A48A5}" type="slidenum">
              <a:rPr lang="en-US"/>
              <a:pPr/>
              <a:t>4</a:t>
            </a:fld>
            <a:endParaRPr lang="en-US"/>
          </a:p>
        </p:txBody>
      </p:sp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1CC9FD-0780-4E6F-84E5-81F13116D1E6}" type="slidenum">
              <a:rPr lang="en-US"/>
              <a:pPr/>
              <a:t>40</a:t>
            </a:fld>
            <a:endParaRPr lang="en-US"/>
          </a:p>
        </p:txBody>
      </p:sp>
      <p:sp>
        <p:nvSpPr>
          <p:cNvPr id="1095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076C9-FBE8-4FDF-B432-B08CF0AA757E}" type="slidenum">
              <a:rPr lang="en-US"/>
              <a:pPr/>
              <a:t>41</a:t>
            </a:fld>
            <a:endParaRPr lang="en-US"/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59B876-D5EB-4EC1-BC61-CAD9ED4C8891}" type="slidenum">
              <a:rPr lang="en-US"/>
              <a:pPr/>
              <a:t>42</a:t>
            </a:fld>
            <a:endParaRPr lang="en-US"/>
          </a:p>
        </p:txBody>
      </p:sp>
      <p:sp>
        <p:nvSpPr>
          <p:cNvPr id="1116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FC4FE4-F755-4FEB-ADB8-170D49D90D58}" type="slidenum">
              <a:rPr lang="en-US"/>
              <a:pPr/>
              <a:t>43</a:t>
            </a:fld>
            <a:endParaRPr lang="en-US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01E7ED-C77A-47A4-BA12-4D2A58622EF9}" type="slidenum">
              <a:rPr lang="en-US"/>
              <a:pPr/>
              <a:t>44</a:t>
            </a:fld>
            <a:endParaRPr lang="en-US"/>
          </a:p>
        </p:txBody>
      </p:sp>
      <p:sp>
        <p:nvSpPr>
          <p:cNvPr id="1136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B42924-87CF-4D40-8399-2E141B9FA8BD}" type="slidenum">
              <a:rPr lang="en-US"/>
              <a:pPr/>
              <a:t>45</a:t>
            </a:fld>
            <a:endParaRPr lang="en-US"/>
          </a:p>
        </p:txBody>
      </p:sp>
      <p:sp>
        <p:nvSpPr>
          <p:cNvPr id="114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8B485D-5586-4D6E-816B-310CB8F252E8}" type="slidenum">
              <a:rPr lang="en-US"/>
              <a:pPr/>
              <a:t>46</a:t>
            </a:fld>
            <a:endParaRPr lang="en-US"/>
          </a:p>
        </p:txBody>
      </p:sp>
      <p:sp>
        <p:nvSpPr>
          <p:cNvPr id="1157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C1D619-AE3B-41D5-931B-23D91421B86C}" type="slidenum">
              <a:rPr lang="en-US"/>
              <a:pPr/>
              <a:t>47</a:t>
            </a:fld>
            <a:endParaRPr lang="en-US"/>
          </a:p>
        </p:txBody>
      </p:sp>
      <p:sp>
        <p:nvSpPr>
          <p:cNvPr id="1167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294866-BFA6-4729-BD2E-0BC2F4018F58}" type="slidenum">
              <a:rPr lang="en-US"/>
              <a:pPr/>
              <a:t>48</a:t>
            </a:fld>
            <a:endParaRPr lang="en-US"/>
          </a:p>
        </p:txBody>
      </p:sp>
      <p:sp>
        <p:nvSpPr>
          <p:cNvPr id="1177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2F30B8-30D0-4BD6-A230-A3195ADC05BA}" type="slidenum">
              <a:rPr lang="en-US"/>
              <a:pPr/>
              <a:t>49</a:t>
            </a:fld>
            <a:endParaRPr lang="en-US"/>
          </a:p>
        </p:txBody>
      </p:sp>
      <p:sp>
        <p:nvSpPr>
          <p:cNvPr id="1187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4B4A11-0571-4204-8B84-FB3E124A20B5}" type="slidenum">
              <a:rPr lang="en-US"/>
              <a:pPr/>
              <a:t>5</a:t>
            </a:fld>
            <a:endParaRPr lang="en-US"/>
          </a:p>
        </p:txBody>
      </p:sp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A4764B-1307-415B-A72D-DDFA5ED4E9D8}" type="slidenum">
              <a:rPr lang="en-US"/>
              <a:pPr/>
              <a:t>50</a:t>
            </a:fld>
            <a:endParaRPr lang="en-US"/>
          </a:p>
        </p:txBody>
      </p:sp>
      <p:sp>
        <p:nvSpPr>
          <p:cNvPr id="1198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05B189-9F16-4DA8-B970-5EB9F28B3D73}" type="slidenum">
              <a:rPr lang="en-US"/>
              <a:pPr/>
              <a:t>51</a:t>
            </a:fld>
            <a:endParaRPr lang="en-US"/>
          </a:p>
        </p:txBody>
      </p:sp>
      <p:sp>
        <p:nvSpPr>
          <p:cNvPr id="1208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363DE6-A339-406E-B321-E77046A1573A}" type="slidenum">
              <a:rPr lang="en-US"/>
              <a:pPr/>
              <a:t>52</a:t>
            </a:fld>
            <a:endParaRPr lang="en-US"/>
          </a:p>
        </p:txBody>
      </p:sp>
      <p:sp>
        <p:nvSpPr>
          <p:cNvPr id="1218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18C60-C479-4D53-8F2D-628415F24CC4}" type="slidenum">
              <a:rPr lang="en-US"/>
              <a:pPr/>
              <a:t>53</a:t>
            </a:fld>
            <a:endParaRPr lang="en-US"/>
          </a:p>
        </p:txBody>
      </p:sp>
      <p:sp>
        <p:nvSpPr>
          <p:cNvPr id="1228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18282A-C202-4B98-A9CE-46FDB06E363F}" type="slidenum">
              <a:rPr lang="en-US"/>
              <a:pPr/>
              <a:t>54</a:t>
            </a:fld>
            <a:endParaRPr lang="en-US"/>
          </a:p>
        </p:txBody>
      </p:sp>
      <p:sp>
        <p:nvSpPr>
          <p:cNvPr id="1239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04EE9E-EAC8-4FB5-BEC8-9AFE2B2ECE28}" type="slidenum">
              <a:rPr lang="en-US"/>
              <a:pPr/>
              <a:t>55</a:t>
            </a:fld>
            <a:endParaRPr lang="en-US"/>
          </a:p>
        </p:txBody>
      </p:sp>
      <p:sp>
        <p:nvSpPr>
          <p:cNvPr id="1249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3AC11E-B3FB-4AE2-94B7-7E4E625B217D}" type="slidenum">
              <a:rPr lang="en-US"/>
              <a:pPr/>
              <a:t>56</a:t>
            </a:fld>
            <a:endParaRPr lang="en-US"/>
          </a:p>
        </p:txBody>
      </p:sp>
      <p:sp>
        <p:nvSpPr>
          <p:cNvPr id="1259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C42431-1C6C-4425-9CE5-1B610A6ABEF5}" type="slidenum">
              <a:rPr lang="en-US"/>
              <a:pPr/>
              <a:t>57</a:t>
            </a:fld>
            <a:endParaRPr lang="en-US"/>
          </a:p>
        </p:txBody>
      </p:sp>
      <p:sp>
        <p:nvSpPr>
          <p:cNvPr id="1269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1399C2-AF37-473B-BE0C-A5F44E5AC3B6}" type="slidenum">
              <a:rPr lang="en-US"/>
              <a:pPr/>
              <a:t>58</a:t>
            </a:fld>
            <a:endParaRPr lang="en-US"/>
          </a:p>
        </p:txBody>
      </p:sp>
      <p:sp>
        <p:nvSpPr>
          <p:cNvPr id="1280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282280-B583-4A96-A915-EA6F5409A474}" type="slidenum">
              <a:rPr lang="en-US"/>
              <a:pPr/>
              <a:t>59</a:t>
            </a:fld>
            <a:endParaRPr lang="en-US"/>
          </a:p>
        </p:txBody>
      </p:sp>
      <p:sp>
        <p:nvSpPr>
          <p:cNvPr id="1290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B2FA80-487A-4979-AE9F-1590422DB13D}" type="slidenum">
              <a:rPr lang="en-US"/>
              <a:pPr/>
              <a:t>6</a:t>
            </a:fld>
            <a:endParaRPr lang="en-US"/>
          </a:p>
        </p:txBody>
      </p:sp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054B65-67DC-4776-8447-8776880A2FD3}" type="slidenum">
              <a:rPr lang="en-US"/>
              <a:pPr/>
              <a:t>60</a:t>
            </a:fld>
            <a:endParaRPr lang="en-US"/>
          </a:p>
        </p:txBody>
      </p:sp>
      <p:sp>
        <p:nvSpPr>
          <p:cNvPr id="1300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1C6AF6-62EE-49FF-8F41-BC011794C395}" type="slidenum">
              <a:rPr lang="en-US"/>
              <a:pPr/>
              <a:t>61</a:t>
            </a:fld>
            <a:endParaRPr lang="en-US"/>
          </a:p>
        </p:txBody>
      </p:sp>
      <p:sp>
        <p:nvSpPr>
          <p:cNvPr id="1310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16B33A-C8B7-403F-9C80-0A2523F20A9F}" type="slidenum">
              <a:rPr lang="en-US"/>
              <a:pPr/>
              <a:t>62</a:t>
            </a:fld>
            <a:endParaRPr lang="en-US"/>
          </a:p>
        </p:txBody>
      </p:sp>
      <p:sp>
        <p:nvSpPr>
          <p:cNvPr id="132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87573A-A1B5-4ACC-9B7D-1BD852AC2F1B}" type="slidenum">
              <a:rPr lang="en-US"/>
              <a:pPr/>
              <a:t>63</a:t>
            </a:fld>
            <a:endParaRPr lang="en-US"/>
          </a:p>
        </p:txBody>
      </p:sp>
      <p:sp>
        <p:nvSpPr>
          <p:cNvPr id="133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A1357E-6607-40A6-9634-E7232D50D1EF}" type="slidenum">
              <a:rPr lang="en-US"/>
              <a:pPr/>
              <a:t>7</a:t>
            </a:fld>
            <a:endParaRPr lang="en-US"/>
          </a:p>
        </p:txBody>
      </p:sp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66AD7B-DD1A-47CA-A9D0-64E73F4CE639}" type="slidenum">
              <a:rPr lang="en-US"/>
              <a:pPr/>
              <a:t>8</a:t>
            </a:fld>
            <a:endParaRPr lang="en-US"/>
          </a:p>
        </p:txBody>
      </p:sp>
      <p:sp>
        <p:nvSpPr>
          <p:cNvPr id="76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21AFD0-1936-486A-BBDB-C7B990C4101F}" type="slidenum">
              <a:rPr lang="en-US"/>
              <a:pPr/>
              <a:t>9</a:t>
            </a:fld>
            <a:endParaRPr lang="en-US"/>
          </a:p>
        </p:txBody>
      </p:sp>
      <p:sp>
        <p:nvSpPr>
          <p:cNvPr id="77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502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502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 Light" charset="0"/>
          <a:sym typeface="Helvetica Neue Light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 Light" charset="0"/>
          <a:sym typeface="Helvetica Neue Light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 Light" charset="0"/>
          <a:sym typeface="Helvetica Neue Light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 Light" charset="0"/>
          <a:sym typeface="Helvetica Neue Light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 Light" charset="0"/>
          <a:sym typeface="Helvetica Neue Light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 Light" charset="0"/>
          <a:sym typeface="Helvetica Neue Light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 Light" charset="0"/>
          <a:sym typeface="Helvetica Neue Light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 Light" charset="0"/>
          <a:sym typeface="Helvetica Neue Light" charset="0"/>
        </a:defRPr>
      </a:lvl9pPr>
    </p:titleStyle>
    <p:bodyStyle>
      <a:lvl1pPr marL="266700" indent="-266700" algn="l" rtl="0" eaLnBrk="1" fontAlgn="base" hangingPunct="1">
        <a:spcBef>
          <a:spcPts val="3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000">
          <a:solidFill>
            <a:srgbClr val="747474"/>
          </a:solidFill>
          <a:latin typeface="+mn-lt"/>
          <a:ea typeface="+mn-ea"/>
          <a:cs typeface="+mn-cs"/>
          <a:sym typeface="Helvetica Neue" charset="0"/>
        </a:defRPr>
      </a:lvl1pPr>
      <a:lvl2pPr marL="711200" indent="-266700" algn="l" rtl="0" eaLnBrk="1" fontAlgn="base" hangingPunct="1">
        <a:spcBef>
          <a:spcPts val="3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000">
          <a:solidFill>
            <a:srgbClr val="747474"/>
          </a:solidFill>
          <a:latin typeface="+mn-lt"/>
          <a:sym typeface="Helvetica Neue" charset="0"/>
        </a:defRPr>
      </a:lvl2pPr>
      <a:lvl3pPr marL="1155700" indent="-266700" algn="l" rtl="0" eaLnBrk="1" fontAlgn="base" hangingPunct="1">
        <a:spcBef>
          <a:spcPts val="3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000">
          <a:solidFill>
            <a:srgbClr val="747474"/>
          </a:solidFill>
          <a:latin typeface="+mn-lt"/>
          <a:sym typeface="Helvetica Neue" charset="0"/>
        </a:defRPr>
      </a:lvl3pPr>
      <a:lvl4pPr marL="1600200" indent="-266700" algn="l" rtl="0" eaLnBrk="1" fontAlgn="base" hangingPunct="1">
        <a:spcBef>
          <a:spcPts val="3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000">
          <a:solidFill>
            <a:srgbClr val="747474"/>
          </a:solidFill>
          <a:latin typeface="+mn-lt"/>
          <a:sym typeface="Helvetica Neue" charset="0"/>
        </a:defRPr>
      </a:lvl4pPr>
      <a:lvl5pPr marL="2044700" indent="-266700" algn="l" rtl="0" eaLnBrk="1" fontAlgn="base" hangingPunct="1">
        <a:spcBef>
          <a:spcPts val="3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000">
          <a:solidFill>
            <a:srgbClr val="747474"/>
          </a:solidFill>
          <a:latin typeface="+mn-lt"/>
          <a:sym typeface="Helvetica Neue" charset="0"/>
        </a:defRPr>
      </a:lvl5pPr>
      <a:lvl6pPr marL="2501900" indent="-266700" algn="l" rtl="0" eaLnBrk="1" fontAlgn="base" hangingPunct="1">
        <a:spcBef>
          <a:spcPts val="3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000">
          <a:solidFill>
            <a:srgbClr val="747474"/>
          </a:solidFill>
          <a:latin typeface="+mn-lt"/>
          <a:sym typeface="Helvetica Neue" charset="0"/>
        </a:defRPr>
      </a:lvl6pPr>
      <a:lvl7pPr marL="2959100" indent="-266700" algn="l" rtl="0" eaLnBrk="1" fontAlgn="base" hangingPunct="1">
        <a:spcBef>
          <a:spcPts val="3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000">
          <a:solidFill>
            <a:srgbClr val="747474"/>
          </a:solidFill>
          <a:latin typeface="+mn-lt"/>
          <a:sym typeface="Helvetica Neue" charset="0"/>
        </a:defRPr>
      </a:lvl7pPr>
      <a:lvl8pPr marL="3416300" indent="-266700" algn="l" rtl="0" eaLnBrk="1" fontAlgn="base" hangingPunct="1">
        <a:spcBef>
          <a:spcPts val="3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000">
          <a:solidFill>
            <a:srgbClr val="747474"/>
          </a:solidFill>
          <a:latin typeface="+mn-lt"/>
          <a:sym typeface="Helvetica Neue" charset="0"/>
        </a:defRPr>
      </a:lvl8pPr>
      <a:lvl9pPr marL="3873500" indent="-266700" algn="l" rtl="0" eaLnBrk="1" fontAlgn="base" hangingPunct="1">
        <a:spcBef>
          <a:spcPts val="3800"/>
        </a:spcBef>
        <a:spcAft>
          <a:spcPct val="0"/>
        </a:spcAft>
        <a:buClr>
          <a:srgbClr val="747474"/>
        </a:buClr>
        <a:buSzPct val="100000"/>
        <a:buFont typeface="Helvetica Neue" charset="0"/>
        <a:buChar char="•"/>
        <a:defRPr sz="2000">
          <a:solidFill>
            <a:srgbClr val="747474"/>
          </a:solidFill>
          <a:latin typeface="+mn-lt"/>
          <a:sym typeface="Helvetica Neu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C:\Users\ANIRUDHA\Desktop\Gulshan\pics\WWE superstars\john_cena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119441" y="3801070"/>
            <a:ext cx="65325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pperplate Gothic Bold" pitchFamily="34" charset="0"/>
              </a:rPr>
              <a:t>60% of our body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pperplate Gothic Bol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irst_for_WA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elvetica Neue Light"/>
        <a:ea typeface=""/>
        <a:cs typeface=""/>
      </a:majorFont>
      <a:minorFont>
        <a:latin typeface="Helvetica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 Light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 Light" charset="0"/>
            <a:sym typeface="Helvetica Neue Light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Thirst_for_WATER</Template>
  <TotalTime>7</TotalTime>
  <Pages>0</Pages>
  <Words>68</Words>
  <Characters>0</Characters>
  <Application>Microsoft Office PowerPoint</Application>
  <PresentationFormat>Custom</PresentationFormat>
  <Lines>0</Lines>
  <Paragraphs>64</Paragraphs>
  <Slides>63</Slides>
  <Notes>63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6" baseType="lpstr">
      <vt:lpstr>Helvetica Neue Light</vt:lpstr>
      <vt:lpstr>Helvetica Neue</vt:lpstr>
      <vt:lpstr>Thirst_for_WATER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</vt:vector>
  </TitlesOfParts>
  <Manager>SANJAY PANSE</Manager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Gulshansingh</dc:creator>
  <cp:lastModifiedBy>ANIRUDHA</cp:lastModifiedBy>
  <cp:revision>1</cp:revision>
  <dcterms:created xsi:type="dcterms:W3CDTF">2011-07-16T06:34:49Z</dcterms:created>
  <dcterms:modified xsi:type="dcterms:W3CDTF">2011-07-16T06:41:57Z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0008004028000000000001023620</vt:lpwstr>
  </property>
</Properties>
</file>