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sldIdLst>
    <p:sldId id="270" r:id="rId2"/>
    <p:sldId id="264" r:id="rId3"/>
    <p:sldId id="265" r:id="rId4"/>
    <p:sldId id="259" r:id="rId5"/>
    <p:sldId id="261" r:id="rId6"/>
    <p:sldId id="262" r:id="rId7"/>
    <p:sldId id="272" r:id="rId8"/>
    <p:sldId id="273" r:id="rId9"/>
    <p:sldId id="274" r:id="rId10"/>
    <p:sldId id="27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FF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49" autoAdjust="0"/>
    <p:restoredTop sz="94660"/>
  </p:normalViewPr>
  <p:slideViewPr>
    <p:cSldViewPr>
      <p:cViewPr varScale="1">
        <p:scale>
          <a:sx n="107" d="100"/>
          <a:sy n="107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F2F22D-D820-4588-9073-B3CAA39A6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69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F75473-CEDA-41BE-BA80-224BF3DB1452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6910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0CB6F6-7CE4-4783-88E5-AB59A777455B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2143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19A2C2-3452-4E63-BA8F-2B7ABEE92532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84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E4BEA1-AA18-47E5-8AB1-EB1DD67B6C94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2835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3DEC52-ABD3-4BFA-86BE-A22C35415971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067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EA11D1-2F14-467A-BC8A-D16037CD27AF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781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44E07D-F7F0-4174-B342-792550A387DA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4236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4EE3AA-9D84-4DF1-8662-E6C9056A8FD3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04799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6D7596-DF04-47C3-A115-154A956BF2E1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8208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802609-6E92-4833-A334-204BF159842B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704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48001-A24F-4389-97F9-26CBA11A0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207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1409B-5135-46C3-AA6C-4282C93A1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5080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A7672-E9BD-45DC-AE70-BF14DB733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491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90C4D-DCB1-4BFA-97B3-046F56056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056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D446C-7B28-4738-BAA8-2EC5F01D3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0449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B593C-0039-40FB-BA7D-133861FB8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383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AED37-56F7-4E49-A942-441B0A4B5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433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F690C-AF65-4F84-AA93-D08EA4C84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58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A2F0F-B53E-45BD-8DD1-CDF6E7E80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0691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3548B-D461-4A06-ADA2-3F41FCC81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863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DD34E-1A50-46AD-9DC1-5E8CFE24E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79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CC6F4D0-8128-49C8-9E6C-9533DB3A0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304800" y="457200"/>
            <a:ext cx="8382000" cy="3352800"/>
          </a:xfrm>
          <a:prstGeom prst="rect">
            <a:avLst/>
          </a:prstGeom>
          <a:solidFill>
            <a:srgbClr val="FF0000"/>
          </a:solidFill>
          <a:ln w="762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4800" b="1" dirty="0" err="1" smtClean="0"/>
              <a:t>Pavlock</a:t>
            </a:r>
            <a:r>
              <a:rPr lang="en-US" sz="4800" b="1" dirty="0" smtClean="0"/>
              <a:t> Homework</a:t>
            </a:r>
          </a:p>
          <a:p>
            <a:pPr algn="ctr" eaLnBrk="1" hangingPunct="1"/>
            <a:r>
              <a:rPr lang="en-US" sz="4800" b="1" dirty="0" smtClean="0"/>
              <a:t>Quiz</a:t>
            </a:r>
          </a:p>
          <a:p>
            <a:pPr algn="ctr" eaLnBrk="1" hangingPunct="1"/>
            <a:r>
              <a:rPr lang="en-US" sz="4800" b="1" dirty="0" smtClean="0"/>
              <a:t>8 questions</a:t>
            </a:r>
          </a:p>
          <a:p>
            <a:pPr algn="ctr" eaLnBrk="1" hangingPunct="1"/>
            <a:r>
              <a:rPr lang="en-US" sz="4800" b="1" dirty="0" smtClean="0"/>
              <a:t>1 EC</a:t>
            </a:r>
            <a:endParaRPr lang="en-US" sz="4800" b="1" dirty="0" smtClean="0"/>
          </a:p>
        </p:txBody>
      </p:sp>
    </p:spTree>
  </p:cSld>
  <p:clrMapOvr>
    <a:masterClrMapping/>
  </p:clrMapOvr>
  <p:transition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Extra Credit</a:t>
            </a:r>
          </a:p>
        </p:txBody>
      </p:sp>
      <p:graphicFrame>
        <p:nvGraphicFramePr>
          <p:cNvPr id="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670005"/>
              </p:ext>
            </p:extLst>
          </p:nvPr>
        </p:nvGraphicFramePr>
        <p:xfrm>
          <a:off x="457200" y="1371600"/>
          <a:ext cx="8305800" cy="4194175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419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Pavlock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is an example of what?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				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Security systems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Cyber crime prevention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Wearable technology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of these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792448"/>
      </p:ext>
    </p:extLst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01</a:t>
            </a:r>
          </a:p>
        </p:txBody>
      </p:sp>
      <p:graphicFrame>
        <p:nvGraphicFramePr>
          <p:cNvPr id="4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26957"/>
              </p:ext>
            </p:extLst>
          </p:nvPr>
        </p:nvGraphicFramePr>
        <p:xfrm>
          <a:off x="457200" y="1371600"/>
          <a:ext cx="8305800" cy="4102608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does the </a:t>
                      </a:r>
                      <a:r>
                        <a:rPr lang="en-US" sz="28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Pavelock</a:t>
                      </a:r>
                      <a:r>
                        <a:rPr lang="en-US" sz="28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system do?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is a video game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helps you change habits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gives directions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02</a:t>
            </a:r>
          </a:p>
        </p:txBody>
      </p:sp>
      <p:graphicFrame>
        <p:nvGraphicFramePr>
          <p:cNvPr id="4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793829"/>
              </p:ext>
            </p:extLst>
          </p:nvPr>
        </p:nvGraphicFramePr>
        <p:xfrm>
          <a:off x="457200" y="1371600"/>
          <a:ext cx="8305800" cy="4017264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percent of our time is spent performing habits?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40%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03</a:t>
            </a:r>
          </a:p>
        </p:txBody>
      </p:sp>
      <p:graphicFrame>
        <p:nvGraphicFramePr>
          <p:cNvPr id="4" name="Group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592133"/>
              </p:ext>
            </p:extLst>
          </p:nvPr>
        </p:nvGraphicFramePr>
        <p:xfrm>
          <a:off x="457200" y="1295400"/>
          <a:ext cx="8305800" cy="4102608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35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Which is NOT a step towards forming habits?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Routine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Reward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Regression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04</a:t>
            </a:r>
          </a:p>
        </p:txBody>
      </p:sp>
      <p:graphicFrame>
        <p:nvGraphicFramePr>
          <p:cNvPr id="4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013675"/>
              </p:ext>
            </p:extLst>
          </p:nvPr>
        </p:nvGraphicFramePr>
        <p:xfrm>
          <a:off x="457200" y="1371600"/>
          <a:ext cx="8305800" cy="3505166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27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is one ‘flagship application’ in </a:t>
                      </a:r>
                      <a:r>
                        <a:rPr kumimoji="0" lang="en-US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Pavlock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Eating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Gambling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Music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05</a:t>
            </a:r>
          </a:p>
        </p:txBody>
      </p:sp>
      <p:graphicFrame>
        <p:nvGraphicFramePr>
          <p:cNvPr id="4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981739"/>
              </p:ext>
            </p:extLst>
          </p:nvPr>
        </p:nvGraphicFramePr>
        <p:xfrm>
          <a:off x="457200" y="1371600"/>
          <a:ext cx="8305800" cy="35052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50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does the </a:t>
                      </a:r>
                      <a:r>
                        <a:rPr kumimoji="0" lang="en-US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Indiegogo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web site do?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Helps you find new users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Helps companies create apps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Helps companies raise money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06</a:t>
            </a:r>
          </a:p>
        </p:txBody>
      </p:sp>
      <p:graphicFrame>
        <p:nvGraphicFramePr>
          <p:cNvPr id="4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884006"/>
              </p:ext>
            </p:extLst>
          </p:nvPr>
        </p:nvGraphicFramePr>
        <p:xfrm>
          <a:off x="457200" y="1371601"/>
          <a:ext cx="8305800" cy="38100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81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is one thing you can do to help you stick to a habit?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Reward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Music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Practice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07</a:t>
            </a:r>
          </a:p>
        </p:txBody>
      </p:sp>
      <p:graphicFrame>
        <p:nvGraphicFramePr>
          <p:cNvPr id="4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037364"/>
              </p:ext>
            </p:extLst>
          </p:nvPr>
        </p:nvGraphicFramePr>
        <p:xfrm>
          <a:off x="457200" y="1371600"/>
          <a:ext cx="8305800" cy="33528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35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About how much money did </a:t>
                      </a:r>
                      <a:r>
                        <a:rPr kumimoji="0" lang="en-US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Pavlock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raise?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Over $160,000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Over $200,000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Over $1 million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of these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08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088540"/>
              </p:ext>
            </p:extLst>
          </p:nvPr>
        </p:nvGraphicFramePr>
        <p:xfrm>
          <a:off x="457200" y="1371600"/>
          <a:ext cx="8305800" cy="34290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is one way that </a:t>
                      </a:r>
                      <a:r>
                        <a:rPr kumimoji="0" lang="en-US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Pavlock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can verify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Using radar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Using spies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Using tunnels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these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197</Words>
  <Application>Microsoft Office PowerPoint</Application>
  <PresentationFormat>On-screen Show (4:3)</PresentationFormat>
  <Paragraphs>79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Paul II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 Schram</dc:creator>
  <cp:lastModifiedBy>Paul Lucas</cp:lastModifiedBy>
  <cp:revision>112</cp:revision>
  <dcterms:created xsi:type="dcterms:W3CDTF">2005-09-25T13:05:16Z</dcterms:created>
  <dcterms:modified xsi:type="dcterms:W3CDTF">2014-11-07T12:24:01Z</dcterms:modified>
</cp:coreProperties>
</file>