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1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9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6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5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3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4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1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2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6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1F0F-3608-4359-AC63-05E643C279EC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0EB87-C92E-4055-89C1-B4E8779F2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3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2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754066" y="1126671"/>
            <a:ext cx="5651653" cy="1795750"/>
          </a:xfrm>
          <a:prstGeom prst="horizontalScroll">
            <a:avLst/>
          </a:prstGeom>
          <a:ln w="38100"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Who is the Pats quarterback?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935686" y="1126671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Marino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Brady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Favre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Luck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922814" y="4000500"/>
            <a:ext cx="947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03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2890156" y="4000500"/>
            <a:ext cx="947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02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922813" y="4000500"/>
            <a:ext cx="947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01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2922812" y="4000500"/>
            <a:ext cx="947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00</a:t>
            </a:r>
            <a:endParaRPr lang="en-US" sz="5400" dirty="0"/>
          </a:p>
        </p:txBody>
      </p:sp>
      <p:sp>
        <p:nvSpPr>
          <p:cNvPr id="9" name="Explosion 2 8"/>
          <p:cNvSpPr/>
          <p:nvPr/>
        </p:nvSpPr>
        <p:spPr>
          <a:xfrm>
            <a:off x="6542312" y="3592286"/>
            <a:ext cx="6161317" cy="326571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The answer is…</a:t>
            </a:r>
          </a:p>
          <a:p>
            <a:pPr algn="ctr"/>
            <a:r>
              <a:rPr lang="en-US" sz="32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02644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1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10"/>
                            </p:stCondLst>
                            <p:childTnLst>
                              <p:par>
                                <p:cTn id="4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2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2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3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30"/>
                            </p:stCondLst>
                            <p:childTnLst>
                              <p:par>
                                <p:cTn id="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uiExpand="1" build="p"/>
      <p:bldP spid="5" grpId="0"/>
      <p:bldP spid="5" grpId="1"/>
      <p:bldP spid="6" grpId="0"/>
      <p:bldP spid="6" grpId="1"/>
      <p:bldP spid="7" grpId="0"/>
      <p:bldP spid="7" grpId="1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MRSD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Lucas</dc:creator>
  <cp:lastModifiedBy>Paul Lucas</cp:lastModifiedBy>
  <cp:revision>5</cp:revision>
  <dcterms:created xsi:type="dcterms:W3CDTF">2015-01-12T15:31:59Z</dcterms:created>
  <dcterms:modified xsi:type="dcterms:W3CDTF">2015-01-12T16:01:57Z</dcterms:modified>
</cp:coreProperties>
</file>