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5CA6-203A-48E0-9691-FDEA21B61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9B627-BB46-4DED-ACA0-ED1AA76721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BDB53-6A02-4652-B939-5A10F30B1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0B24E-D57C-4C1C-A32C-FE78B0140A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C14EB-558C-4592-A863-960952C5B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0B518-E0AC-49C9-A6E0-6069AAEC3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5CC18-ADE7-4604-AE5F-2E12B2F21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EE56F-2557-455C-80B6-1EF3FBF32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C3C56-6E4C-40C3-9FFB-B7E82F286D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82F3D-B015-468D-B953-D973B30177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AAAF9-9AD7-4D58-AC2B-23D83D864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732AE9-0ACC-48F4-8908-415651B45A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Title Slide – must include the following: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/>
              <a:t>Animal Name (1pt.)</a:t>
            </a:r>
          </a:p>
          <a:p>
            <a:pPr>
              <a:buFont typeface="Wingdings" pitchFamily="2" charset="2"/>
              <a:buNone/>
            </a:pPr>
            <a:r>
              <a:rPr lang="en-US" sz="2200"/>
              <a:t>	_____________________________________________</a:t>
            </a:r>
          </a:p>
          <a:p>
            <a:pPr>
              <a:buFont typeface="Wingdings" pitchFamily="2" charset="2"/>
              <a:buNone/>
            </a:pPr>
            <a:endParaRPr lang="en-US" sz="2200"/>
          </a:p>
          <a:p>
            <a:pPr>
              <a:buFont typeface="Wingdings" pitchFamily="2" charset="2"/>
              <a:buChar char="q"/>
            </a:pPr>
            <a:r>
              <a:rPr lang="en-US" sz="2200"/>
              <a:t>Photo of Animal (1pt.) File Name: __________________</a:t>
            </a:r>
          </a:p>
          <a:p>
            <a:pPr>
              <a:buFont typeface="Wingdings" pitchFamily="2" charset="2"/>
              <a:buChar char="q"/>
            </a:pPr>
            <a:endParaRPr lang="en-US" sz="2200"/>
          </a:p>
          <a:p>
            <a:pPr>
              <a:buFont typeface="Wingdings" pitchFamily="2" charset="2"/>
              <a:buChar char="q"/>
            </a:pPr>
            <a:r>
              <a:rPr lang="en-US" sz="2200"/>
              <a:t>Scientific Name (1pt.) 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/>
          </a:p>
          <a:p>
            <a:pPr>
              <a:buFont typeface="Wingdings" pitchFamily="2" charset="2"/>
              <a:buChar char="q"/>
            </a:pPr>
            <a:r>
              <a:rPr lang="en-US" sz="2200"/>
              <a:t>Student Name (1pt.) 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/>
          </a:p>
          <a:p>
            <a:pPr>
              <a:buFont typeface="Wingdings" pitchFamily="2" charset="2"/>
              <a:buChar char="q"/>
            </a:pPr>
            <a:r>
              <a:rPr lang="en-US" sz="2200"/>
              <a:t>Period Number (1pt.) ____________________________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Slide 10 – must include: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 dirty="0">
                <a:latin typeface="Comic Sans MS" pitchFamily="66" charset="0"/>
              </a:rPr>
              <a:t>A slogan and picture/photo that will capture your audience and make them think about saving your animal (5 points)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>
                <a:latin typeface="Comic Sans MS" pitchFamily="66" charset="0"/>
              </a:rPr>
              <a:t>Example of a slogan – Taco Bell – “Think outside the bun”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Comic Sans MS" pitchFamily="66" charset="0"/>
              </a:rPr>
              <a:t>	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Color (1pt.) 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Photo/Picture of animal and it must be different for the one on your title page (1pt.) 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Size/Weight range of Animal (1pt.) 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Group the Animal belongs to (mammal, amphibian, etc.)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	________________________________________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sz="2800"/>
              <a:t>Slide 2 – must incorporate a description of the Animal that includes: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A description of the habitat they live in (1pt.) ____________________________________________________________________________________________________________________________________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A map of where your animal lives (1pt.)</a:t>
            </a:r>
          </a:p>
          <a:p>
            <a:pPr lvl="1">
              <a:buFont typeface="Wingdings" pitchFamily="2" charset="2"/>
              <a:buChar char="q"/>
            </a:pPr>
            <a:r>
              <a:rPr lang="en-US" sz="2000">
                <a:latin typeface="Comic Sans MS" pitchFamily="66" charset="0"/>
              </a:rPr>
              <a:t>The map must show the area where the animal is found (you can use shading, stars, dots, etc. to point to where your animal lives – just be sure the person viewing your ppt will be able to see the area(s) on the map).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sz="2800"/>
              <a:t>Slide 3 – must incorporate habitat information that includes: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Slide 4 – must include the following information about diet: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Description of the type of food eaten by your animal (1pt.) ________________________________________________________________________________________________________________________________________________________________________________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Pictures/Photos of food (1pt.)</a:t>
            </a:r>
          </a:p>
          <a:p>
            <a:pPr lvl="1">
              <a:buFont typeface="Wingdings" pitchFamily="2" charset="2"/>
              <a:buNone/>
            </a:pPr>
            <a:endParaRPr lang="en-US" sz="20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algn="l"/>
            <a:r>
              <a:rPr lang="en-US" sz="2400">
                <a:latin typeface="Comic Sans MS" pitchFamily="66" charset="0"/>
              </a:rPr>
              <a:t>Slide 5 – must include:  At least 3 interesting facts about your animal (1 pt. per fact).  </a:t>
            </a:r>
            <a:r>
              <a:rPr lang="en-US" sz="2000">
                <a:latin typeface="Comic Sans MS" pitchFamily="66" charset="0"/>
              </a:rPr>
              <a:t>You can earn extra credit (up to 3 points; 1 point per fact) on your project by adding more facts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8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8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8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8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________________________________________________________________________________________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Slide 6 – must include: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The reason(s) your animal is endangered (2pts.)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Photo/picture that depicts the reason(s) you described (1pt.)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Slide 7 – must include: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An estimate of how many animals are left (population) (1pt.) ____________________________________________________________________________________________________________________________________</a:t>
            </a:r>
          </a:p>
          <a:p>
            <a:pPr>
              <a:buFont typeface="Wingdings" pitchFamily="2" charset="2"/>
              <a:buChar char="q"/>
            </a:pPr>
            <a:endParaRPr lang="en-US" sz="220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Photo/picture of animal or a visual that is appropriate for the topic of the slide (1pt.)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Slide 8 – must include: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Information that describes whether conservation efforts are being made and if so, what is being done (2 points)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sz="2800">
                <a:latin typeface="Comic Sans MS" pitchFamily="66" charset="0"/>
              </a:rPr>
              <a:t>Slide 9 – must include the following: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200">
                <a:latin typeface="Comic Sans MS" pitchFamily="66" charset="0"/>
              </a:rPr>
              <a:t>A description of how you feel we as individuals or a society can help your animal survive (5 points)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398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Wingdings</vt:lpstr>
      <vt:lpstr>Default Design</vt:lpstr>
      <vt:lpstr>Title Slide – must include the following:</vt:lpstr>
      <vt:lpstr>Slide 2 – must incorporate a description of the Animal that includes:</vt:lpstr>
      <vt:lpstr>Slide 3 – must incorporate habitat information that includes:</vt:lpstr>
      <vt:lpstr>Slide 4 – must include the following information about diet:</vt:lpstr>
      <vt:lpstr>Slide 5 – must include:  At least 3 interesting facts about your animal (1 pt. per fact).  You can earn extra credit (up to 3 points; 1 point per fact) on your project by adding more facts</vt:lpstr>
      <vt:lpstr>Slide 6 – must include:</vt:lpstr>
      <vt:lpstr>Slide 7 – must include:</vt:lpstr>
      <vt:lpstr>Slide 8 – must include:</vt:lpstr>
      <vt:lpstr>Slide 9 – must include the following:</vt:lpstr>
      <vt:lpstr>Slide 10 – must include:</vt:lpstr>
    </vt:vector>
  </TitlesOfParts>
  <Company>Bath 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– must include the following:</dc:title>
  <dc:creator>Technology Services</dc:creator>
  <cp:lastModifiedBy> </cp:lastModifiedBy>
  <cp:revision>3</cp:revision>
  <dcterms:created xsi:type="dcterms:W3CDTF">2009-04-01T13:11:16Z</dcterms:created>
  <dcterms:modified xsi:type="dcterms:W3CDTF">2014-03-24T02:23:58Z</dcterms:modified>
</cp:coreProperties>
</file>