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sldIdLst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46114-8349-413D-A5DE-E44E56680E17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92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46114-8349-413D-A5DE-E44E56680E17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13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46114-8349-413D-A5DE-E44E56680E17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94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46114-8349-413D-A5DE-E44E56680E17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99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46114-8349-413D-A5DE-E44E56680E17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9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46114-8349-413D-A5DE-E44E56680E17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94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46114-8349-413D-A5DE-E44E56680E17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67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46114-8349-413D-A5DE-E44E56680E17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46114-8349-413D-A5DE-E44E56680E17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12401958" y="10886"/>
            <a:ext cx="1853340" cy="6847114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Edit the text with your own short phrases. </a:t>
            </a:r>
          </a:p>
          <a:p>
            <a:pPr>
              <a:spcBef>
                <a:spcPts val="600"/>
              </a:spcBef>
            </a:pPr>
            <a:r>
              <a:rPr lang="en-US" sz="1600" dirty="0" smtClean="0">
                <a:solidFill>
                  <a:prstClr val="white">
                    <a:lumMod val="50000"/>
                  </a:prstClr>
                </a:solidFill>
                <a:latin typeface="Calibri Light" panose="020F0302020204030204" pitchFamily="34" charset="0"/>
                <a:cs typeface="Calibri" panose="020F0502020204030204" pitchFamily="34" charset="0"/>
              </a:rPr>
              <a:t>The animation is already done for you; just copy and paste the slide into your existing presentation. </a:t>
            </a:r>
          </a:p>
        </p:txBody>
      </p:sp>
    </p:spTree>
    <p:extLst>
      <p:ext uri="{BB962C8B-B14F-4D97-AF65-F5344CB8AC3E}">
        <p14:creationId xmlns:p14="http://schemas.microsoft.com/office/powerpoint/2010/main" val="3143607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46114-8349-413D-A5DE-E44E56680E17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763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46114-8349-413D-A5DE-E44E56680E17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41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46114-8349-413D-A5DE-E44E56680E17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470DB-02CC-49FC-8839-9FCB17B8A7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214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42" y="3429000"/>
            <a:ext cx="12189258" cy="1217426"/>
          </a:xfrm>
          <a:prstGeom prst="rect">
            <a:avLst/>
          </a:prstGeom>
          <a:solidFill>
            <a:srgbClr val="000000">
              <a:alpha val="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 Diagonal Corner Rectangle 2"/>
          <p:cNvSpPr/>
          <p:nvPr/>
        </p:nvSpPr>
        <p:spPr>
          <a:xfrm>
            <a:off x="1761461" y="1276394"/>
            <a:ext cx="2560320" cy="2560320"/>
          </a:xfrm>
          <a:prstGeom prst="round2DiagRect">
            <a:avLst>
              <a:gd name="adj1" fmla="val 4636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4400" dirty="0" smtClean="0">
                <a:solidFill>
                  <a:schemeClr val="tx1"/>
                </a:solidFill>
                <a:latin typeface="+mj-lt"/>
              </a:rPr>
              <a:t>text</a:t>
            </a:r>
            <a:endParaRPr lang="en-US" sz="4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4815840" y="1669798"/>
            <a:ext cx="2560320" cy="2560320"/>
          </a:xfrm>
          <a:prstGeom prst="round2DiagRect">
            <a:avLst>
              <a:gd name="adj1" fmla="val 4635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4400" dirty="0" smtClean="0">
                <a:solidFill>
                  <a:schemeClr val="tx1"/>
                </a:solidFill>
                <a:latin typeface="+mj-lt"/>
              </a:rPr>
              <a:t>text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ound Diagonal Corner Rectangle 4"/>
          <p:cNvSpPr/>
          <p:nvPr/>
        </p:nvSpPr>
        <p:spPr>
          <a:xfrm>
            <a:off x="7870219" y="1276394"/>
            <a:ext cx="2560320" cy="2560320"/>
          </a:xfrm>
          <a:prstGeom prst="round2DiagRect">
            <a:avLst>
              <a:gd name="adj1" fmla="val 5137"/>
              <a:gd name="adj2" fmla="val 0"/>
            </a:avLst>
          </a:prstGeom>
          <a:noFill/>
          <a:ln w="76200" cap="rnd">
            <a:solidFill>
              <a:srgbClr val="29A3C9"/>
            </a:solidFill>
          </a:ln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soft" dir="t"/>
          </a:scene3d>
          <a:sp3d prstMaterial="matte">
            <a:bevelT/>
            <a:contourClr>
              <a:schemeClr val="accent3">
                <a:lumMod val="40000"/>
                <a:lumOff val="6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4400" dirty="0" smtClean="0">
                <a:solidFill>
                  <a:schemeClr val="tx1"/>
                </a:solidFill>
                <a:latin typeface="+mj-lt"/>
              </a:rPr>
              <a:t>text</a:t>
            </a:r>
            <a:endParaRPr lang="en-US" sz="3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ound Diagonal Corner Rectangle 5"/>
          <p:cNvSpPr/>
          <p:nvPr/>
        </p:nvSpPr>
        <p:spPr>
          <a:xfrm>
            <a:off x="2082800" y="4508500"/>
            <a:ext cx="2733040" cy="1981200"/>
          </a:xfrm>
          <a:prstGeom prst="round2DiagRect">
            <a:avLst/>
          </a:prstGeom>
          <a:ln w="57150"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Here is the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595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autoRev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</p:cBhvr>
                                      <p:by x="5000" y="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5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mph" presetSubtype="0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5000" y="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5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mph" presetSubtype="0" autoRev="1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</p:cBhvr>
                                      <p:by x="5000" y="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52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mph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Scale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rveUpGrowText_16x9.potx" id="{46795A11-1006-47A1-84EC-661E825A4B41}" vid="{8DA1E4C7-FA45-4DF8-8303-EEBE81AA989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DA6D40-2ADB-4825-9069-95A3FE65AB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animation09%203%20Text%20boxes%20fly%20in</Template>
  <TotalTime>0</TotalTime>
  <Words>7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2015-01-08T13:05:37Z</dcterms:created>
  <dcterms:modified xsi:type="dcterms:W3CDTF">2015-01-08T13:13:17Z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TC040144529991</vt:lpwstr>
  </property>
</Properties>
</file>