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58" r:id="rId4"/>
    <p:sldId id="257" r:id="rId5"/>
    <p:sldId id="261" r:id="rId6"/>
    <p:sldId id="265" r:id="rId7"/>
    <p:sldId id="262" r:id="rId8"/>
    <p:sldId id="263" r:id="rId9"/>
    <p:sldId id="264" r:id="rId10"/>
    <p:sldId id="259" r:id="rId11"/>
    <p:sldId id="267" r:id="rId12"/>
    <p:sldId id="266" r:id="rId13"/>
    <p:sldId id="270" r:id="rId14"/>
    <p:sldId id="274" r:id="rId15"/>
    <p:sldId id="275" r:id="rId16"/>
    <p:sldId id="276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9" autoAdjust="0"/>
    <p:restoredTop sz="94761" autoAdjust="0"/>
  </p:normalViewPr>
  <p:slideViewPr>
    <p:cSldViewPr>
      <p:cViewPr>
        <p:scale>
          <a:sx n="50" d="100"/>
          <a:sy n="50" d="100"/>
        </p:scale>
        <p:origin x="-5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notesViewPr>
    <p:cSldViewPr>
      <p:cViewPr varScale="1">
        <p:scale>
          <a:sx n="41" d="100"/>
          <a:sy n="41" d="100"/>
        </p:scale>
        <p:origin x="-152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FAF21F3-CE1A-44C4-87DE-29E969F718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F96B69-DB67-4F09-B49F-8436D04794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24579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2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67BD89F3-16B2-4A18-AA34-FAAE20F4F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30D5B-E12F-4B5C-AE82-AC6A62A89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39B49-214A-4E53-ADF4-19A61A98D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8780E-5281-4BC7-9FB7-3C372A4F2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98C0D-D483-4527-AB63-55950D15A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2B2F0-5275-4AA5-8C6F-65866820E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80A1C-085A-42D1-AC1A-8B680A0C0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9B7A5-6DE4-4A79-B70F-8870443A7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E1A7F-4F3D-4FA8-9F57-B030206D3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8FD20-62C5-4DBE-B245-E3F28A419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A9702-C837-4459-9E98-47F7CB2DA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5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/>
              <a:t>JFossum, 10/30/09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24792F39-1A97-45F4-A0CA-E48B203DE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afcs.org/" TargetMode="External"/><Relationship Id="rId2" Type="http://schemas.openxmlformats.org/officeDocument/2006/relationships/hyperlink" Target="http://www.ed.state.nh.us/education/f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fossum@ed.state.nh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1663" y="1427163"/>
            <a:ext cx="6807200" cy="15462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800"/>
              <a:t>Why Family and Consumer Sciences?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352800"/>
            <a:ext cx="6629400" cy="167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To prepare students for family, work and community by providing opportunities to develop knowledge, skills, attitudes and behaviors needed to balance personal, home, family and work lives.“    </a:t>
            </a:r>
            <a:r>
              <a:rPr lang="en-US" sz="1200"/>
              <a:t>National Standards for FCS Education</a:t>
            </a:r>
            <a:endParaRPr lang="en-US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Family  and Communities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467600" cy="4419600"/>
          </a:xfrm>
        </p:spPr>
        <p:txBody>
          <a:bodyPr/>
          <a:lstStyle/>
          <a:p>
            <a:r>
              <a:rPr lang="en-US"/>
              <a:t>FACS is sometimes the family that the student needs.</a:t>
            </a:r>
          </a:p>
          <a:p>
            <a:r>
              <a:rPr lang="en-US"/>
              <a:t>FACS students are the family and the community leaders of the future.</a:t>
            </a:r>
          </a:p>
          <a:p>
            <a:r>
              <a:rPr lang="en-US"/>
              <a:t>Encourages an appreciation of the fact that each human being contributes to the whole.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FACS-Who Needs It?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en-US"/>
              <a:t>		&gt;Do you eat?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&gt;Do you deal with people?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&gt;Are you working or planning to work?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&gt;Are you part of a family?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	&gt;Are you somewhere on the life span continuum?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   &gt;Do you need money to purchase needed items?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FACS-Who needs it?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solidFill>
                  <a:schemeClr val="folHlink"/>
                </a:solidFill>
              </a:rPr>
              <a:t>F</a:t>
            </a:r>
            <a:r>
              <a:rPr lang="en-US"/>
              <a:t>aculty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>
                <a:solidFill>
                  <a:schemeClr val="folHlink"/>
                </a:solidFill>
              </a:rPr>
              <a:t>A</a:t>
            </a:r>
            <a:r>
              <a:rPr lang="en-US"/>
              <a:t>dministration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>
                <a:solidFill>
                  <a:schemeClr val="folHlink"/>
                </a:solidFill>
              </a:rPr>
              <a:t>C</a:t>
            </a:r>
            <a:r>
              <a:rPr lang="en-US"/>
              <a:t>ommunity</a:t>
            </a:r>
          </a:p>
          <a:p>
            <a:endParaRPr lang="en-US"/>
          </a:p>
          <a:p>
            <a:r>
              <a:rPr lang="en-US">
                <a:solidFill>
                  <a:schemeClr val="folHlink"/>
                </a:solidFill>
              </a:rPr>
              <a:t>S</a:t>
            </a:r>
            <a:r>
              <a:rPr lang="en-US"/>
              <a:t>tudents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/>
              <a:t>Teachers, guidance counselors</a:t>
            </a:r>
          </a:p>
          <a:p>
            <a:r>
              <a:rPr lang="en-US" i="1"/>
              <a:t>Principals, superintendents and school boards</a:t>
            </a:r>
          </a:p>
          <a:p>
            <a:r>
              <a:rPr lang="en-US" i="1"/>
              <a:t>Parents, Families, Businesses and  Industry</a:t>
            </a:r>
          </a:p>
          <a:p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FACS-Who Needs It?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9600"/>
          </a:p>
          <a:p>
            <a:pPr>
              <a:buFont typeface="Wingdings" pitchFamily="2" charset="2"/>
              <a:buNone/>
            </a:pPr>
            <a:r>
              <a:rPr lang="en-US" sz="9600"/>
              <a:t>   Everyone!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Where is the FACS program nearest you?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Grades 5-8 (elementary and middle schools)</a:t>
            </a:r>
          </a:p>
          <a:p>
            <a:pPr lvl="1"/>
            <a:r>
              <a:rPr lang="en-US"/>
              <a:t>Foundations of Work and Family</a:t>
            </a:r>
          </a:p>
          <a:p>
            <a:pPr lvl="2"/>
            <a:r>
              <a:rPr lang="en-US"/>
              <a:t>Career Education</a:t>
            </a:r>
          </a:p>
          <a:p>
            <a:pPr lvl="2"/>
            <a:r>
              <a:rPr lang="en-US"/>
              <a:t>Foods, Nutrition and Wellness</a:t>
            </a:r>
          </a:p>
          <a:p>
            <a:pPr lvl="2"/>
            <a:r>
              <a:rPr lang="en-US"/>
              <a:t>Interpersonal Relationships</a:t>
            </a:r>
          </a:p>
          <a:p>
            <a:pPr lvl="2"/>
            <a:r>
              <a:rPr lang="en-US"/>
              <a:t>Human Growth and Development</a:t>
            </a:r>
          </a:p>
          <a:p>
            <a:pPr lvl="2"/>
            <a:r>
              <a:rPr lang="en-US"/>
              <a:t>Consumer and Financial Literacy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Where is the FACS program nearest you?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Grades 9-12 (High School)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Adult Roles and Responsibilities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Foods and Nutrition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Child Development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Parenting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Food Science and Technology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Personal and Family Finance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Clothing Design and Construction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Issues of the Family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Housing and Interior Design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Where is the FACS program nearest you?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Grades 10-16 (Career and Technical Education)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Education and Training-Careers in Education:  ECE or FEA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Hospitality and Tourism-Culinary Arts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Hospitality and Tourism-Restaurant Management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Human Services-Family and Community Services*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Human Services-Education, Mental Health or Addiction Counseling*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Human Services-Consumer and Credit Counseling*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Health Sciences-Dietetic Tech or Registered Dietician*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Arts, Audio Visual Technology and Communications-Clothing Design*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Agriculture, Foods and Natural Resources-Food Product Development and Processing*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Architecture and Construction-Housing and Interiors*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                                                    </a:t>
            </a:r>
            <a:r>
              <a:rPr lang="en-US" sz="900"/>
              <a:t>*</a:t>
            </a:r>
            <a:r>
              <a:rPr lang="en-US" sz="1200"/>
              <a:t>available only at 2 year and 4year institutions at this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FACS?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knowledge and skills needed for life should not be left to chance.</a:t>
            </a:r>
          </a:p>
          <a:p>
            <a:r>
              <a:rPr lang="en-US"/>
              <a:t>“If students don’t learn what is taught in</a:t>
            </a:r>
          </a:p>
          <a:p>
            <a:pPr>
              <a:buFont typeface="Wingdings" pitchFamily="2" charset="2"/>
              <a:buNone/>
            </a:pPr>
            <a:r>
              <a:rPr lang="en-US"/>
              <a:t>   Family and Consumer Sciences there </a:t>
            </a:r>
          </a:p>
          <a:p>
            <a:pPr>
              <a:buFont typeface="Wingdings" pitchFamily="2" charset="2"/>
              <a:buNone/>
            </a:pPr>
            <a:r>
              <a:rPr lang="en-US"/>
              <a:t>   really isn’t much point in them learning the other stuff.”  </a:t>
            </a:r>
            <a:r>
              <a:rPr lang="en-US" sz="2000"/>
              <a:t>James Rhodes, PA Senate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For More Information about Family And Consumer Sciences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www.ed.state.nh.us/education/fcs</a:t>
            </a:r>
            <a:r>
              <a:rPr lang="en-US"/>
              <a:t> </a:t>
            </a:r>
          </a:p>
          <a:p>
            <a:r>
              <a:rPr lang="en-US"/>
              <a:t>New Hampshire Association for Family and Consumer Sciences </a:t>
            </a:r>
            <a:r>
              <a:rPr lang="en-US">
                <a:hlinkClick r:id="rId3"/>
              </a:rPr>
              <a:t>www.nhafcs.org</a:t>
            </a:r>
            <a:endParaRPr lang="en-US"/>
          </a:p>
          <a:p>
            <a:r>
              <a:rPr lang="en-US"/>
              <a:t>Your local FACS teacher</a:t>
            </a:r>
          </a:p>
          <a:p>
            <a:r>
              <a:rPr lang="en-US"/>
              <a:t>Joan Fossum. Education Consultant, New Hampshire Department of Education </a:t>
            </a:r>
            <a:r>
              <a:rPr lang="en-US">
                <a:hlinkClick r:id="rId4"/>
              </a:rPr>
              <a:t>jfossum@ed.state.nh.us</a:t>
            </a: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FACS is relevant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It applies to how the student lives now and will live in the future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to spend my allowance/pay check wisely.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I deal with people now will impact my ability to relate to others in multiple settings in the future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Learning how to balance school and family now will help me balance work and family later.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I prepare and eat food will affect my health and well being for my whole life.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Learning how to connect to the community in which I live in meaningful ways.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FACS is Real World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FACS uses academic skills applied to real world situations </a:t>
            </a:r>
          </a:p>
          <a:p>
            <a:r>
              <a:rPr lang="en-US"/>
              <a:t>FACS is important to the success of society.</a:t>
            </a:r>
          </a:p>
          <a:p>
            <a:r>
              <a:rPr lang="en-US"/>
              <a:t>FACS is a people oriented curriculum.</a:t>
            </a:r>
          </a:p>
          <a:p>
            <a:r>
              <a:rPr lang="en-US"/>
              <a:t>FACS is the glue that links, connects and makes sense of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FACS Is Value Added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Because FACS uses academic skills applied to real world situations you get twice the value for your investment.</a:t>
            </a:r>
          </a:p>
          <a:p>
            <a:pPr lvl="1">
              <a:lnSpc>
                <a:spcPct val="90000"/>
              </a:lnSpc>
            </a:pPr>
            <a:r>
              <a:rPr lang="en-US"/>
              <a:t>Career Education</a:t>
            </a:r>
          </a:p>
          <a:p>
            <a:pPr lvl="1">
              <a:lnSpc>
                <a:spcPct val="90000"/>
              </a:lnSpc>
            </a:pPr>
            <a:r>
              <a:rPr lang="en-US"/>
              <a:t>Interpersonal Relationships</a:t>
            </a:r>
          </a:p>
          <a:p>
            <a:pPr lvl="1">
              <a:lnSpc>
                <a:spcPct val="90000"/>
              </a:lnSpc>
            </a:pPr>
            <a:r>
              <a:rPr lang="en-US"/>
              <a:t>Human Growth and Development</a:t>
            </a:r>
          </a:p>
          <a:p>
            <a:pPr lvl="1">
              <a:lnSpc>
                <a:spcPct val="90000"/>
              </a:lnSpc>
            </a:pPr>
            <a:r>
              <a:rPr lang="en-US"/>
              <a:t>Consumer and Financial Literacy</a:t>
            </a:r>
          </a:p>
          <a:p>
            <a:pPr lvl="1">
              <a:lnSpc>
                <a:spcPct val="90000"/>
              </a:lnSpc>
            </a:pPr>
            <a:r>
              <a:rPr lang="en-US"/>
              <a:t>Science of Foods and Nutrition</a:t>
            </a:r>
          </a:p>
          <a:p>
            <a:pPr lvl="1">
              <a:lnSpc>
                <a:spcPct val="90000"/>
              </a:lnSpc>
            </a:pPr>
            <a:r>
              <a:rPr lang="en-US"/>
              <a:t>Family and Communities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Career Education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FACS provides an opportunity for student interests to connect with career interests.</a:t>
            </a:r>
          </a:p>
          <a:p>
            <a:r>
              <a:rPr lang="en-US" sz="2800"/>
              <a:t>Provides an introduction to Career Clusters.</a:t>
            </a:r>
          </a:p>
          <a:p>
            <a:r>
              <a:rPr lang="en-US" sz="2800"/>
              <a:t>FACS promotes the development of skills that are needed at home, family, school and eventually work.</a:t>
            </a:r>
          </a:p>
          <a:p>
            <a:r>
              <a:rPr lang="en-US" sz="2800"/>
              <a:t>The knowledge and skills needed to pursue appropriate school and career options. 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Interpersonal Relationships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Is a learned behavior.</a:t>
            </a:r>
          </a:p>
          <a:p>
            <a:pPr lvl="1"/>
            <a:r>
              <a:rPr lang="en-US"/>
              <a:t>FACS teaches the skills to get along. </a:t>
            </a:r>
          </a:p>
          <a:p>
            <a:pPr lvl="1"/>
            <a:r>
              <a:rPr lang="en-US"/>
              <a:t>Communication skills to reduce conflict now and in the future.</a:t>
            </a:r>
          </a:p>
          <a:p>
            <a:pPr lvl="1"/>
            <a:r>
              <a:rPr lang="en-US"/>
              <a:t>Builds team spirit, tolerance, and acceptance of others.</a:t>
            </a:r>
          </a:p>
          <a:p>
            <a:pPr lvl="1"/>
            <a:r>
              <a:rPr lang="en-US"/>
              <a:t>How I deal with people now will impact my ability to relate to others later.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Human Growth and Development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Understanding the role of every family member</a:t>
            </a:r>
          </a:p>
          <a:p>
            <a:r>
              <a:rPr lang="en-US"/>
              <a:t>Understand developmental needs at every age and every stage</a:t>
            </a:r>
          </a:p>
          <a:p>
            <a:r>
              <a:rPr lang="en-US"/>
              <a:t>Students learn where they are on the continuum of life</a:t>
            </a:r>
          </a:p>
          <a:p>
            <a:r>
              <a:rPr lang="en-US"/>
              <a:t>FACS prepares students for the role of mentoring and/or parenting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Consumer and Financial Literacy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FACS teaches the skills to manage individual and family resources.</a:t>
            </a:r>
          </a:p>
          <a:p>
            <a:r>
              <a:rPr lang="en-US" sz="2800"/>
              <a:t>Recycling and Reusing are consumer and financial literacy skills.</a:t>
            </a:r>
          </a:p>
          <a:p>
            <a:r>
              <a:rPr lang="en-US" sz="2800"/>
              <a:t>The management of a family’s finances is something children learn and not all children have good role models.</a:t>
            </a:r>
          </a:p>
          <a:p>
            <a:r>
              <a:rPr lang="en-US" sz="2800"/>
              <a:t>How I learn to manage my resources now will impact how I manage my money later.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JFossum, 10/30/09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Science of Foods and Nutrition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Part of nutrition education is not only  learning how foods are put together it is learning how to put foods together.</a:t>
            </a:r>
          </a:p>
          <a:p>
            <a:pPr>
              <a:lnSpc>
                <a:spcPct val="80000"/>
              </a:lnSpc>
            </a:pPr>
            <a:r>
              <a:rPr lang="en-US" sz="2800"/>
              <a:t>The understanding of the difference between food needs and food wants is the first step to healthy eating.</a:t>
            </a:r>
          </a:p>
          <a:p>
            <a:pPr>
              <a:lnSpc>
                <a:spcPct val="80000"/>
              </a:lnSpc>
            </a:pPr>
            <a:r>
              <a:rPr lang="en-US" sz="2800"/>
              <a:t>FACS provides an opportunity to learn food preparation skills to keep nutritious foods nutritious.</a:t>
            </a:r>
          </a:p>
          <a:p>
            <a:pPr>
              <a:lnSpc>
                <a:spcPct val="80000"/>
              </a:lnSpc>
            </a:pPr>
            <a:r>
              <a:rPr lang="en-US"/>
              <a:t>How I prepare and eat food will affect my health and well being.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499</TotalTime>
  <Words>901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Wingdings</vt:lpstr>
      <vt:lpstr>Arial Black</vt:lpstr>
      <vt:lpstr>Radial</vt:lpstr>
      <vt:lpstr>Why Family and Consumer Sciences?</vt:lpstr>
      <vt:lpstr>FACS is relevant</vt:lpstr>
      <vt:lpstr>FACS is Real World</vt:lpstr>
      <vt:lpstr>FACS Is Value Added</vt:lpstr>
      <vt:lpstr>Career Education</vt:lpstr>
      <vt:lpstr>Interpersonal Relationships</vt:lpstr>
      <vt:lpstr>Human Growth and Development</vt:lpstr>
      <vt:lpstr>Consumer and Financial Literacy</vt:lpstr>
      <vt:lpstr>Science of Foods and Nutrition</vt:lpstr>
      <vt:lpstr>Family  and Communities</vt:lpstr>
      <vt:lpstr>FACS-Who Needs It?</vt:lpstr>
      <vt:lpstr>FACS-Who needs it?</vt:lpstr>
      <vt:lpstr>FACS-Who Needs It?</vt:lpstr>
      <vt:lpstr>Where is the FACS program nearest you?</vt:lpstr>
      <vt:lpstr>Where is the FACS program nearest you?</vt:lpstr>
      <vt:lpstr>Where is the FACS program nearest you?</vt:lpstr>
      <vt:lpstr>Why FACS?</vt:lpstr>
      <vt:lpstr>For More Information about Family And Consumer Sciences</vt:lpstr>
    </vt:vector>
  </TitlesOfParts>
  <Company>NH Department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Advocating for FACS</dc:title>
  <dc:creator>Joan Fossum</dc:creator>
  <cp:lastModifiedBy>jbreckell</cp:lastModifiedBy>
  <cp:revision>13</cp:revision>
  <dcterms:created xsi:type="dcterms:W3CDTF">2003-03-31T20:54:50Z</dcterms:created>
  <dcterms:modified xsi:type="dcterms:W3CDTF">2010-09-30T18:06:00Z</dcterms:modified>
</cp:coreProperties>
</file>