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6" r:id="rId1"/>
  </p:sldMasterIdLst>
  <p:notesMasterIdLst>
    <p:notesMasterId r:id="rId9"/>
  </p:notesMasterIdLst>
  <p:sldIdLst>
    <p:sldId id="264" r:id="rId2"/>
    <p:sldId id="258" r:id="rId3"/>
    <p:sldId id="260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94" d="100"/>
          <a:sy n="94" d="100"/>
        </p:scale>
        <p:origin x="82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6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378F-E2B9-4A58-9C3D-3F2D194A286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7C795-408D-48D6-B9B0-B65D00B97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8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C795-408D-48D6-B9B0-B65D00B978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5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C795-408D-48D6-B9B0-B65D00B978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2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C795-408D-48D6-B9B0-B65D00B978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34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C795-408D-48D6-B9B0-B65D00B978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73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9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2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39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65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87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60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5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92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4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24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6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0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676210" y="1640586"/>
            <a:ext cx="4114800" cy="24414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50" dirty="0"/>
              <a:t>Kennedy </a:t>
            </a:r>
            <a:br>
              <a:rPr lang="en-US" sz="2250" dirty="0"/>
            </a:br>
            <a:r>
              <a:rPr lang="en-US" sz="2250" dirty="0"/>
              <a:t>Space Center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28538" y="3034030"/>
            <a:ext cx="4114800" cy="685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1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7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With Island Leisure Travel</a:t>
            </a:r>
          </a:p>
        </p:txBody>
      </p:sp>
    </p:spTree>
    <p:extLst>
      <p:ext uri="{BB962C8B-B14F-4D97-AF65-F5344CB8AC3E}">
        <p14:creationId xmlns:p14="http://schemas.microsoft.com/office/powerpoint/2010/main" val="2799935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5262" y="2103372"/>
            <a:ext cx="33584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If you are cruising from Port Canaveral…</a:t>
            </a:r>
          </a:p>
        </p:txBody>
      </p:sp>
    </p:spTree>
    <p:extLst>
      <p:ext uri="{BB962C8B-B14F-4D97-AF65-F5344CB8AC3E}">
        <p14:creationId xmlns:p14="http://schemas.microsoft.com/office/powerpoint/2010/main" val="401025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>
        <p14:vortex dir="r"/>
        <p:sndAc>
          <p:stSnd>
            <p:snd r:embed="rId3" name="drumroll.wav"/>
          </p:stSnd>
        </p:sndAc>
      </p:transition>
    </mc:Choice>
    <mc:Fallback xmlns="">
      <p:transition spd="slow" advClick="0" advTm="5000">
        <p:fade/>
        <p:sndAc>
          <p:stSnd>
            <p:snd r:embed="rId4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Visit Kennedy Space Center</a:t>
            </a:r>
            <a:br>
              <a:rPr lang="en-US" sz="3600" dirty="0"/>
            </a:br>
            <a:r>
              <a:rPr lang="en-US" sz="3600" dirty="0"/>
              <a:t>Before or After </a:t>
            </a:r>
            <a:br>
              <a:rPr lang="en-US" sz="3600" dirty="0"/>
            </a:br>
            <a:r>
              <a:rPr lang="en-US" sz="3600" dirty="0"/>
              <a:t>Your Cruise!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100" dirty="0"/>
              <a:t>Island Leisure Travel</a:t>
            </a:r>
            <a:br>
              <a:rPr lang="en-US" sz="2100" dirty="0"/>
            </a:br>
            <a:r>
              <a:rPr lang="en-US" sz="2100" dirty="0"/>
              <a:t>can help plan your visit</a:t>
            </a:r>
          </a:p>
        </p:txBody>
      </p:sp>
    </p:spTree>
    <p:extLst>
      <p:ext uri="{BB962C8B-B14F-4D97-AF65-F5344CB8AC3E}">
        <p14:creationId xmlns:p14="http://schemas.microsoft.com/office/powerpoint/2010/main" val="184538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3" name="suction.wav"/>
          </p:stSnd>
        </p:sndAc>
      </p:transition>
    </mc:Choice>
    <mc:Fallback xmlns="">
      <p:transition spd="slow">
        <p:split orient="vert"/>
        <p:sndAc>
          <p:stSnd>
            <p:snd r:embed="rId4" name="suctio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296366"/>
            <a:ext cx="6858000" cy="715581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50" dirty="0"/>
              <a:t>Visit Kennedy Space Center!</a:t>
            </a:r>
          </a:p>
        </p:txBody>
      </p:sp>
    </p:spTree>
    <p:extLst>
      <p:ext uri="{BB962C8B-B14F-4D97-AF65-F5344CB8AC3E}">
        <p14:creationId xmlns:p14="http://schemas.microsoft.com/office/powerpoint/2010/main" val="262112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3" name="arrow.wav"/>
          </p:stSnd>
        </p:sndAc>
      </p:transition>
    </mc:Choice>
    <mc:Fallback xmlns="">
      <p:transition spd="slow">
        <p:fade/>
        <p:sndAc>
          <p:stSnd>
            <p:snd r:embed="rId5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1673085"/>
            <a:ext cx="1714500" cy="3517681"/>
          </a:xfrm>
        </p:spPr>
        <p:txBody>
          <a:bodyPr anchor="ctr">
            <a:noAutofit/>
          </a:bodyPr>
          <a:lstStyle/>
          <a:p>
            <a:r>
              <a:rPr lang="en-US" sz="1500" dirty="0"/>
              <a:t>Several different cruise lines sail from Port Canaveral. They all leave in the afternoon and return early in the morning. The Kennedy Space Center is just minutes from the port.</a:t>
            </a: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7" r="57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347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a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Launch Pad Tour</a:t>
            </a:r>
          </a:p>
          <a:p>
            <a:r>
              <a:rPr lang="en-US" dirty="0" smtClean="0"/>
              <a:t>Visit pad where most shuttles were launched</a:t>
            </a:r>
          </a:p>
          <a:p>
            <a:r>
              <a:rPr lang="en-US" dirty="0" smtClean="0"/>
              <a:t>Launch Control Center Tour</a:t>
            </a:r>
          </a:p>
          <a:p>
            <a:r>
              <a:rPr lang="en-US" dirty="0" smtClean="0"/>
              <a:t>See where all shuttle launches were controlled</a:t>
            </a:r>
          </a:p>
          <a:p>
            <a:r>
              <a:rPr lang="en-US" dirty="0" smtClean="0"/>
              <a:t>Vehicle Assembly Building Tour</a:t>
            </a:r>
          </a:p>
        </p:txBody>
      </p:sp>
    </p:spTree>
    <p:extLst>
      <p:ext uri="{BB962C8B-B14F-4D97-AF65-F5344CB8AC3E}">
        <p14:creationId xmlns:p14="http://schemas.microsoft.com/office/powerpoint/2010/main" val="402309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Florida</a:t>
            </a:r>
            <a:br>
              <a:rPr lang="en-US" dirty="0" smtClean="0"/>
            </a:br>
            <a:r>
              <a:rPr lang="en-US" dirty="0" smtClean="0"/>
              <a:t>Weather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Beautiful weather year round</a:t>
            </a:r>
            <a:endParaRPr lang="en-US" dirty="0"/>
          </a:p>
          <a:p>
            <a:r>
              <a:rPr lang="en-US" dirty="0"/>
              <a:t>Average </a:t>
            </a:r>
            <a:r>
              <a:rPr lang="en-US" dirty="0" smtClean="0"/>
              <a:t>annual rainfall is 52 inches</a:t>
            </a:r>
            <a:endParaRPr lang="en-US" dirty="0"/>
          </a:p>
          <a:p>
            <a:r>
              <a:rPr lang="en-US" dirty="0"/>
              <a:t>Average </a:t>
            </a:r>
            <a:r>
              <a:rPr lang="en-US" dirty="0" smtClean="0"/>
              <a:t>Low is 62degrees</a:t>
            </a:r>
          </a:p>
          <a:p>
            <a:r>
              <a:rPr lang="en-US" dirty="0" smtClean="0"/>
              <a:t> Average High is 83 degrees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58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151</TotalTime>
  <Words>112</Words>
  <Application>Microsoft Office PowerPoint</Application>
  <PresentationFormat>On-screen Show (4:3)</PresentationFormat>
  <Paragraphs>22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Corbel</vt:lpstr>
      <vt:lpstr>Wingdings 2</vt:lpstr>
      <vt:lpstr>Frame</vt:lpstr>
      <vt:lpstr>PowerPoint Presentation</vt:lpstr>
      <vt:lpstr>PowerPoint Presentation</vt:lpstr>
      <vt:lpstr>Visit Kennedy Space Center Before or After  Your Cruise!</vt:lpstr>
      <vt:lpstr>PowerPoint Presentation</vt:lpstr>
      <vt:lpstr>Several different cruise lines sail from Port Canaveral. They all leave in the afternoon and return early in the morning. The Kennedy Space Center is just minutes from the port.</vt:lpstr>
      <vt:lpstr>Choose a Tour</vt:lpstr>
      <vt:lpstr>Central Florida Weather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Kennedy  Space Center</dc:title>
  <dc:creator>GO! Series</dc:creator>
  <cp:lastModifiedBy>Paul Lucas</cp:lastModifiedBy>
  <cp:revision>5</cp:revision>
  <dcterms:created xsi:type="dcterms:W3CDTF">2013-02-02T18:47:22Z</dcterms:created>
  <dcterms:modified xsi:type="dcterms:W3CDTF">2015-01-07T19:42:42Z</dcterms:modified>
</cp:coreProperties>
</file>