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70" r:id="rId2"/>
    <p:sldId id="279" r:id="rId3"/>
    <p:sldId id="264" r:id="rId4"/>
    <p:sldId id="265" r:id="rId5"/>
    <p:sldId id="259" r:id="rId6"/>
    <p:sldId id="261" r:id="rId7"/>
    <p:sldId id="262" r:id="rId8"/>
    <p:sldId id="272" r:id="rId9"/>
    <p:sldId id="273" r:id="rId10"/>
    <p:sldId id="274" r:id="rId11"/>
    <p:sldId id="277" r:id="rId12"/>
    <p:sldId id="278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F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54" autoAdjust="0"/>
    <p:restoredTop sz="94660"/>
  </p:normalViewPr>
  <p:slideViewPr>
    <p:cSldViewPr>
      <p:cViewPr varScale="1">
        <p:scale>
          <a:sx n="100" d="100"/>
          <a:sy n="100" d="100"/>
        </p:scale>
        <p:origin x="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F2F22D-D820-4588-9073-B3CAA39A6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F75473-CEDA-41BE-BA80-224BF3DB1452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910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802609-6E92-4833-A334-204BF159842B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7044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6D7596-DF04-47C3-A115-154A956BF2E1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2113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802609-6E92-4833-A334-204BF159842B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074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0CB6F6-7CE4-4783-88E5-AB59A777455B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214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F3D7C7-102D-4AEB-9C41-66444077C58E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169619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9A2C2-3452-4E63-BA8F-2B7ABEE92532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846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E4BEA1-AA18-47E5-8AB1-EB1DD67B6C94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2835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3DEC52-ABD3-4BFA-86BE-A22C35415971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06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EA11D1-2F14-467A-BC8A-D16037CD27AF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781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44E07D-F7F0-4174-B342-792550A387DA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236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4EE3AA-9D84-4DF1-8662-E6C9056A8FD3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4799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6D7596-DF04-47C3-A115-154A956BF2E1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820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8001-A24F-4389-97F9-26CBA11A0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207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1409B-5135-46C3-AA6C-4282C93A1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508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72-E9BD-45DC-AE70-BF14DB733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491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90C4D-DCB1-4BFA-97B3-046F56056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56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D446C-7B28-4738-BAA8-2EC5F01D3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044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593C-0039-40FB-BA7D-133861FB8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383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ED37-56F7-4E49-A942-441B0A4B5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433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690C-AF65-4F84-AA93-D08EA4C84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58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2F0F-B53E-45BD-8DD1-CDF6E7E8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69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3548B-D461-4A06-ADA2-3F41FCC81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63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D34E-1A50-46AD-9DC1-5E8CFE24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79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C6F4D0-8128-49C8-9E6C-9533DB3A0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04800" y="457200"/>
            <a:ext cx="8382000" cy="2438400"/>
          </a:xfrm>
          <a:prstGeom prst="rect">
            <a:avLst/>
          </a:prstGeom>
          <a:solidFill>
            <a:srgbClr val="FF0000"/>
          </a:solidFill>
          <a:ln w="762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4800" b="1" dirty="0" smtClean="0"/>
              <a:t>Made of Glass </a:t>
            </a:r>
          </a:p>
          <a:p>
            <a:pPr algn="ctr" eaLnBrk="1" hangingPunct="1"/>
            <a:r>
              <a:rPr lang="en-US" sz="4800" b="1" dirty="0" smtClean="0"/>
              <a:t>Homework Quiz</a:t>
            </a:r>
          </a:p>
        </p:txBody>
      </p:sp>
    </p:spTree>
  </p:cSld>
  <p:clrMapOvr>
    <a:masterClrMapping/>
  </p:clrMapOvr>
  <p:transition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08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297197"/>
              </p:ext>
            </p:extLst>
          </p:nvPr>
        </p:nvGraphicFramePr>
        <p:xfrm>
          <a:off x="457200" y="1371600"/>
          <a:ext cx="8305800" cy="3429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Which is a quality that makes glass ideal for sterile environments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Porous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Non-Porous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Question </a:t>
            </a:r>
            <a:r>
              <a:rPr lang="en-US" sz="3600" b="1" dirty="0" smtClean="0"/>
              <a:t>09</a:t>
            </a:r>
            <a:endParaRPr lang="en-US" sz="3600" b="1" dirty="0"/>
          </a:p>
        </p:txBody>
      </p:sp>
      <p:graphicFrame>
        <p:nvGraphicFramePr>
          <p:cNvPr id="4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347383"/>
              </p:ext>
            </p:extLst>
          </p:nvPr>
        </p:nvGraphicFramePr>
        <p:xfrm>
          <a:off x="457200" y="1371600"/>
          <a:ext cx="8305800" cy="3419822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Could we create a ‘dynamic information wall’ with today’s technology?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This was not mentioned in the videos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472082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Question </a:t>
            </a:r>
            <a:r>
              <a:rPr lang="en-US" sz="3600" b="1" dirty="0" smtClean="0"/>
              <a:t>10</a:t>
            </a:r>
            <a:endParaRPr lang="en-US" sz="3600" b="1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462630"/>
              </p:ext>
            </p:extLst>
          </p:nvPr>
        </p:nvGraphicFramePr>
        <p:xfrm>
          <a:off x="457200" y="1371600"/>
          <a:ext cx="8305800" cy="3931886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 the video Amy’s window changed from opaque to ___________?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Colored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Transparent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677060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Extra Credit</a:t>
            </a:r>
          </a:p>
        </p:txBody>
      </p:sp>
      <p:graphicFrame>
        <p:nvGraphicFramePr>
          <p:cNvPr id="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32071"/>
              </p:ext>
            </p:extLst>
          </p:nvPr>
        </p:nvGraphicFramePr>
        <p:xfrm>
          <a:off x="457200" y="1371600"/>
          <a:ext cx="8305800" cy="452933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419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is one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 reasons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that configurable display dashboards are not available in cars now?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				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Too expensive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display is too slow for moving cars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has not yet been invented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of these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792448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hangingPunct="1"/>
            <a:r>
              <a:rPr lang="en-US" sz="4800" b="1" dirty="0" smtClean="0">
                <a:solidFill>
                  <a:srgbClr val="FFFF00"/>
                </a:solidFill>
              </a:rPr>
              <a:t>Title the quiz as shown below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>The quiz starts in </a:t>
            </a:r>
            <a:r>
              <a:rPr lang="en-US" sz="3600" b="1" u="sng" dirty="0" smtClean="0">
                <a:solidFill>
                  <a:srgbClr val="FFFF00"/>
                </a:solidFill>
              </a:rPr>
              <a:t>ONE</a:t>
            </a:r>
            <a:r>
              <a:rPr lang="en-US" sz="3600" b="1" dirty="0" smtClean="0">
                <a:solidFill>
                  <a:srgbClr val="FFFF00"/>
                </a:solidFill>
              </a:rPr>
              <a:t> minute.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82780"/>
              </p:ext>
            </p:extLst>
          </p:nvPr>
        </p:nvGraphicFramePr>
        <p:xfrm>
          <a:off x="2819400" y="1676400"/>
          <a:ext cx="3581400" cy="4864100"/>
        </p:xfrm>
        <a:graphic>
          <a:graphicData uri="http://schemas.openxmlformats.org/drawingml/2006/table">
            <a:tbl>
              <a:tblPr/>
              <a:tblGrid>
                <a:gridCol w="3581400"/>
              </a:tblGrid>
              <a:tr h="486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Name: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Period: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Quiz: Made of Glass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EC.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853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01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452182"/>
              </p:ext>
            </p:extLst>
          </p:nvPr>
        </p:nvGraphicFramePr>
        <p:xfrm>
          <a:off x="457200" y="1371600"/>
          <a:ext cx="8305800" cy="4102608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company made this video</a:t>
                      </a:r>
                      <a:r>
                        <a:rPr lang="en-US" sz="28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IBM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Corning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02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54509"/>
              </p:ext>
            </p:extLst>
          </p:nvPr>
        </p:nvGraphicFramePr>
        <p:xfrm>
          <a:off x="457200" y="1371600"/>
          <a:ext cx="8305800" cy="401726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Which glass type was NOT mentioned in the video?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Photovoltaic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Appliance Veneer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 Electronic Touch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these were mentioned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03</a:t>
            </a:r>
          </a:p>
        </p:txBody>
      </p:sp>
      <p:graphicFrame>
        <p:nvGraphicFramePr>
          <p:cNvPr id="4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959608"/>
              </p:ext>
            </p:extLst>
          </p:nvPr>
        </p:nvGraphicFramePr>
        <p:xfrm>
          <a:off x="457200" y="1295400"/>
          <a:ext cx="8305800" cy="401726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 what state is the Head Quarters of the company that made this film?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York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Hampshire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Massachusetts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04</a:t>
            </a:r>
          </a:p>
        </p:txBody>
      </p:sp>
      <p:graphicFrame>
        <p:nvGraphicFramePr>
          <p:cNvPr id="4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670948"/>
              </p:ext>
            </p:extLst>
          </p:nvPr>
        </p:nvGraphicFramePr>
        <p:xfrm>
          <a:off x="457200" y="1371600"/>
          <a:ext cx="8305800" cy="3931886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27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How many of the films you watched had a narrator?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of them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05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865966"/>
              </p:ext>
            </p:extLst>
          </p:nvPr>
        </p:nvGraphicFramePr>
        <p:xfrm>
          <a:off x="457200" y="1371600"/>
          <a:ext cx="8305800" cy="393192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 the film, Amy’s closet wall was actually a display that was driven by what?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 voice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TV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 tablet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Sunlight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06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43166"/>
              </p:ext>
            </p:extLst>
          </p:nvPr>
        </p:nvGraphicFramePr>
        <p:xfrm>
          <a:off x="457200" y="1371601"/>
          <a:ext cx="8305800" cy="3810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81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 the film, a community activity table was used where?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Grocery store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Nursing home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Picnic area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07</a:t>
            </a:r>
          </a:p>
        </p:txBody>
      </p:sp>
      <p:graphicFrame>
        <p:nvGraphicFramePr>
          <p:cNvPr id="4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7022"/>
              </p:ext>
            </p:extLst>
          </p:nvPr>
        </p:nvGraphicFramePr>
        <p:xfrm>
          <a:off x="457200" y="1371600"/>
          <a:ext cx="8305800" cy="33528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 ‘automotive electro chromic’ glass possible today?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This was not mentioned in the videos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288</Words>
  <Application>Microsoft Office PowerPoint</Application>
  <PresentationFormat>On-screen Show (4:3)</PresentationFormat>
  <Paragraphs>108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PowerPoint Presentation</vt:lpstr>
      <vt:lpstr>Title the quiz as shown below The quiz starts in ONE minute.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Paul II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 Schram</dc:creator>
  <cp:lastModifiedBy>Paul Lucas</cp:lastModifiedBy>
  <cp:revision>135</cp:revision>
  <dcterms:created xsi:type="dcterms:W3CDTF">2005-09-25T13:05:16Z</dcterms:created>
  <dcterms:modified xsi:type="dcterms:W3CDTF">2014-12-11T12:16:55Z</dcterms:modified>
</cp:coreProperties>
</file>