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5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3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83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arkling Picture">
    <p:bg>
      <p:bgPr>
        <a:gradFill flip="none" rotWithShape="1">
          <a:gsLst>
            <a:gs pos="0">
              <a:srgbClr val="F2F2F2"/>
            </a:gs>
            <a:gs pos="100000">
              <a:srgbClr val="A6A6A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ame"/>
          <p:cNvSpPr/>
          <p:nvPr userDrawn="1"/>
        </p:nvSpPr>
        <p:spPr>
          <a:xfrm>
            <a:off x="1504708" y="674223"/>
            <a:ext cx="9182584" cy="5509554"/>
          </a:xfrm>
          <a:prstGeom prst="rect">
            <a:avLst/>
          </a:prstGeom>
          <a:solidFill>
            <a:srgbClr val="FFFFFF"/>
          </a:solidFill>
          <a:ln w="101600" cap="rnd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lvl="0"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582657" y="1320994"/>
            <a:ext cx="7026686" cy="4216012"/>
          </a:xfrm>
          <a:effectLst>
            <a:innerShdw blurRad="38100" dist="12700" dir="18900000">
              <a:prstClr val="black">
                <a:alpha val="79000"/>
              </a:prstClr>
            </a:innerShdw>
          </a:effectLst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0" name="Sparkle 1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179715" y="311121"/>
            <a:ext cx="630936" cy="630936"/>
          </a:xfrm>
          <a:blipFill>
            <a:blip r:embed="rId2"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Sparkle 2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2299193" y="1037530"/>
            <a:ext cx="566928" cy="566928"/>
          </a:xfrm>
          <a:blipFill>
            <a:blip r:embed="rId3"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Sparkle 3"/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4658829" y="2005834"/>
            <a:ext cx="704088" cy="704088"/>
          </a:xfrm>
          <a:blipFill>
            <a:blip r:embed="rId4"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" name="Sparkle 4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9278112" y="5184962"/>
            <a:ext cx="704088" cy="704088"/>
          </a:xfrm>
          <a:blipFill>
            <a:blip r:embed="rId4"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Sparkle 5"/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10271406" y="5804301"/>
            <a:ext cx="758952" cy="758952"/>
          </a:xfrm>
          <a:blipFill>
            <a:blip r:embed="rId5"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Instructions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change the sample image, select the picture and delete it. Now click the Pictures icon in the placeholder to insert your own image.</a:t>
            </a:r>
          </a:p>
          <a:p>
            <a:pPr>
              <a:spcBef>
                <a:spcPts val="600"/>
              </a:spcBef>
            </a:pP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to put the sparkles back on top after you change the picture, </a:t>
            </a: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</a:t>
            </a: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 Reset button (Home tab, Slides, Reset).</a:t>
            </a:r>
            <a:endParaRPr lang="en-US" sz="1600" dirty="0" smtClean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Sample picture courtesy of Bill Staples.</a:t>
            </a:r>
            <a:endParaRPr lang="en-US" sz="1600" dirty="0" smtClean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61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6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1" nodeType="withEffect">
                                  <p:stCondLst>
                                    <p:cond delay="13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>
        <p:tmplLst>
          <p:tmpl>
            <p:tnLst>
              <p:par>
                <p:cTn presetID="31" presetClass="entr" presetSubtype="0" fill="hold" nodeType="withEffect">
                  <p:stCondLst>
                    <p:cond delay="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1" animBg="1">
        <p:tmplLst>
          <p:tmpl>
            <p:tnLst>
              <p:par>
                <p:cTn presetID="31" presetClass="exit" presetSubtype="0" fill="hold" nodeType="withEffect">
                  <p:stCondLst>
                    <p:cond delay="700"/>
                  </p:stCondLst>
                  <p:iterate type="lt">
                    <p:tmPct val="5000"/>
                  </p:iterate>
                  <p:childTnLst>
                    <p:anim calcmode="lin" valueType="num">
                      <p:cBhvr>
                        <p:cTn dur="500"/>
                        <p:tgtEl>
                          <p:spTgt spid="1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1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1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fltVal val="90"/>
                          </p:val>
                        </p:tav>
                      </p:tavLst>
                    </p:anim>
                    <p:animEffect transition="out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animBg="1">
        <p:tmplLst>
          <p:tmpl>
            <p:tnLst>
              <p:par>
                <p:cTn presetID="31" presetClass="entr" presetSubtype="0" fill="hold" nodeType="withEffect">
                  <p:stCondLst>
                    <p:cond delay="20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1" animBg="1">
        <p:tmplLst>
          <p:tmpl>
            <p:tnLst>
              <p:par>
                <p:cTn presetID="31" presetClass="exit" presetSubtype="0" fill="hold" nodeType="withEffect">
                  <p:stCondLst>
                    <p:cond delay="900"/>
                  </p:stCondLst>
                  <p:iterate type="lt">
                    <p:tmPct val="5000"/>
                  </p:iterate>
                  <p:childTnLst>
                    <p:anim calcmode="lin" valueType="num">
                      <p:cBhvr>
                        <p:cTn dur="500"/>
                        <p:tgtEl>
                          <p:spTgt spid="1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1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1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fltVal val="90"/>
                          </p:val>
                        </p:tav>
                      </p:tavLst>
                    </p:anim>
                    <p:animEffect transition="out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9" grpId="0" animBg="1">
        <p:tmplLst>
          <p:tmpl>
            <p:tnLst>
              <p:par>
                <p:cTn presetID="31" presetClass="entr" presetSubtype="0" fill="hold" nodeType="withEffect">
                  <p:stCondLst>
                    <p:cond delay="40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1" animBg="1">
        <p:tmplLst>
          <p:tmpl>
            <p:tnLst>
              <p:par>
                <p:cTn presetID="31" presetClass="exit" presetSubtype="0" fill="hold" nodeType="withEffect">
                  <p:stCondLst>
                    <p:cond delay="1100"/>
                  </p:stCondLst>
                  <p:iterate type="lt">
                    <p:tmPct val="5000"/>
                  </p:iterate>
                  <p:childTnLst>
                    <p:anim calcmode="lin" valueType="num">
                      <p:cBhvr>
                        <p:cTn dur="500"/>
                        <p:tgtEl>
                          <p:spTgt spid="1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1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19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fltVal val="90"/>
                          </p:val>
                        </p:tav>
                      </p:tavLst>
                    </p:anim>
                    <p:animEffect transition="out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20" grpId="0" animBg="1">
        <p:tmplLst>
          <p:tmpl>
            <p:tnLst>
              <p:par>
                <p:cTn presetID="31" presetClass="entr" presetSubtype="0" fill="hold" nodeType="withEffect">
                  <p:stCondLst>
                    <p:cond delay="60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1" animBg="1">
        <p:tmplLst>
          <p:tmpl>
            <p:tnLst>
              <p:par>
                <p:cTn presetID="31" presetClass="exit" presetSubtype="0" fill="hold" nodeType="withEffect">
                  <p:stCondLst>
                    <p:cond delay="1300"/>
                  </p:stCondLst>
                  <p:iterate type="lt">
                    <p:tmPct val="5000"/>
                  </p:iterate>
                  <p:childTnLst>
                    <p:anim calcmode="lin" valueType="num">
                      <p:cBhvr>
                        <p:cTn dur="500"/>
                        <p:tgtEl>
                          <p:spTgt spid="2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2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2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fltVal val="90"/>
                          </p:val>
                        </p:tav>
                      </p:tavLst>
                    </p:anim>
                    <p:animEffect transition="out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21" grpId="0" animBg="1">
        <p:tmplLst>
          <p:tmpl>
            <p:tnLst>
              <p:par>
                <p:cTn presetID="31" presetClass="entr" presetSubtype="0" fill="hold" nodeType="withEffect">
                  <p:stCondLst>
                    <p:cond delay="80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1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1" animBg="1">
        <p:tmplLst>
          <p:tmpl>
            <p:tnLst>
              <p:par>
                <p:cTn presetID="31" presetClass="exit" presetSubtype="0" fill="hold" nodeType="withEffect">
                  <p:stCondLst>
                    <p:cond delay="1500"/>
                  </p:stCondLst>
                  <p:iterate type="lt">
                    <p:tmPct val="5000"/>
                  </p:iterate>
                  <p:childTnLst>
                    <p:anim calcmode="lin" valueType="num">
                      <p:cBhvr>
                        <p:cTn dur="500"/>
                        <p:tgtEl>
                          <p:spTgt spid="2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2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/>
                        <p:tgtEl>
                          <p:spTgt spid="21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fltVal val="90"/>
                          </p:val>
                        </p:tav>
                      </p:tavLst>
                    </p:anim>
                    <p:animEffect transition="out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5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7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7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8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3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8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33D6F-55A5-48B0-90F1-7C7D68D5939D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53106-6116-4A71-81ED-014C144F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7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rgbClr val="F2F2F2"/>
            </a:gs>
            <a:gs pos="100000">
              <a:srgbClr val="A6A6A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76" b="4876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3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9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6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1" nodeType="withEffect">
                                  <p:stCondLst>
                                    <p:cond delay="13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rkling_Picture_16x9.potx" id="{26D0A3CB-A631-4285-A562-D6F38EBB3D51}" vid="{52652734-AC0F-423A-A009-90C7D060F78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78097A3-1C2D-46BB-BCF4-08AE1DD8BB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animation07%20Sparkles</Template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MRSD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Lucas</dc:creator>
  <cp:keywords/>
  <cp:lastModifiedBy>Paul Lucas</cp:lastModifiedBy>
  <cp:revision>1</cp:revision>
  <dcterms:created xsi:type="dcterms:W3CDTF">2015-01-08T13:02:29Z</dcterms:created>
  <dcterms:modified xsi:type="dcterms:W3CDTF">2015-01-08T13:05:04Z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TC040144309991</vt:lpwstr>
  </property>
</Properties>
</file>