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9" r:id="rId4"/>
    <p:sldId id="257" r:id="rId5"/>
    <p:sldId id="270" r:id="rId6"/>
    <p:sldId id="260" r:id="rId7"/>
    <p:sldId id="261" r:id="rId8"/>
    <p:sldId id="262" r:id="rId9"/>
    <p:sldId id="263" r:id="rId10"/>
    <p:sldId id="264" r:id="rId11"/>
    <p:sldId id="266" r:id="rId12"/>
    <p:sldId id="267" r:id="rId13"/>
    <p:sldId id="268" r:id="rId14"/>
    <p:sldId id="271" r:id="rId15"/>
    <p:sldId id="274" r:id="rId16"/>
    <p:sldId id="275" r:id="rId17"/>
    <p:sldId id="276" r:id="rId18"/>
    <p:sldId id="273" r:id="rId19"/>
    <p:sldId id="272" r:id="rId20"/>
    <p:sldId id="277" r:id="rId21"/>
    <p:sldId id="278" r:id="rId22"/>
    <p:sldId id="279" r:id="rId23"/>
    <p:sldId id="280" r:id="rId24"/>
    <p:sldId id="281" r:id="rId25"/>
    <p:sldId id="282" r:id="rId26"/>
    <p:sldId id="283" r:id="rId27"/>
    <p:sldId id="285" r:id="rId28"/>
    <p:sldId id="293" r:id="rId29"/>
    <p:sldId id="295" r:id="rId30"/>
    <p:sldId id="294" r:id="rId31"/>
    <p:sldId id="296" r:id="rId32"/>
    <p:sldId id="297" r:id="rId33"/>
    <p:sldId id="286" r:id="rId34"/>
    <p:sldId id="288" r:id="rId35"/>
    <p:sldId id="284" r:id="rId36"/>
    <p:sldId id="287" r:id="rId37"/>
    <p:sldId id="291" r:id="rId38"/>
    <p:sldId id="292" r:id="rId39"/>
    <p:sldId id="289" r:id="rId40"/>
    <p:sldId id="290" r:id="rId41"/>
    <p:sldId id="298" r:id="rId42"/>
    <p:sldId id="299" r:id="rId43"/>
    <p:sldId id="300" r:id="rId44"/>
    <p:sldId id="301" r:id="rId45"/>
    <p:sldId id="302" r:id="rId46"/>
    <p:sldId id="303" r:id="rId47"/>
    <p:sldId id="304" r:id="rId48"/>
    <p:sldId id="305" r:id="rId49"/>
    <p:sldId id="306" r:id="rId50"/>
    <p:sldId id="309" r:id="rId51"/>
    <p:sldId id="310" r:id="rId52"/>
    <p:sldId id="307" r:id="rId53"/>
    <p:sldId id="308" r:id="rId54"/>
    <p:sldId id="315" r:id="rId55"/>
    <p:sldId id="316" r:id="rId56"/>
    <p:sldId id="319" r:id="rId57"/>
    <p:sldId id="320" r:id="rId58"/>
    <p:sldId id="317" r:id="rId59"/>
    <p:sldId id="318" r:id="rId60"/>
    <p:sldId id="347" r:id="rId61"/>
    <p:sldId id="354" r:id="rId62"/>
    <p:sldId id="348" r:id="rId63"/>
    <p:sldId id="349" r:id="rId64"/>
    <p:sldId id="350" r:id="rId65"/>
    <p:sldId id="351" r:id="rId66"/>
    <p:sldId id="352" r:id="rId67"/>
    <p:sldId id="35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0"/>
    <a:srgbClr val="F36F51"/>
    <a:srgbClr val="CB1A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8" autoAdjust="0"/>
    <p:restoredTop sz="94660"/>
  </p:normalViewPr>
  <p:slideViewPr>
    <p:cSldViewPr snapToGrid="0">
      <p:cViewPr varScale="1">
        <p:scale>
          <a:sx n="114" d="100"/>
          <a:sy n="114" d="100"/>
        </p:scale>
        <p:origin x="474" y="11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9081FB5-A22B-4290-922E-34CC106A9540}"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C0F22-75AB-4CC9-8BFE-020C5E95A4C5}" type="slidenum">
              <a:rPr lang="en-US" smtClean="0"/>
              <a:t>‹#›</a:t>
            </a:fld>
            <a:endParaRPr lang="en-US"/>
          </a:p>
        </p:txBody>
      </p:sp>
    </p:spTree>
    <p:extLst>
      <p:ext uri="{BB962C8B-B14F-4D97-AF65-F5344CB8AC3E}">
        <p14:creationId xmlns:p14="http://schemas.microsoft.com/office/powerpoint/2010/main" val="1116587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081FB5-A22B-4290-922E-34CC106A9540}"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C0F22-75AB-4CC9-8BFE-020C5E95A4C5}" type="slidenum">
              <a:rPr lang="en-US" smtClean="0"/>
              <a:t>‹#›</a:t>
            </a:fld>
            <a:endParaRPr lang="en-US"/>
          </a:p>
        </p:txBody>
      </p:sp>
    </p:spTree>
    <p:extLst>
      <p:ext uri="{BB962C8B-B14F-4D97-AF65-F5344CB8AC3E}">
        <p14:creationId xmlns:p14="http://schemas.microsoft.com/office/powerpoint/2010/main" val="2090147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081FB5-A22B-4290-922E-34CC106A9540}"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C0F22-75AB-4CC9-8BFE-020C5E95A4C5}" type="slidenum">
              <a:rPr lang="en-US" smtClean="0"/>
              <a:t>‹#›</a:t>
            </a:fld>
            <a:endParaRPr lang="en-US"/>
          </a:p>
        </p:txBody>
      </p:sp>
    </p:spTree>
    <p:extLst>
      <p:ext uri="{BB962C8B-B14F-4D97-AF65-F5344CB8AC3E}">
        <p14:creationId xmlns:p14="http://schemas.microsoft.com/office/powerpoint/2010/main" val="1434024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7" name="Picture Placeholder 85">
            <a:extLst>
              <a:ext uri="{FF2B5EF4-FFF2-40B4-BE49-F238E27FC236}">
                <a16:creationId xmlns:a16="http://schemas.microsoft.com/office/drawing/2014/main" id="{27C8F013-58D5-4ABD-B2CB-0431FD14933E}"/>
              </a:ext>
            </a:extLst>
          </p:cNvPr>
          <p:cNvSpPr>
            <a:spLocks noGrp="1"/>
          </p:cNvSpPr>
          <p:nvPr userDrawn="1">
            <p:ph type="pic" sz="quarter" idx="29"/>
          </p:nvPr>
        </p:nvSpPr>
        <p:spPr>
          <a:xfrm>
            <a:off x="884309" y="918636"/>
            <a:ext cx="950400" cy="687600"/>
          </a:xfrm>
        </p:spPr>
        <p:txBody>
          <a:bodyPr anchor="ctr" anchorCtr="0">
            <a:normAutofit/>
          </a:bodyPr>
          <a:lstStyle>
            <a:lvl1pPr marL="0" indent="0" algn="ctr">
              <a:buNone/>
              <a:defRPr sz="1200"/>
            </a:lvl1pPr>
          </a:lstStyle>
          <a:p>
            <a:r>
              <a:rPr lang="en-US"/>
              <a:t>Click icon to add picture</a:t>
            </a:r>
            <a:endParaRPr lang="ru-RU" dirty="0"/>
          </a:p>
        </p:txBody>
      </p:sp>
      <p:sp>
        <p:nvSpPr>
          <p:cNvPr id="2" name="Title 1">
            <a:extLst>
              <a:ext uri="{FF2B5EF4-FFF2-40B4-BE49-F238E27FC236}">
                <a16:creationId xmlns:a16="http://schemas.microsoft.com/office/drawing/2014/main" id="{B75257CB-11D8-4D35-A676-05EDEFAA2116}"/>
              </a:ext>
            </a:extLst>
          </p:cNvPr>
          <p:cNvSpPr>
            <a:spLocks noGrp="1"/>
          </p:cNvSpPr>
          <p:nvPr>
            <p:ph type="ctrTitle"/>
          </p:nvPr>
        </p:nvSpPr>
        <p:spPr>
          <a:xfrm>
            <a:off x="2731590" y="595088"/>
            <a:ext cx="8617176" cy="793932"/>
          </a:xfrm>
        </p:spPr>
        <p:txBody>
          <a:bodyPr anchor="b">
            <a:normAutofit/>
          </a:bodyPr>
          <a:lstStyle>
            <a:lvl1pPr algn="r">
              <a:defRPr sz="4400" b="1">
                <a:solidFill>
                  <a:schemeClr val="accent1"/>
                </a:solidFill>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id="{FDA622EE-EB76-4F63-BF73-21A4E7D3C73B}"/>
              </a:ext>
            </a:extLst>
          </p:cNvPr>
          <p:cNvSpPr>
            <a:spLocks noGrp="1"/>
          </p:cNvSpPr>
          <p:nvPr>
            <p:ph type="subTitle" idx="1"/>
          </p:nvPr>
        </p:nvSpPr>
        <p:spPr>
          <a:xfrm>
            <a:off x="2731590" y="1404941"/>
            <a:ext cx="8617176" cy="481916"/>
          </a:xfrm>
        </p:spPr>
        <p:txBody>
          <a:bodyPr>
            <a:noAutofit/>
          </a:bodyPr>
          <a:lstStyle>
            <a:lvl1pPr marL="0" indent="0" algn="r">
              <a:buNone/>
              <a:defRPr sz="2800" i="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19" name="Rectangle 18">
            <a:extLst>
              <a:ext uri="{FF2B5EF4-FFF2-40B4-BE49-F238E27FC236}">
                <a16:creationId xmlns:a16="http://schemas.microsoft.com/office/drawing/2014/main" id="{50D56C11-4279-4A7A-8ED5-B3CC4B49EBCE}"/>
              </a:ext>
            </a:extLst>
          </p:cNvPr>
          <p:cNvSpPr/>
          <p:nvPr userDrawn="1"/>
        </p:nvSpPr>
        <p:spPr>
          <a:xfrm>
            <a:off x="874714" y="2404913"/>
            <a:ext cx="11317286" cy="630936"/>
          </a:xfrm>
          <a:prstGeom prst="rect">
            <a:avLst/>
          </a:prstGeom>
          <a:solidFill>
            <a:srgbClr val="DEE6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8" name="Text Placeholder 67">
            <a:extLst>
              <a:ext uri="{FF2B5EF4-FFF2-40B4-BE49-F238E27FC236}">
                <a16:creationId xmlns:a16="http://schemas.microsoft.com/office/drawing/2014/main" id="{1448BB1C-FCE0-4368-9454-1C343179F825}"/>
              </a:ext>
            </a:extLst>
          </p:cNvPr>
          <p:cNvSpPr>
            <a:spLocks noGrp="1"/>
          </p:cNvSpPr>
          <p:nvPr userDrawn="1">
            <p:ph type="body" sz="quarter" idx="14" hasCustomPrompt="1"/>
          </p:nvPr>
        </p:nvSpPr>
        <p:spPr>
          <a:xfrm>
            <a:off x="999868"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5" name="Text Placeholder 67">
            <a:extLst>
              <a:ext uri="{FF2B5EF4-FFF2-40B4-BE49-F238E27FC236}">
                <a16:creationId xmlns:a16="http://schemas.microsoft.com/office/drawing/2014/main" id="{0F809E17-A64D-4926-86F9-F23BA9D43374}"/>
              </a:ext>
            </a:extLst>
          </p:cNvPr>
          <p:cNvSpPr>
            <a:spLocks noGrp="1"/>
          </p:cNvSpPr>
          <p:nvPr userDrawn="1">
            <p:ph type="body" sz="quarter" idx="19" hasCustomPrompt="1"/>
          </p:nvPr>
        </p:nvSpPr>
        <p:spPr>
          <a:xfrm>
            <a:off x="1002003"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Step 1</a:t>
            </a:r>
            <a:endParaRPr lang="ru-RU" dirty="0"/>
          </a:p>
        </p:txBody>
      </p:sp>
      <p:sp>
        <p:nvSpPr>
          <p:cNvPr id="80" name="Text Placeholder 67">
            <a:extLst>
              <a:ext uri="{FF2B5EF4-FFF2-40B4-BE49-F238E27FC236}">
                <a16:creationId xmlns:a16="http://schemas.microsoft.com/office/drawing/2014/main" id="{CEAEBD1B-4DD3-4194-BDB3-E70AEE2E0CDB}"/>
              </a:ext>
            </a:extLst>
          </p:cNvPr>
          <p:cNvSpPr>
            <a:spLocks noGrp="1"/>
          </p:cNvSpPr>
          <p:nvPr userDrawn="1">
            <p:ph type="body" sz="quarter" idx="24"/>
          </p:nvPr>
        </p:nvSpPr>
        <p:spPr>
          <a:xfrm>
            <a:off x="999868"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Edit Master text styles</a:t>
            </a:r>
          </a:p>
        </p:txBody>
      </p:sp>
      <p:sp>
        <p:nvSpPr>
          <p:cNvPr id="69" name="Text Placeholder 67">
            <a:extLst>
              <a:ext uri="{FF2B5EF4-FFF2-40B4-BE49-F238E27FC236}">
                <a16:creationId xmlns:a16="http://schemas.microsoft.com/office/drawing/2014/main" id="{D78D23EB-5D9F-4540-94A3-08DBF7B8B91F}"/>
              </a:ext>
            </a:extLst>
          </p:cNvPr>
          <p:cNvSpPr>
            <a:spLocks noGrp="1"/>
          </p:cNvSpPr>
          <p:nvPr userDrawn="1">
            <p:ph type="body" sz="quarter" idx="15" hasCustomPrompt="1"/>
          </p:nvPr>
        </p:nvSpPr>
        <p:spPr>
          <a:xfrm>
            <a:off x="3076929"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6" name="Text Placeholder 67">
            <a:extLst>
              <a:ext uri="{FF2B5EF4-FFF2-40B4-BE49-F238E27FC236}">
                <a16:creationId xmlns:a16="http://schemas.microsoft.com/office/drawing/2014/main" id="{52C8DAAC-AC34-4ADE-B88F-1C9288A5AEAB}"/>
              </a:ext>
            </a:extLst>
          </p:cNvPr>
          <p:cNvSpPr>
            <a:spLocks noGrp="1"/>
          </p:cNvSpPr>
          <p:nvPr userDrawn="1">
            <p:ph type="body" sz="quarter" idx="20" hasCustomPrompt="1"/>
          </p:nvPr>
        </p:nvSpPr>
        <p:spPr>
          <a:xfrm>
            <a:off x="3079064"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Step 2</a:t>
            </a:r>
            <a:endParaRPr lang="ru-RU" dirty="0"/>
          </a:p>
        </p:txBody>
      </p:sp>
      <p:sp>
        <p:nvSpPr>
          <p:cNvPr id="81" name="Text Placeholder 67">
            <a:extLst>
              <a:ext uri="{FF2B5EF4-FFF2-40B4-BE49-F238E27FC236}">
                <a16:creationId xmlns:a16="http://schemas.microsoft.com/office/drawing/2014/main" id="{11C83BFB-0EB8-4D80-943B-BA7A252D4DFE}"/>
              </a:ext>
            </a:extLst>
          </p:cNvPr>
          <p:cNvSpPr>
            <a:spLocks noGrp="1"/>
          </p:cNvSpPr>
          <p:nvPr userDrawn="1">
            <p:ph type="body" sz="quarter" idx="25"/>
          </p:nvPr>
        </p:nvSpPr>
        <p:spPr>
          <a:xfrm>
            <a:off x="3076929"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Edit Master text styles</a:t>
            </a:r>
          </a:p>
        </p:txBody>
      </p:sp>
      <p:sp>
        <p:nvSpPr>
          <p:cNvPr id="70" name="Text Placeholder 67">
            <a:extLst>
              <a:ext uri="{FF2B5EF4-FFF2-40B4-BE49-F238E27FC236}">
                <a16:creationId xmlns:a16="http://schemas.microsoft.com/office/drawing/2014/main" id="{4ED1DE17-B2BC-417B-BFB0-D3CDF7209734}"/>
              </a:ext>
            </a:extLst>
          </p:cNvPr>
          <p:cNvSpPr>
            <a:spLocks noGrp="1"/>
          </p:cNvSpPr>
          <p:nvPr userDrawn="1">
            <p:ph type="body" sz="quarter" idx="16" hasCustomPrompt="1"/>
          </p:nvPr>
        </p:nvSpPr>
        <p:spPr>
          <a:xfrm>
            <a:off x="5153990"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7" name="Text Placeholder 67">
            <a:extLst>
              <a:ext uri="{FF2B5EF4-FFF2-40B4-BE49-F238E27FC236}">
                <a16:creationId xmlns:a16="http://schemas.microsoft.com/office/drawing/2014/main" id="{2406C601-7B6F-4E9D-A973-B2CC92C0DDA5}"/>
              </a:ext>
            </a:extLst>
          </p:cNvPr>
          <p:cNvSpPr>
            <a:spLocks noGrp="1"/>
          </p:cNvSpPr>
          <p:nvPr userDrawn="1">
            <p:ph type="body" sz="quarter" idx="21" hasCustomPrompt="1"/>
          </p:nvPr>
        </p:nvSpPr>
        <p:spPr>
          <a:xfrm>
            <a:off x="5156125"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Step 3</a:t>
            </a:r>
            <a:endParaRPr lang="ru-RU" dirty="0"/>
          </a:p>
        </p:txBody>
      </p:sp>
      <p:sp>
        <p:nvSpPr>
          <p:cNvPr id="82" name="Text Placeholder 67">
            <a:extLst>
              <a:ext uri="{FF2B5EF4-FFF2-40B4-BE49-F238E27FC236}">
                <a16:creationId xmlns:a16="http://schemas.microsoft.com/office/drawing/2014/main" id="{1863E5AC-A2CE-4EFB-9433-5F599B2B061F}"/>
              </a:ext>
            </a:extLst>
          </p:cNvPr>
          <p:cNvSpPr>
            <a:spLocks noGrp="1"/>
          </p:cNvSpPr>
          <p:nvPr userDrawn="1">
            <p:ph type="body" sz="quarter" idx="26"/>
          </p:nvPr>
        </p:nvSpPr>
        <p:spPr>
          <a:xfrm>
            <a:off x="5153990"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Master text styles</a:t>
            </a:r>
          </a:p>
        </p:txBody>
      </p:sp>
      <p:sp>
        <p:nvSpPr>
          <p:cNvPr id="71" name="Text Placeholder 67">
            <a:extLst>
              <a:ext uri="{FF2B5EF4-FFF2-40B4-BE49-F238E27FC236}">
                <a16:creationId xmlns:a16="http://schemas.microsoft.com/office/drawing/2014/main" id="{166A426C-5268-45E2-8D57-A0DC553E0187}"/>
              </a:ext>
            </a:extLst>
          </p:cNvPr>
          <p:cNvSpPr>
            <a:spLocks noGrp="1"/>
          </p:cNvSpPr>
          <p:nvPr userDrawn="1">
            <p:ph type="body" sz="quarter" idx="17" hasCustomPrompt="1"/>
          </p:nvPr>
        </p:nvSpPr>
        <p:spPr>
          <a:xfrm>
            <a:off x="7231051"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8" name="Text Placeholder 67">
            <a:extLst>
              <a:ext uri="{FF2B5EF4-FFF2-40B4-BE49-F238E27FC236}">
                <a16:creationId xmlns:a16="http://schemas.microsoft.com/office/drawing/2014/main" id="{84AA07B3-267A-4EF3-884B-C7811E2A82E2}"/>
              </a:ext>
            </a:extLst>
          </p:cNvPr>
          <p:cNvSpPr>
            <a:spLocks noGrp="1"/>
          </p:cNvSpPr>
          <p:nvPr userDrawn="1">
            <p:ph type="body" sz="quarter" idx="22" hasCustomPrompt="1"/>
          </p:nvPr>
        </p:nvSpPr>
        <p:spPr>
          <a:xfrm>
            <a:off x="7233186"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Step 4</a:t>
            </a:r>
            <a:endParaRPr lang="ru-RU" dirty="0"/>
          </a:p>
        </p:txBody>
      </p:sp>
      <p:sp>
        <p:nvSpPr>
          <p:cNvPr id="83" name="Text Placeholder 67">
            <a:extLst>
              <a:ext uri="{FF2B5EF4-FFF2-40B4-BE49-F238E27FC236}">
                <a16:creationId xmlns:a16="http://schemas.microsoft.com/office/drawing/2014/main" id="{8200DF41-88E6-45EF-AE9D-B56233AD17E6}"/>
              </a:ext>
            </a:extLst>
          </p:cNvPr>
          <p:cNvSpPr>
            <a:spLocks noGrp="1"/>
          </p:cNvSpPr>
          <p:nvPr userDrawn="1">
            <p:ph type="body" sz="quarter" idx="27"/>
          </p:nvPr>
        </p:nvSpPr>
        <p:spPr>
          <a:xfrm>
            <a:off x="7231051"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Master text styles</a:t>
            </a:r>
          </a:p>
        </p:txBody>
      </p:sp>
      <p:sp>
        <p:nvSpPr>
          <p:cNvPr id="72" name="Text Placeholder 67">
            <a:extLst>
              <a:ext uri="{FF2B5EF4-FFF2-40B4-BE49-F238E27FC236}">
                <a16:creationId xmlns:a16="http://schemas.microsoft.com/office/drawing/2014/main" id="{27F6FCF2-4954-4E07-BD4A-54040E169886}"/>
              </a:ext>
            </a:extLst>
          </p:cNvPr>
          <p:cNvSpPr>
            <a:spLocks noGrp="1"/>
          </p:cNvSpPr>
          <p:nvPr userDrawn="1">
            <p:ph type="body" sz="quarter" idx="18" hasCustomPrompt="1"/>
          </p:nvPr>
        </p:nvSpPr>
        <p:spPr>
          <a:xfrm>
            <a:off x="9308112"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9" name="Text Placeholder 67">
            <a:extLst>
              <a:ext uri="{FF2B5EF4-FFF2-40B4-BE49-F238E27FC236}">
                <a16:creationId xmlns:a16="http://schemas.microsoft.com/office/drawing/2014/main" id="{9752F311-54E4-4A2F-A676-CE541AC3AF22}"/>
              </a:ext>
            </a:extLst>
          </p:cNvPr>
          <p:cNvSpPr>
            <a:spLocks noGrp="1"/>
          </p:cNvSpPr>
          <p:nvPr userDrawn="1">
            <p:ph type="body" sz="quarter" idx="23" hasCustomPrompt="1"/>
          </p:nvPr>
        </p:nvSpPr>
        <p:spPr>
          <a:xfrm>
            <a:off x="9310247"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Step 5</a:t>
            </a:r>
            <a:endParaRPr lang="ru-RU" dirty="0"/>
          </a:p>
        </p:txBody>
      </p:sp>
      <p:sp>
        <p:nvSpPr>
          <p:cNvPr id="84" name="Text Placeholder 67">
            <a:extLst>
              <a:ext uri="{FF2B5EF4-FFF2-40B4-BE49-F238E27FC236}">
                <a16:creationId xmlns:a16="http://schemas.microsoft.com/office/drawing/2014/main" id="{293395E1-4412-462F-9A23-3BEF7CCC2498}"/>
              </a:ext>
            </a:extLst>
          </p:cNvPr>
          <p:cNvSpPr>
            <a:spLocks noGrp="1"/>
          </p:cNvSpPr>
          <p:nvPr userDrawn="1">
            <p:ph type="body" sz="quarter" idx="28"/>
          </p:nvPr>
        </p:nvSpPr>
        <p:spPr>
          <a:xfrm>
            <a:off x="9308112"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Master text styles</a:t>
            </a:r>
          </a:p>
        </p:txBody>
      </p:sp>
      <p:cxnSp>
        <p:nvCxnSpPr>
          <p:cNvPr id="43" name="Straight Connector 42">
            <a:extLst>
              <a:ext uri="{FF2B5EF4-FFF2-40B4-BE49-F238E27FC236}">
                <a16:creationId xmlns:a16="http://schemas.microsoft.com/office/drawing/2014/main" id="{DA423E63-093D-4A99-8C31-28E180F8111E}"/>
              </a:ext>
            </a:extLst>
          </p:cNvPr>
          <p:cNvCxnSpPr>
            <a:cxnSpLocks/>
          </p:cNvCxnSpPr>
          <p:nvPr userDrawn="1"/>
        </p:nvCxnSpPr>
        <p:spPr>
          <a:xfrm>
            <a:off x="919331" y="2404913"/>
            <a:ext cx="11304000" cy="0"/>
          </a:xfrm>
          <a:prstGeom prst="line">
            <a:avLst/>
          </a:prstGeom>
          <a:ln w="19050">
            <a:solidFill>
              <a:srgbClr val="9399A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1F79A9D-F468-4B5C-9092-EE37C9E345F1}"/>
              </a:ext>
            </a:extLst>
          </p:cNvPr>
          <p:cNvSpPr>
            <a:spLocks noGrp="1"/>
          </p:cNvSpPr>
          <p:nvPr>
            <p:ph type="dt" sz="half" idx="10"/>
          </p:nvPr>
        </p:nvSpPr>
        <p:spPr/>
        <p:txBody>
          <a:bodyPr/>
          <a:lstStyle>
            <a:lvl1pPr>
              <a:defRPr>
                <a:solidFill>
                  <a:schemeClr val="accent3"/>
                </a:solidFill>
              </a:defRPr>
            </a:lvl1pPr>
          </a:lstStyle>
          <a:p>
            <a:fld id="{513CFEE6-155F-4C22-BFC9-BDED101F64A3}" type="datetimeFigureOut">
              <a:rPr lang="ru-RU" smtClean="0"/>
              <a:pPr/>
              <a:t>12.03.2024</a:t>
            </a:fld>
            <a:endParaRPr lang="ru-RU"/>
          </a:p>
        </p:txBody>
      </p:sp>
      <p:sp>
        <p:nvSpPr>
          <p:cNvPr id="5" name="Footer Placeholder 4">
            <a:extLst>
              <a:ext uri="{FF2B5EF4-FFF2-40B4-BE49-F238E27FC236}">
                <a16:creationId xmlns:a16="http://schemas.microsoft.com/office/drawing/2014/main" id="{48650B2E-E157-4C0C-94EB-9A67DEC033FC}"/>
              </a:ext>
            </a:extLst>
          </p:cNvPr>
          <p:cNvSpPr>
            <a:spLocks noGrp="1"/>
          </p:cNvSpPr>
          <p:nvPr>
            <p:ph type="ftr" sz="quarter" idx="11"/>
          </p:nvPr>
        </p:nvSpPr>
        <p:spPr/>
        <p:txBody>
          <a:bodyPr/>
          <a:lstStyle>
            <a:lvl1pPr>
              <a:defRPr>
                <a:solidFill>
                  <a:schemeClr val="accent1"/>
                </a:solidFill>
              </a:defRPr>
            </a:lvl1pPr>
          </a:lstStyle>
          <a:p>
            <a:endParaRPr lang="ru-RU" dirty="0"/>
          </a:p>
        </p:txBody>
      </p:sp>
      <p:sp>
        <p:nvSpPr>
          <p:cNvPr id="6" name="Slide Number Placeholder 5">
            <a:extLst>
              <a:ext uri="{FF2B5EF4-FFF2-40B4-BE49-F238E27FC236}">
                <a16:creationId xmlns:a16="http://schemas.microsoft.com/office/drawing/2014/main" id="{7D0D0389-9377-4F66-90DE-3BF0280F595D}"/>
              </a:ext>
            </a:extLst>
          </p:cNvPr>
          <p:cNvSpPr>
            <a:spLocks noGrp="1"/>
          </p:cNvSpPr>
          <p:nvPr>
            <p:ph type="sldNum" sz="quarter" idx="12"/>
          </p:nvPr>
        </p:nvSpPr>
        <p:spPr/>
        <p:txBody>
          <a:bodyPr/>
          <a:lstStyle/>
          <a:p>
            <a:fld id="{4F4E0FEE-E42D-435A-A441-DBC63D7AFC28}" type="slidenum">
              <a:rPr lang="ru-RU" smtClean="0"/>
              <a:t>‹#›</a:t>
            </a:fld>
            <a:endParaRPr lang="ru-RU" dirty="0"/>
          </a:p>
        </p:txBody>
      </p:sp>
      <p:grpSp>
        <p:nvGrpSpPr>
          <p:cNvPr id="38" name="Group 37">
            <a:extLst>
              <a:ext uri="{FF2B5EF4-FFF2-40B4-BE49-F238E27FC236}">
                <a16:creationId xmlns:a16="http://schemas.microsoft.com/office/drawing/2014/main" id="{045D4B62-FDA7-488E-8EA0-68805217F9F0}"/>
              </a:ext>
            </a:extLst>
          </p:cNvPr>
          <p:cNvGrpSpPr/>
          <p:nvPr userDrawn="1"/>
        </p:nvGrpSpPr>
        <p:grpSpPr>
          <a:xfrm>
            <a:off x="9128023" y="2331516"/>
            <a:ext cx="137160" cy="2999323"/>
            <a:chOff x="882917" y="2474883"/>
            <a:chExt cx="137160" cy="2999323"/>
          </a:xfrm>
        </p:grpSpPr>
        <p:cxnSp>
          <p:nvCxnSpPr>
            <p:cNvPr id="39" name="Straight Connector 38">
              <a:extLst>
                <a:ext uri="{FF2B5EF4-FFF2-40B4-BE49-F238E27FC236}">
                  <a16:creationId xmlns:a16="http://schemas.microsoft.com/office/drawing/2014/main" id="{EE9FF919-D5B6-40BE-8340-99395C67A80B}"/>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4744F83E-0A7E-487F-94AD-18862D8C1DA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1" name="Oval 40">
              <a:extLst>
                <a:ext uri="{FF2B5EF4-FFF2-40B4-BE49-F238E27FC236}">
                  <a16:creationId xmlns:a16="http://schemas.microsoft.com/office/drawing/2014/main" id="{2604EFAD-8591-44A8-B023-93F6CBAA8FBB}"/>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cxnSp>
        <p:nvCxnSpPr>
          <p:cNvPr id="44" name="Straight Connector 43">
            <a:extLst>
              <a:ext uri="{FF2B5EF4-FFF2-40B4-BE49-F238E27FC236}">
                <a16:creationId xmlns:a16="http://schemas.microsoft.com/office/drawing/2014/main" id="{FCC36F7E-FD23-48F3-A09A-9CC43031B561}"/>
              </a:ext>
            </a:extLst>
          </p:cNvPr>
          <p:cNvCxnSpPr>
            <a:cxnSpLocks/>
          </p:cNvCxnSpPr>
          <p:nvPr userDrawn="1"/>
        </p:nvCxnSpPr>
        <p:spPr>
          <a:xfrm>
            <a:off x="951496" y="3032671"/>
            <a:ext cx="11240503" cy="0"/>
          </a:xfrm>
          <a:prstGeom prst="line">
            <a:avLst/>
          </a:prstGeom>
          <a:ln w="7239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6A1B849D-4DD4-48E2-919C-6D027EBF0C55}"/>
              </a:ext>
            </a:extLst>
          </p:cNvPr>
          <p:cNvGrpSpPr/>
          <p:nvPr userDrawn="1"/>
        </p:nvGrpSpPr>
        <p:grpSpPr>
          <a:xfrm>
            <a:off x="813989" y="2331516"/>
            <a:ext cx="137162" cy="2999323"/>
            <a:chOff x="882915" y="2453736"/>
            <a:chExt cx="137162" cy="2999323"/>
          </a:xfrm>
        </p:grpSpPr>
        <p:cxnSp>
          <p:nvCxnSpPr>
            <p:cNvPr id="21" name="Straight Connector 20">
              <a:extLst>
                <a:ext uri="{FF2B5EF4-FFF2-40B4-BE49-F238E27FC236}">
                  <a16:creationId xmlns:a16="http://schemas.microsoft.com/office/drawing/2014/main" id="{2735FDD3-D29F-4144-B941-C78FD2EDEC8F}"/>
                </a:ext>
              </a:extLst>
            </p:cNvPr>
            <p:cNvCxnSpPr/>
            <p:nvPr userDrawn="1"/>
          </p:nvCxnSpPr>
          <p:spPr>
            <a:xfrm>
              <a:off x="951497" y="2522316"/>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CCA69E7-7E62-48D3-BECA-3195D6013009}"/>
                </a:ext>
              </a:extLst>
            </p:cNvPr>
            <p:cNvSpPr/>
            <p:nvPr userDrawn="1"/>
          </p:nvSpPr>
          <p:spPr>
            <a:xfrm>
              <a:off x="882915" y="245373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4" name="Oval 23">
              <a:extLst>
                <a:ext uri="{FF2B5EF4-FFF2-40B4-BE49-F238E27FC236}">
                  <a16:creationId xmlns:a16="http://schemas.microsoft.com/office/drawing/2014/main" id="{7372AC68-B45F-427C-BCD5-D1C11A81DEFD}"/>
                </a:ext>
              </a:extLst>
            </p:cNvPr>
            <p:cNvSpPr/>
            <p:nvPr userDrawn="1"/>
          </p:nvSpPr>
          <p:spPr>
            <a:xfrm>
              <a:off x="882917" y="5315899"/>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49" name="Group 48">
            <a:extLst>
              <a:ext uri="{FF2B5EF4-FFF2-40B4-BE49-F238E27FC236}">
                <a16:creationId xmlns:a16="http://schemas.microsoft.com/office/drawing/2014/main" id="{063908B3-7B94-471C-A3B6-4DD1BAD057EC}"/>
              </a:ext>
            </a:extLst>
          </p:cNvPr>
          <p:cNvGrpSpPr/>
          <p:nvPr userDrawn="1"/>
        </p:nvGrpSpPr>
        <p:grpSpPr>
          <a:xfrm>
            <a:off x="750918" y="2898634"/>
            <a:ext cx="265176" cy="265176"/>
            <a:chOff x="818907" y="3062958"/>
            <a:chExt cx="265176" cy="265176"/>
          </a:xfrm>
        </p:grpSpPr>
        <p:sp>
          <p:nvSpPr>
            <p:cNvPr id="47" name="Oval 46">
              <a:extLst>
                <a:ext uri="{FF2B5EF4-FFF2-40B4-BE49-F238E27FC236}">
                  <a16:creationId xmlns:a16="http://schemas.microsoft.com/office/drawing/2014/main" id="{4EBB9D0A-1778-4373-AD41-62E890959DCF}"/>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8" name="Oval 47">
              <a:extLst>
                <a:ext uri="{FF2B5EF4-FFF2-40B4-BE49-F238E27FC236}">
                  <a16:creationId xmlns:a16="http://schemas.microsoft.com/office/drawing/2014/main" id="{5C3271EA-E74D-4A74-B991-5C50166C37A5}"/>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26" name="Group 25">
            <a:extLst>
              <a:ext uri="{FF2B5EF4-FFF2-40B4-BE49-F238E27FC236}">
                <a16:creationId xmlns:a16="http://schemas.microsoft.com/office/drawing/2014/main" id="{F9A6FF48-4AA4-4CD2-B31D-B7049F9C4092}"/>
              </a:ext>
            </a:extLst>
          </p:cNvPr>
          <p:cNvGrpSpPr/>
          <p:nvPr userDrawn="1"/>
        </p:nvGrpSpPr>
        <p:grpSpPr>
          <a:xfrm>
            <a:off x="2908500" y="2331516"/>
            <a:ext cx="137160" cy="2999323"/>
            <a:chOff x="882917" y="2474883"/>
            <a:chExt cx="137160" cy="2999323"/>
          </a:xfrm>
        </p:grpSpPr>
        <p:cxnSp>
          <p:nvCxnSpPr>
            <p:cNvPr id="27" name="Straight Connector 26">
              <a:extLst>
                <a:ext uri="{FF2B5EF4-FFF2-40B4-BE49-F238E27FC236}">
                  <a16:creationId xmlns:a16="http://schemas.microsoft.com/office/drawing/2014/main" id="{9E7874F7-CC98-4D64-8517-87F53501C42F}"/>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6453AEA-ACAA-4861-B099-D90257B9BAF8}"/>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9" name="Oval 28">
              <a:extLst>
                <a:ext uri="{FF2B5EF4-FFF2-40B4-BE49-F238E27FC236}">
                  <a16:creationId xmlns:a16="http://schemas.microsoft.com/office/drawing/2014/main" id="{CA8484F9-DBBB-48DB-8CBC-A0E91BBD8207}"/>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0" name="Group 49">
            <a:extLst>
              <a:ext uri="{FF2B5EF4-FFF2-40B4-BE49-F238E27FC236}">
                <a16:creationId xmlns:a16="http://schemas.microsoft.com/office/drawing/2014/main" id="{787AB91B-1402-478A-9277-84A12987C1FE}"/>
              </a:ext>
            </a:extLst>
          </p:cNvPr>
          <p:cNvGrpSpPr/>
          <p:nvPr userDrawn="1"/>
        </p:nvGrpSpPr>
        <p:grpSpPr>
          <a:xfrm>
            <a:off x="2847246" y="2898634"/>
            <a:ext cx="265176" cy="265176"/>
            <a:chOff x="818907" y="3062958"/>
            <a:chExt cx="265176" cy="265176"/>
          </a:xfrm>
        </p:grpSpPr>
        <p:sp>
          <p:nvSpPr>
            <p:cNvPr id="51" name="Oval 50">
              <a:extLst>
                <a:ext uri="{FF2B5EF4-FFF2-40B4-BE49-F238E27FC236}">
                  <a16:creationId xmlns:a16="http://schemas.microsoft.com/office/drawing/2014/main" id="{BEFCF036-CEA4-48A8-A00F-9F64AE548E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2" name="Oval 51">
              <a:extLst>
                <a:ext uri="{FF2B5EF4-FFF2-40B4-BE49-F238E27FC236}">
                  <a16:creationId xmlns:a16="http://schemas.microsoft.com/office/drawing/2014/main" id="{5EE24256-9159-4D60-B60A-3498FC98CD0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3" name="Group 52">
            <a:extLst>
              <a:ext uri="{FF2B5EF4-FFF2-40B4-BE49-F238E27FC236}">
                <a16:creationId xmlns:a16="http://schemas.microsoft.com/office/drawing/2014/main" id="{FA8C6DB1-44F7-483A-950F-B873D1D5B8D3}"/>
              </a:ext>
            </a:extLst>
          </p:cNvPr>
          <p:cNvGrpSpPr/>
          <p:nvPr userDrawn="1"/>
        </p:nvGrpSpPr>
        <p:grpSpPr>
          <a:xfrm>
            <a:off x="9064951" y="2898634"/>
            <a:ext cx="265176" cy="265176"/>
            <a:chOff x="818907" y="3062958"/>
            <a:chExt cx="265176" cy="265176"/>
          </a:xfrm>
        </p:grpSpPr>
        <p:sp>
          <p:nvSpPr>
            <p:cNvPr id="54" name="Oval 53">
              <a:extLst>
                <a:ext uri="{FF2B5EF4-FFF2-40B4-BE49-F238E27FC236}">
                  <a16:creationId xmlns:a16="http://schemas.microsoft.com/office/drawing/2014/main" id="{E71AB570-1EDA-457E-B564-1F63367035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5" name="Oval 54">
              <a:extLst>
                <a:ext uri="{FF2B5EF4-FFF2-40B4-BE49-F238E27FC236}">
                  <a16:creationId xmlns:a16="http://schemas.microsoft.com/office/drawing/2014/main" id="{01CF7F51-5306-450B-9581-297B7DA9535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30" name="Group 29">
            <a:extLst>
              <a:ext uri="{FF2B5EF4-FFF2-40B4-BE49-F238E27FC236}">
                <a16:creationId xmlns:a16="http://schemas.microsoft.com/office/drawing/2014/main" id="{D88F938B-6889-476B-9F04-50877A3FFB94}"/>
              </a:ext>
            </a:extLst>
          </p:cNvPr>
          <p:cNvGrpSpPr/>
          <p:nvPr userDrawn="1"/>
        </p:nvGrpSpPr>
        <p:grpSpPr>
          <a:xfrm>
            <a:off x="5003010" y="2331516"/>
            <a:ext cx="137160" cy="2999323"/>
            <a:chOff x="882917" y="2474883"/>
            <a:chExt cx="137160" cy="2999323"/>
          </a:xfrm>
        </p:grpSpPr>
        <p:cxnSp>
          <p:nvCxnSpPr>
            <p:cNvPr id="31" name="Straight Connector 30">
              <a:extLst>
                <a:ext uri="{FF2B5EF4-FFF2-40B4-BE49-F238E27FC236}">
                  <a16:creationId xmlns:a16="http://schemas.microsoft.com/office/drawing/2014/main" id="{979342DA-D3C1-4717-B6CC-2654C333D29D}"/>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8CB6D1AF-ADDB-42D5-BEB9-99A7EE07025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3" name="Oval 32">
              <a:extLst>
                <a:ext uri="{FF2B5EF4-FFF2-40B4-BE49-F238E27FC236}">
                  <a16:creationId xmlns:a16="http://schemas.microsoft.com/office/drawing/2014/main" id="{C986ED45-F31E-4EB9-BB0F-3079602EB4A2}"/>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
        <p:nvSpPr>
          <p:cNvPr id="57" name="Oval 56">
            <a:extLst>
              <a:ext uri="{FF2B5EF4-FFF2-40B4-BE49-F238E27FC236}">
                <a16:creationId xmlns:a16="http://schemas.microsoft.com/office/drawing/2014/main" id="{923CFC93-94E9-4366-8810-F0ACAFD54CFD}"/>
              </a:ext>
            </a:extLst>
          </p:cNvPr>
          <p:cNvSpPr/>
          <p:nvPr userDrawn="1"/>
        </p:nvSpPr>
        <p:spPr>
          <a:xfrm>
            <a:off x="4938426" y="289863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8" name="Oval 57">
            <a:extLst>
              <a:ext uri="{FF2B5EF4-FFF2-40B4-BE49-F238E27FC236}">
                <a16:creationId xmlns:a16="http://schemas.microsoft.com/office/drawing/2014/main" id="{0D6790E5-47B0-4794-ADB1-4FC8402D665C}"/>
              </a:ext>
            </a:extLst>
          </p:cNvPr>
          <p:cNvSpPr/>
          <p:nvPr userDrawn="1"/>
        </p:nvSpPr>
        <p:spPr>
          <a:xfrm>
            <a:off x="5002434" y="296264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nvGrpSpPr>
          <p:cNvPr id="34" name="Group 33">
            <a:extLst>
              <a:ext uri="{FF2B5EF4-FFF2-40B4-BE49-F238E27FC236}">
                <a16:creationId xmlns:a16="http://schemas.microsoft.com/office/drawing/2014/main" id="{596C3237-54C9-480C-AABB-5A95AB84DF38}"/>
              </a:ext>
            </a:extLst>
          </p:cNvPr>
          <p:cNvGrpSpPr/>
          <p:nvPr userDrawn="1"/>
        </p:nvGrpSpPr>
        <p:grpSpPr>
          <a:xfrm>
            <a:off x="7097520" y="2331516"/>
            <a:ext cx="137160" cy="2999323"/>
            <a:chOff x="882917" y="2474883"/>
            <a:chExt cx="137160" cy="2999323"/>
          </a:xfrm>
        </p:grpSpPr>
        <p:cxnSp>
          <p:nvCxnSpPr>
            <p:cNvPr id="35" name="Straight Connector 34">
              <a:extLst>
                <a:ext uri="{FF2B5EF4-FFF2-40B4-BE49-F238E27FC236}">
                  <a16:creationId xmlns:a16="http://schemas.microsoft.com/office/drawing/2014/main" id="{2B1C5BC3-88E2-4319-B05B-55A77D959B8C}"/>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AD3DDE-89C5-4CB3-A7C4-52A77D798D0A}"/>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7" name="Oval 36">
              <a:extLst>
                <a:ext uri="{FF2B5EF4-FFF2-40B4-BE49-F238E27FC236}">
                  <a16:creationId xmlns:a16="http://schemas.microsoft.com/office/drawing/2014/main" id="{E492ADD7-891E-47B3-B12A-0B729BD59B7C}"/>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9" name="Group 58">
            <a:extLst>
              <a:ext uri="{FF2B5EF4-FFF2-40B4-BE49-F238E27FC236}">
                <a16:creationId xmlns:a16="http://schemas.microsoft.com/office/drawing/2014/main" id="{46626098-B638-41DE-A19F-347385124AF0}"/>
              </a:ext>
            </a:extLst>
          </p:cNvPr>
          <p:cNvGrpSpPr/>
          <p:nvPr userDrawn="1"/>
        </p:nvGrpSpPr>
        <p:grpSpPr>
          <a:xfrm>
            <a:off x="7036590" y="2898634"/>
            <a:ext cx="265176" cy="265176"/>
            <a:chOff x="821985" y="3062284"/>
            <a:chExt cx="265176" cy="265176"/>
          </a:xfrm>
        </p:grpSpPr>
        <p:sp>
          <p:nvSpPr>
            <p:cNvPr id="60" name="Oval 59">
              <a:extLst>
                <a:ext uri="{FF2B5EF4-FFF2-40B4-BE49-F238E27FC236}">
                  <a16:creationId xmlns:a16="http://schemas.microsoft.com/office/drawing/2014/main" id="{BFDD77FF-4A87-4A8F-9110-8D6977A8ED44}"/>
                </a:ext>
              </a:extLst>
            </p:cNvPr>
            <p:cNvSpPr/>
            <p:nvPr userDrawn="1"/>
          </p:nvSpPr>
          <p:spPr>
            <a:xfrm>
              <a:off x="821985" y="306228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1" name="Oval 60">
              <a:extLst>
                <a:ext uri="{FF2B5EF4-FFF2-40B4-BE49-F238E27FC236}">
                  <a16:creationId xmlns:a16="http://schemas.microsoft.com/office/drawing/2014/main" id="{D6ECC322-F330-4C26-AC6A-506672D90A6F}"/>
                </a:ext>
              </a:extLst>
            </p:cNvPr>
            <p:cNvSpPr/>
            <p:nvPr userDrawn="1"/>
          </p:nvSpPr>
          <p:spPr>
            <a:xfrm>
              <a:off x="885993" y="312629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Tree>
    <p:extLst>
      <p:ext uri="{BB962C8B-B14F-4D97-AF65-F5344CB8AC3E}">
        <p14:creationId xmlns:p14="http://schemas.microsoft.com/office/powerpoint/2010/main" val="3855698309"/>
      </p:ext>
    </p:extLst>
  </p:cSld>
  <p:clrMapOvr>
    <a:masterClrMapping/>
  </p:clrMapOvr>
  <p:extLst mod="1">
    <p:ext uri="{DCECCB84-F9BA-43D5-87BE-67443E8EF086}">
      <p15:sldGuideLst xmlns:p15="http://schemas.microsoft.com/office/powerpoint/2012/main">
        <p15:guide id="1" orient="horz" pos="572">
          <p15:clr>
            <a:srgbClr val="FBAE40"/>
          </p15:clr>
        </p15:guide>
        <p15:guide id="2" pos="551">
          <p15:clr>
            <a:srgbClr val="FBAE40"/>
          </p15:clr>
        </p15:guide>
        <p15:guide id="3" pos="7080">
          <p15:clr>
            <a:srgbClr val="FBAE40"/>
          </p15:clr>
        </p15:guide>
        <p15:guide id="4" orient="horz" pos="37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081FB5-A22B-4290-922E-34CC106A9540}"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C0F22-75AB-4CC9-8BFE-020C5E95A4C5}" type="slidenum">
              <a:rPr lang="en-US" smtClean="0"/>
              <a:t>‹#›</a:t>
            </a:fld>
            <a:endParaRPr lang="en-US"/>
          </a:p>
        </p:txBody>
      </p:sp>
    </p:spTree>
    <p:extLst>
      <p:ext uri="{BB962C8B-B14F-4D97-AF65-F5344CB8AC3E}">
        <p14:creationId xmlns:p14="http://schemas.microsoft.com/office/powerpoint/2010/main" val="1300769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081FB5-A22B-4290-922E-34CC106A9540}"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C0F22-75AB-4CC9-8BFE-020C5E95A4C5}" type="slidenum">
              <a:rPr lang="en-US" smtClean="0"/>
              <a:t>‹#›</a:t>
            </a:fld>
            <a:endParaRPr lang="en-US"/>
          </a:p>
        </p:txBody>
      </p:sp>
    </p:spTree>
    <p:extLst>
      <p:ext uri="{BB962C8B-B14F-4D97-AF65-F5344CB8AC3E}">
        <p14:creationId xmlns:p14="http://schemas.microsoft.com/office/powerpoint/2010/main" val="3053662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081FB5-A22B-4290-922E-34CC106A9540}"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C0F22-75AB-4CC9-8BFE-020C5E95A4C5}" type="slidenum">
              <a:rPr lang="en-US" smtClean="0"/>
              <a:t>‹#›</a:t>
            </a:fld>
            <a:endParaRPr lang="en-US"/>
          </a:p>
        </p:txBody>
      </p:sp>
    </p:spTree>
    <p:extLst>
      <p:ext uri="{BB962C8B-B14F-4D97-AF65-F5344CB8AC3E}">
        <p14:creationId xmlns:p14="http://schemas.microsoft.com/office/powerpoint/2010/main" val="379681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081FB5-A22B-4290-922E-34CC106A9540}"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6C0F22-75AB-4CC9-8BFE-020C5E95A4C5}" type="slidenum">
              <a:rPr lang="en-US" smtClean="0"/>
              <a:t>‹#›</a:t>
            </a:fld>
            <a:endParaRPr lang="en-US"/>
          </a:p>
        </p:txBody>
      </p:sp>
    </p:spTree>
    <p:extLst>
      <p:ext uri="{BB962C8B-B14F-4D97-AF65-F5344CB8AC3E}">
        <p14:creationId xmlns:p14="http://schemas.microsoft.com/office/powerpoint/2010/main" val="132579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081FB5-A22B-4290-922E-34CC106A9540}"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6C0F22-75AB-4CC9-8BFE-020C5E95A4C5}" type="slidenum">
              <a:rPr lang="en-US" smtClean="0"/>
              <a:t>‹#›</a:t>
            </a:fld>
            <a:endParaRPr lang="en-US"/>
          </a:p>
        </p:txBody>
      </p:sp>
    </p:spTree>
    <p:extLst>
      <p:ext uri="{BB962C8B-B14F-4D97-AF65-F5344CB8AC3E}">
        <p14:creationId xmlns:p14="http://schemas.microsoft.com/office/powerpoint/2010/main" val="840272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81FB5-A22B-4290-922E-34CC106A9540}"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6C0F22-75AB-4CC9-8BFE-020C5E95A4C5}" type="slidenum">
              <a:rPr lang="en-US" smtClean="0"/>
              <a:t>‹#›</a:t>
            </a:fld>
            <a:endParaRPr lang="en-US"/>
          </a:p>
        </p:txBody>
      </p:sp>
    </p:spTree>
    <p:extLst>
      <p:ext uri="{BB962C8B-B14F-4D97-AF65-F5344CB8AC3E}">
        <p14:creationId xmlns:p14="http://schemas.microsoft.com/office/powerpoint/2010/main" val="2853585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081FB5-A22B-4290-922E-34CC106A9540}"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C0F22-75AB-4CC9-8BFE-020C5E95A4C5}" type="slidenum">
              <a:rPr lang="en-US" smtClean="0"/>
              <a:t>‹#›</a:t>
            </a:fld>
            <a:endParaRPr lang="en-US"/>
          </a:p>
        </p:txBody>
      </p:sp>
    </p:spTree>
    <p:extLst>
      <p:ext uri="{BB962C8B-B14F-4D97-AF65-F5344CB8AC3E}">
        <p14:creationId xmlns:p14="http://schemas.microsoft.com/office/powerpoint/2010/main" val="483371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081FB5-A22B-4290-922E-34CC106A9540}"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C0F22-75AB-4CC9-8BFE-020C5E95A4C5}" type="slidenum">
              <a:rPr lang="en-US" smtClean="0"/>
              <a:t>‹#›</a:t>
            </a:fld>
            <a:endParaRPr lang="en-US"/>
          </a:p>
        </p:txBody>
      </p:sp>
    </p:spTree>
    <p:extLst>
      <p:ext uri="{BB962C8B-B14F-4D97-AF65-F5344CB8AC3E}">
        <p14:creationId xmlns:p14="http://schemas.microsoft.com/office/powerpoint/2010/main" val="839462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81FB5-A22B-4290-922E-34CC106A9540}" type="datetimeFigureOut">
              <a:rPr lang="en-US" smtClean="0"/>
              <a:t>3/12/2024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C0F22-75AB-4CC9-8BFE-020C5E95A4C5}" type="slidenum">
              <a:rPr lang="en-US" smtClean="0"/>
              <a:t>‹#›</a:t>
            </a:fld>
            <a:endParaRPr lang="en-US"/>
          </a:p>
        </p:txBody>
      </p:sp>
    </p:spTree>
    <p:extLst>
      <p:ext uri="{BB962C8B-B14F-4D97-AF65-F5344CB8AC3E}">
        <p14:creationId xmlns:p14="http://schemas.microsoft.com/office/powerpoint/2010/main" val="3196654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y0uwd9QAYE" TargetMode="External"/><Relationship Id="rId2" Type="http://schemas.openxmlformats.org/officeDocument/2006/relationships/hyperlink" Target="https://www.youtube.com/watch?v=2iRFnmfVm7c" TargetMode="Externa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SetNFqcaye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SdzXr144VzE"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hyperlink" Target="https://www.youtube.com/watch?v=SSoDLfQKhGI" TargetMode="Externa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MkTw3_PmKtc" TargetMode="External"/><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A2kSnlS4xX8" TargetMode="External"/><Relationship Id="rId2" Type="http://schemas.openxmlformats.org/officeDocument/2006/relationships/hyperlink" Target="https://www.youtube.com/watch?v=a8g98ZhAUZ8"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www.youtube.com/watch?v=lK8gYGg0dk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cZTioTkHcB0"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fPbAd1TUGJA" TargetMode="External"/><Relationship Id="rId2" Type="http://schemas.openxmlformats.org/officeDocument/2006/relationships/hyperlink" Target="https://www.youtube.com/watch?v=4Z5rOXxjRWI" TargetMode="Externa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8.png"/><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hyperlink" Target="https://www.youtube.com/watch?v=TdMlqq-vL5A" TargetMode="Externa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10.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46.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2.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gHkELWFqGKQ" TargetMode="External"/><Relationship Id="rId7" Type="http://schemas.openxmlformats.org/officeDocument/2006/relationships/image" Target="../media/image70.gif"/><Relationship Id="rId2" Type="http://schemas.openxmlformats.org/officeDocument/2006/relationships/hyperlink" Target="https://www.iwm.org.uk/history/tips-for-american-servicemen-in-britain-during-the-second-world-war" TargetMode="Externa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hyperlink" Target="https://www.youtube.com/watch?v=aaa1vGm3n7Y"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N-au50GxIXw" TargetMode="External"/><Relationship Id="rId2" Type="http://schemas.openxmlformats.org/officeDocument/2006/relationships/hyperlink" Target="https://www.youtube.com/watch?v=Zxa7MOqwj-g" TargetMode="Externa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hyperlink" Target="https://www.youtube.com/watch?v=EBcuZOR6ZuU"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lfH01O88g5Q" TargetMode="External"/><Relationship Id="rId2" Type="http://schemas.openxmlformats.org/officeDocument/2006/relationships/hyperlink" Target="https://www.youtube.com/watch?v=jFAd3O68iI4" TargetMode="Externa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ZPQjq9_oQz0" TargetMode="External"/><Relationship Id="rId2" Type="http://schemas.openxmlformats.org/officeDocument/2006/relationships/hyperlink" Target="https://www.youtube.com/watch?v=bQcNSjJnuuM" TargetMode="Externa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www.youtube.com/watch?v=HofnGQwPgqs" TargetMode="External"/><Relationship Id="rId3" Type="http://schemas.openxmlformats.org/officeDocument/2006/relationships/hyperlink" Target="https://www.youtube.com/watch?v=HlylTg4_Q18" TargetMode="External"/><Relationship Id="rId7" Type="http://schemas.openxmlformats.org/officeDocument/2006/relationships/image" Target="../media/image79.jpeg"/><Relationship Id="rId2" Type="http://schemas.openxmlformats.org/officeDocument/2006/relationships/hyperlink" Target="https://www.youtube.com/watch?v=AE2z_N1fM5E" TargetMode="External"/><Relationship Id="rId1" Type="http://schemas.openxmlformats.org/officeDocument/2006/relationships/slideLayout" Target="../slideLayouts/slideLayout2.xml"/><Relationship Id="rId6" Type="http://schemas.openxmlformats.org/officeDocument/2006/relationships/hyperlink" Target="https://www.youtube.com/watch?v=kiEdFcsAoU4" TargetMode="External"/><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youtube.com/watch?v=8a8fqGpHgsk"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PsI79eO23K0&amp;t=98s" TargetMode="External"/><Relationship Id="rId2" Type="http://schemas.openxmlformats.org/officeDocument/2006/relationships/hyperlink" Target="https://www.youtube.com/watch?v=z9EBemu3T5o" TargetMode="Externa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DwUVfjp0-24" TargetMode="External"/><Relationship Id="rId2" Type="http://schemas.openxmlformats.org/officeDocument/2006/relationships/hyperlink" Target="https://www.youtube.com/watch?v=Ifk_h2JArnc" TargetMode="Externa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72.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gif"/></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n7fT6Mur6Gg" TargetMode="External"/><Relationship Id="rId2" Type="http://schemas.openxmlformats.org/officeDocument/2006/relationships/hyperlink" Target="https://www.youtube.com/watch?v=3wxWNAM8Cso" TargetMode="Externa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s://www.youtube.com/watch?v=F7incPwTOxI" TargetMode="Externa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66EOCMdEqCI" TargetMode="External"/><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6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a2YEUhHFMHY"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iwo jima 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230" y="1"/>
            <a:ext cx="89028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p:nvPr>
        </p:nvSpPr>
        <p:spPr>
          <a:xfrm>
            <a:off x="2937164" y="-1347704"/>
            <a:ext cx="9144000" cy="2387600"/>
          </a:xfrm>
        </p:spPr>
        <p:txBody>
          <a:bodyPr/>
          <a:lstStyle/>
          <a:p>
            <a:r>
              <a:rPr lang="en-US" dirty="0">
                <a:solidFill>
                  <a:srgbClr val="C00000"/>
                </a:solidFill>
                <a:latin typeface="Stencil" panose="040409050D0802020404" pitchFamily="82" charset="0"/>
              </a:rPr>
              <a:t>World War II</a:t>
            </a:r>
          </a:p>
        </p:txBody>
      </p:sp>
    </p:spTree>
    <p:extLst>
      <p:ext uri="{BB962C8B-B14F-4D97-AF65-F5344CB8AC3E}">
        <p14:creationId xmlns:p14="http://schemas.microsoft.com/office/powerpoint/2010/main" val="1311620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4E23-F409-4691-84CD-C0C52AD3F0C7}"/>
              </a:ext>
            </a:extLst>
          </p:cNvPr>
          <p:cNvSpPr>
            <a:spLocks noGrp="1"/>
          </p:cNvSpPr>
          <p:nvPr>
            <p:ph type="ctrTitle"/>
          </p:nvPr>
        </p:nvSpPr>
        <p:spPr/>
        <p:txBody>
          <a:bodyPr/>
          <a:lstStyle/>
          <a:p>
            <a:r>
              <a:rPr lang="en-US" dirty="0">
                <a:solidFill>
                  <a:srgbClr val="C00000"/>
                </a:solidFill>
              </a:rPr>
              <a:t>Rise of Nazi Germany</a:t>
            </a:r>
            <a:endParaRPr lang="ru-RU" dirty="0">
              <a:solidFill>
                <a:srgbClr val="C00000"/>
              </a:solidFill>
            </a:endParaRPr>
          </a:p>
        </p:txBody>
      </p:sp>
      <p:sp>
        <p:nvSpPr>
          <p:cNvPr id="4" name="Text Placeholder 3">
            <a:extLst>
              <a:ext uri="{FF2B5EF4-FFF2-40B4-BE49-F238E27FC236}">
                <a16:creationId xmlns:a16="http://schemas.microsoft.com/office/drawing/2014/main" id="{CFA04035-833F-47A3-9B42-8D3A786CD66E}"/>
              </a:ext>
            </a:extLst>
          </p:cNvPr>
          <p:cNvSpPr>
            <a:spLocks noGrp="1"/>
          </p:cNvSpPr>
          <p:nvPr>
            <p:ph type="body" sz="quarter" idx="14"/>
          </p:nvPr>
        </p:nvSpPr>
        <p:spPr/>
        <p:txBody>
          <a:bodyPr/>
          <a:lstStyle/>
          <a:p>
            <a:r>
              <a:rPr lang="en-US" dirty="0">
                <a:solidFill>
                  <a:schemeClr val="tx1"/>
                </a:solidFill>
              </a:rPr>
              <a:t>1935</a:t>
            </a:r>
            <a:endParaRPr lang="ru-RU" dirty="0">
              <a:solidFill>
                <a:schemeClr val="tx1"/>
              </a:solidFill>
            </a:endParaRPr>
          </a:p>
        </p:txBody>
      </p:sp>
      <p:sp>
        <p:nvSpPr>
          <p:cNvPr id="23" name="Text Placeholder 22">
            <a:extLst>
              <a:ext uri="{FF2B5EF4-FFF2-40B4-BE49-F238E27FC236}">
                <a16:creationId xmlns:a16="http://schemas.microsoft.com/office/drawing/2014/main" id="{BE904312-F9B9-4F27-8665-50D0641FBE59}"/>
              </a:ext>
            </a:extLst>
          </p:cNvPr>
          <p:cNvSpPr>
            <a:spLocks noGrp="1"/>
          </p:cNvSpPr>
          <p:nvPr>
            <p:ph type="body" sz="quarter" idx="24"/>
          </p:nvPr>
        </p:nvSpPr>
        <p:spPr>
          <a:xfrm>
            <a:off x="907124" y="3640835"/>
            <a:ext cx="2015831" cy="1414919"/>
          </a:xfrm>
        </p:spPr>
        <p:txBody>
          <a:bodyPr/>
          <a:lstStyle/>
          <a:p>
            <a:r>
              <a:rPr lang="en-US" sz="2400" dirty="0">
                <a:solidFill>
                  <a:schemeClr val="tx1"/>
                </a:solidFill>
              </a:rPr>
              <a:t>Homosexuals, </a:t>
            </a:r>
            <a:r>
              <a:rPr lang="en-US" sz="2400" dirty="0" err="1">
                <a:solidFill>
                  <a:schemeClr val="tx1"/>
                </a:solidFill>
              </a:rPr>
              <a:t>Jehovahs</a:t>
            </a:r>
            <a:r>
              <a:rPr lang="en-US" sz="2400" dirty="0">
                <a:solidFill>
                  <a:schemeClr val="tx1"/>
                </a:solidFill>
              </a:rPr>
              <a:t> Witnesses outlawed.  Anti-Semitic Nuremberg laws passed,</a:t>
            </a:r>
          </a:p>
          <a:p>
            <a:r>
              <a:rPr lang="en-US" sz="2400" dirty="0">
                <a:solidFill>
                  <a:schemeClr val="tx1"/>
                </a:solidFill>
              </a:rPr>
              <a:t>Saarland reoccupied</a:t>
            </a:r>
            <a:endParaRPr lang="ru-RU" sz="2400" dirty="0">
              <a:solidFill>
                <a:schemeClr val="tx1"/>
              </a:solidFill>
            </a:endParaRPr>
          </a:p>
        </p:txBody>
      </p:sp>
      <p:sp>
        <p:nvSpPr>
          <p:cNvPr id="5" name="Text Placeholder 4">
            <a:extLst>
              <a:ext uri="{FF2B5EF4-FFF2-40B4-BE49-F238E27FC236}">
                <a16:creationId xmlns:a16="http://schemas.microsoft.com/office/drawing/2014/main" id="{2B969FF3-8FFE-4E02-8E2A-BEDDF86909EC}"/>
              </a:ext>
            </a:extLst>
          </p:cNvPr>
          <p:cNvSpPr>
            <a:spLocks noGrp="1"/>
          </p:cNvSpPr>
          <p:nvPr>
            <p:ph type="body" sz="quarter" idx="15"/>
          </p:nvPr>
        </p:nvSpPr>
        <p:spPr/>
        <p:txBody>
          <a:bodyPr/>
          <a:lstStyle/>
          <a:p>
            <a:r>
              <a:rPr lang="en-US" dirty="0">
                <a:solidFill>
                  <a:schemeClr val="tx1"/>
                </a:solidFill>
              </a:rPr>
              <a:t>1936</a:t>
            </a:r>
            <a:endParaRPr lang="ru-RU" dirty="0">
              <a:solidFill>
                <a:schemeClr val="tx1"/>
              </a:solidFill>
            </a:endParaRPr>
          </a:p>
        </p:txBody>
      </p:sp>
      <p:sp>
        <p:nvSpPr>
          <p:cNvPr id="15" name="Text Placeholder 14">
            <a:extLst>
              <a:ext uri="{FF2B5EF4-FFF2-40B4-BE49-F238E27FC236}">
                <a16:creationId xmlns:a16="http://schemas.microsoft.com/office/drawing/2014/main" id="{EEF11A1D-EB73-4B08-8ADD-1B50D40FC186}"/>
              </a:ext>
            </a:extLst>
          </p:cNvPr>
          <p:cNvSpPr>
            <a:spLocks noGrp="1"/>
          </p:cNvSpPr>
          <p:nvPr>
            <p:ph type="body" sz="quarter" idx="25"/>
          </p:nvPr>
        </p:nvSpPr>
        <p:spPr>
          <a:xfrm>
            <a:off x="3076929" y="3640835"/>
            <a:ext cx="1889209" cy="1414919"/>
          </a:xfrm>
        </p:spPr>
        <p:txBody>
          <a:bodyPr/>
          <a:lstStyle/>
          <a:p>
            <a:r>
              <a:rPr lang="en-US" sz="2400" dirty="0">
                <a:solidFill>
                  <a:schemeClr val="tx1"/>
                </a:solidFill>
                <a:hlinkClick r:id="rId2"/>
              </a:rPr>
              <a:t>Berlin Olympics. Jesse Owens  (USA) wins 4 gold medals.</a:t>
            </a:r>
            <a:endParaRPr lang="ru-RU" sz="2400" dirty="0">
              <a:solidFill>
                <a:schemeClr val="tx1"/>
              </a:solidFill>
            </a:endParaRPr>
          </a:p>
        </p:txBody>
      </p:sp>
      <p:sp>
        <p:nvSpPr>
          <p:cNvPr id="6" name="Text Placeholder 5">
            <a:extLst>
              <a:ext uri="{FF2B5EF4-FFF2-40B4-BE49-F238E27FC236}">
                <a16:creationId xmlns:a16="http://schemas.microsoft.com/office/drawing/2014/main" id="{1EB50FA0-8BDD-46C8-99F1-A2927A8655F8}"/>
              </a:ext>
            </a:extLst>
          </p:cNvPr>
          <p:cNvSpPr>
            <a:spLocks noGrp="1"/>
          </p:cNvSpPr>
          <p:nvPr>
            <p:ph type="body" sz="quarter" idx="16"/>
          </p:nvPr>
        </p:nvSpPr>
        <p:spPr/>
        <p:txBody>
          <a:bodyPr/>
          <a:lstStyle/>
          <a:p>
            <a:r>
              <a:rPr lang="en-US" dirty="0">
                <a:solidFill>
                  <a:schemeClr val="tx1"/>
                </a:solidFill>
              </a:rPr>
              <a:t>1937</a:t>
            </a:r>
            <a:endParaRPr lang="ru-RU" dirty="0">
              <a:solidFill>
                <a:schemeClr val="tx1"/>
              </a:solidFill>
            </a:endParaRPr>
          </a:p>
        </p:txBody>
      </p:sp>
      <p:sp>
        <p:nvSpPr>
          <p:cNvPr id="7" name="Text Placeholder 6">
            <a:extLst>
              <a:ext uri="{FF2B5EF4-FFF2-40B4-BE49-F238E27FC236}">
                <a16:creationId xmlns:a16="http://schemas.microsoft.com/office/drawing/2014/main" id="{53D9E183-E0BA-4EFB-909C-B21CDB329817}"/>
              </a:ext>
            </a:extLst>
          </p:cNvPr>
          <p:cNvSpPr>
            <a:spLocks noGrp="1"/>
          </p:cNvSpPr>
          <p:nvPr>
            <p:ph type="body" sz="quarter" idx="17"/>
          </p:nvPr>
        </p:nvSpPr>
        <p:spPr/>
        <p:txBody>
          <a:bodyPr/>
          <a:lstStyle/>
          <a:p>
            <a:r>
              <a:rPr lang="en-US" dirty="0">
                <a:solidFill>
                  <a:schemeClr val="tx1"/>
                </a:solidFill>
              </a:rPr>
              <a:t>1938</a:t>
            </a:r>
            <a:endParaRPr lang="ru-RU" dirty="0">
              <a:solidFill>
                <a:schemeClr val="tx1"/>
              </a:solidFill>
            </a:endParaRPr>
          </a:p>
        </p:txBody>
      </p:sp>
      <p:sp>
        <p:nvSpPr>
          <p:cNvPr id="17" name="Text Placeholder 16">
            <a:extLst>
              <a:ext uri="{FF2B5EF4-FFF2-40B4-BE49-F238E27FC236}">
                <a16:creationId xmlns:a16="http://schemas.microsoft.com/office/drawing/2014/main" id="{DF398F53-954F-4FC0-88A5-32A456A33D3B}"/>
              </a:ext>
            </a:extLst>
          </p:cNvPr>
          <p:cNvSpPr>
            <a:spLocks noGrp="1"/>
          </p:cNvSpPr>
          <p:nvPr>
            <p:ph type="body" sz="quarter" idx="27"/>
          </p:nvPr>
        </p:nvSpPr>
        <p:spPr>
          <a:xfrm>
            <a:off x="7231051" y="3640835"/>
            <a:ext cx="1912949" cy="1414919"/>
          </a:xfrm>
        </p:spPr>
        <p:txBody>
          <a:bodyPr/>
          <a:lstStyle/>
          <a:p>
            <a:r>
              <a:rPr lang="en-US" sz="2400" dirty="0">
                <a:solidFill>
                  <a:schemeClr val="tx1"/>
                </a:solidFill>
              </a:rPr>
              <a:t>Austria annexed, Munich Agreement, Sudetenland annexed. </a:t>
            </a:r>
          </a:p>
          <a:p>
            <a:r>
              <a:rPr lang="en-US" sz="2400" dirty="0" err="1">
                <a:solidFill>
                  <a:schemeClr val="tx1"/>
                </a:solidFill>
                <a:hlinkClick r:id="rId3"/>
              </a:rPr>
              <a:t>Kristallnacht</a:t>
            </a:r>
            <a:endParaRPr lang="ru-RU" sz="2400" dirty="0">
              <a:solidFill>
                <a:schemeClr val="tx1"/>
              </a:solidFill>
            </a:endParaRPr>
          </a:p>
        </p:txBody>
      </p:sp>
      <p:sp>
        <p:nvSpPr>
          <p:cNvPr id="8" name="Text Placeholder 7">
            <a:extLst>
              <a:ext uri="{FF2B5EF4-FFF2-40B4-BE49-F238E27FC236}">
                <a16:creationId xmlns:a16="http://schemas.microsoft.com/office/drawing/2014/main" id="{6D2C7FD2-2A48-41BD-B107-E8DDA37CB1E0}"/>
              </a:ext>
            </a:extLst>
          </p:cNvPr>
          <p:cNvSpPr>
            <a:spLocks noGrp="1"/>
          </p:cNvSpPr>
          <p:nvPr>
            <p:ph type="body" sz="quarter" idx="18"/>
          </p:nvPr>
        </p:nvSpPr>
        <p:spPr/>
        <p:txBody>
          <a:bodyPr/>
          <a:lstStyle/>
          <a:p>
            <a:r>
              <a:rPr lang="en-US" dirty="0">
                <a:solidFill>
                  <a:schemeClr val="tx1"/>
                </a:solidFill>
              </a:rPr>
              <a:t>1939</a:t>
            </a:r>
            <a:endParaRPr lang="ru-RU" dirty="0">
              <a:solidFill>
                <a:schemeClr val="tx1"/>
              </a:solidFill>
            </a:endParaRPr>
          </a:p>
        </p:txBody>
      </p:sp>
      <p:sp>
        <p:nvSpPr>
          <p:cNvPr id="13" name="Text Placeholder 12">
            <a:extLst>
              <a:ext uri="{FF2B5EF4-FFF2-40B4-BE49-F238E27FC236}">
                <a16:creationId xmlns:a16="http://schemas.microsoft.com/office/drawing/2014/main" id="{81F78730-06AC-4CBB-B56A-013A42F5F6EC}"/>
              </a:ext>
            </a:extLst>
          </p:cNvPr>
          <p:cNvSpPr>
            <a:spLocks noGrp="1"/>
          </p:cNvSpPr>
          <p:nvPr>
            <p:ph type="body" sz="quarter" idx="23"/>
          </p:nvPr>
        </p:nvSpPr>
        <p:spPr/>
        <p:txBody>
          <a:bodyPr/>
          <a:lstStyle/>
          <a:p>
            <a:r>
              <a:rPr lang="en-US" dirty="0">
                <a:solidFill>
                  <a:schemeClr val="accent3"/>
                </a:solidFill>
              </a:rPr>
              <a:t>Step 5 Title</a:t>
            </a:r>
            <a:endParaRPr lang="ru-RU" dirty="0">
              <a:solidFill>
                <a:schemeClr val="accent3"/>
              </a:solidFill>
            </a:endParaRPr>
          </a:p>
        </p:txBody>
      </p:sp>
      <p:sp>
        <p:nvSpPr>
          <p:cNvPr id="18" name="Text Placeholder 17">
            <a:extLst>
              <a:ext uri="{FF2B5EF4-FFF2-40B4-BE49-F238E27FC236}">
                <a16:creationId xmlns:a16="http://schemas.microsoft.com/office/drawing/2014/main" id="{4DD7473F-5C97-4494-8F24-D313570F369B}"/>
              </a:ext>
            </a:extLst>
          </p:cNvPr>
          <p:cNvSpPr>
            <a:spLocks noGrp="1"/>
          </p:cNvSpPr>
          <p:nvPr>
            <p:ph type="body" sz="quarter" idx="28"/>
          </p:nvPr>
        </p:nvSpPr>
        <p:spPr>
          <a:xfrm>
            <a:off x="9308112" y="3640835"/>
            <a:ext cx="2040654" cy="1414919"/>
          </a:xfrm>
        </p:spPr>
        <p:txBody>
          <a:bodyPr/>
          <a:lstStyle/>
          <a:p>
            <a:r>
              <a:rPr lang="en-US" sz="2400" dirty="0">
                <a:solidFill>
                  <a:schemeClr val="tx1"/>
                </a:solidFill>
              </a:rPr>
              <a:t>Germany invades Poland, World War II starts</a:t>
            </a:r>
            <a:endParaRPr lang="ru-RU" sz="2400" dirty="0">
              <a:solidFill>
                <a:schemeClr val="tx1"/>
              </a:solidFill>
            </a:endParaRPr>
          </a:p>
        </p:txBody>
      </p:sp>
      <p:pic>
        <p:nvPicPr>
          <p:cNvPr id="19" name="Picture Placeholder 18"/>
          <p:cNvPicPr>
            <a:picLocks noGrp="1" noChangeAspect="1"/>
          </p:cNvPicPr>
          <p:nvPr>
            <p:ph type="pic" sz="quarter" idx="29"/>
          </p:nvPr>
        </p:nvPicPr>
        <p:blipFill>
          <a:blip r:embed="rId4" cstate="print">
            <a:extLst>
              <a:ext uri="{28A0092B-C50C-407E-A947-70E740481C1C}">
                <a14:useLocalDpi xmlns:a14="http://schemas.microsoft.com/office/drawing/2010/main" val="0"/>
              </a:ext>
            </a:extLst>
          </a:blip>
          <a:srcRect l="8499" r="8499"/>
          <a:stretch>
            <a:fillRect/>
          </a:stretch>
        </p:blipFill>
        <p:spPr>
          <a:xfrm>
            <a:off x="695123" y="569850"/>
            <a:ext cx="1433222" cy="1036914"/>
          </a:xfrm>
        </p:spPr>
      </p:pic>
      <p:sp>
        <p:nvSpPr>
          <p:cNvPr id="21" name="Subtitle 20"/>
          <p:cNvSpPr>
            <a:spLocks noGrp="1"/>
          </p:cNvSpPr>
          <p:nvPr>
            <p:ph type="subTitle" idx="1"/>
          </p:nvPr>
        </p:nvSpPr>
        <p:spPr/>
        <p:txBody>
          <a:bodyPr/>
          <a:lstStyle/>
          <a:p>
            <a:endParaRPr lang="en-US"/>
          </a:p>
        </p:txBody>
      </p:sp>
      <p:sp>
        <p:nvSpPr>
          <p:cNvPr id="27" name="Text Placeholder 26"/>
          <p:cNvSpPr>
            <a:spLocks noGrp="1"/>
          </p:cNvSpPr>
          <p:nvPr>
            <p:ph type="body" sz="quarter" idx="19"/>
          </p:nvPr>
        </p:nvSpPr>
        <p:spPr/>
        <p:txBody>
          <a:bodyPr/>
          <a:lstStyle/>
          <a:p>
            <a:endParaRPr lang="en-US" dirty="0"/>
          </a:p>
        </p:txBody>
      </p:sp>
      <p:sp>
        <p:nvSpPr>
          <p:cNvPr id="26" name="Text Placeholder 14">
            <a:extLst>
              <a:ext uri="{FF2B5EF4-FFF2-40B4-BE49-F238E27FC236}">
                <a16:creationId xmlns:a16="http://schemas.microsoft.com/office/drawing/2014/main" id="{EEF11A1D-EB73-4B08-8ADD-1B50D40FC186}"/>
              </a:ext>
            </a:extLst>
          </p:cNvPr>
          <p:cNvSpPr>
            <a:spLocks noGrp="1"/>
          </p:cNvSpPr>
          <p:nvPr>
            <p:ph type="body" sz="quarter" idx="25"/>
          </p:nvPr>
        </p:nvSpPr>
        <p:spPr>
          <a:xfrm>
            <a:off x="5177730" y="3640835"/>
            <a:ext cx="1958313" cy="1414919"/>
          </a:xfrm>
        </p:spPr>
        <p:txBody>
          <a:bodyPr/>
          <a:lstStyle/>
          <a:p>
            <a:r>
              <a:rPr lang="en-US" sz="2400" dirty="0">
                <a:solidFill>
                  <a:schemeClr val="tx1"/>
                </a:solidFill>
              </a:rPr>
              <a:t>Buchenwald concentration camp opens </a:t>
            </a:r>
            <a:endParaRPr lang="ru-RU" sz="2400" dirty="0">
              <a:solidFill>
                <a:schemeClr val="tx1"/>
              </a:solidFill>
            </a:endParaRPr>
          </a:p>
        </p:txBody>
      </p:sp>
      <p:sp>
        <p:nvSpPr>
          <p:cNvPr id="9" name="Text Placeholder 8"/>
          <p:cNvSpPr>
            <a:spLocks noGrp="1"/>
          </p:cNvSpPr>
          <p:nvPr>
            <p:ph type="body" sz="quarter" idx="22"/>
          </p:nvPr>
        </p:nvSpPr>
        <p:spPr/>
        <p:txBody>
          <a:bodyPr/>
          <a:lstStyle/>
          <a:p>
            <a:endParaRPr lang="en-US"/>
          </a:p>
        </p:txBody>
      </p:sp>
      <p:sp>
        <p:nvSpPr>
          <p:cNvPr id="3" name="Text Placeholder 2"/>
          <p:cNvSpPr>
            <a:spLocks noGrp="1"/>
          </p:cNvSpPr>
          <p:nvPr>
            <p:ph type="body" sz="quarter" idx="20"/>
          </p:nvPr>
        </p:nvSpPr>
        <p:spPr/>
        <p:txBody>
          <a:bodyPr/>
          <a:lstStyle/>
          <a:p>
            <a:endParaRPr lang="en-US"/>
          </a:p>
        </p:txBody>
      </p:sp>
      <p:sp>
        <p:nvSpPr>
          <p:cNvPr id="12" name="Text Placeholder 11"/>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3595311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Annexation of Austria and Czechoslovakia</a:t>
            </a:r>
          </a:p>
        </p:txBody>
      </p:sp>
      <p:sp>
        <p:nvSpPr>
          <p:cNvPr id="3" name="Content Placeholder 2"/>
          <p:cNvSpPr>
            <a:spLocks noGrp="1"/>
          </p:cNvSpPr>
          <p:nvPr>
            <p:ph idx="1"/>
          </p:nvPr>
        </p:nvSpPr>
        <p:spPr>
          <a:xfrm>
            <a:off x="838200" y="1825625"/>
            <a:ext cx="5582223" cy="4351338"/>
          </a:xfrm>
        </p:spPr>
        <p:txBody>
          <a:bodyPr>
            <a:normAutofit/>
          </a:bodyPr>
          <a:lstStyle/>
          <a:p>
            <a:r>
              <a:rPr lang="en-US" sz="2400" dirty="0"/>
              <a:t>March 1938 Nazi Germany annexed Austria, called the “Anschluss”. </a:t>
            </a:r>
          </a:p>
          <a:p>
            <a:r>
              <a:rPr lang="en-US" sz="2400" dirty="0"/>
              <a:t>In September 1938, at the </a:t>
            </a:r>
            <a:r>
              <a:rPr lang="en-US" sz="2400" dirty="0">
                <a:hlinkClick r:id="rId2"/>
              </a:rPr>
              <a:t>Munich Conference</a:t>
            </a:r>
            <a:r>
              <a:rPr lang="en-US" sz="2400" dirty="0"/>
              <a:t>, Germany was allowed to annex the Sudetenland, an area of Czechoslovakia inhabited by Germans. The British and French agreed, so long as Hitler didn’t annex anywhere else. This was seen as appeasement.</a:t>
            </a:r>
          </a:p>
          <a:p>
            <a:r>
              <a:rPr lang="en-US" sz="2400" dirty="0"/>
              <a:t>In March 1939 Germany took the rest of the Czech Republic. Europe said nothing.</a:t>
            </a:r>
          </a:p>
          <a:p>
            <a:endParaRPr lang="en-US" sz="2400" dirty="0"/>
          </a:p>
        </p:txBody>
      </p:sp>
      <p:pic>
        <p:nvPicPr>
          <p:cNvPr id="4" name="Picture 3"/>
          <p:cNvPicPr>
            <a:picLocks noChangeAspect="1"/>
          </p:cNvPicPr>
          <p:nvPr/>
        </p:nvPicPr>
        <p:blipFill>
          <a:blip r:embed="rId3"/>
          <a:stretch>
            <a:fillRect/>
          </a:stretch>
        </p:blipFill>
        <p:spPr>
          <a:xfrm>
            <a:off x="6460739" y="1358561"/>
            <a:ext cx="5499439" cy="5499439"/>
          </a:xfrm>
          <a:prstGeom prst="rect">
            <a:avLst/>
          </a:prstGeom>
        </p:spPr>
      </p:pic>
      <p:sp>
        <p:nvSpPr>
          <p:cNvPr id="7" name="Freeform 6"/>
          <p:cNvSpPr/>
          <p:nvPr/>
        </p:nvSpPr>
        <p:spPr>
          <a:xfrm>
            <a:off x="8920054" y="4051926"/>
            <a:ext cx="1402723" cy="776267"/>
          </a:xfrm>
          <a:custGeom>
            <a:avLst/>
            <a:gdLst>
              <a:gd name="connsiteX0" fmla="*/ 614828 w 1402723"/>
              <a:gd name="connsiteY0" fmla="*/ 30367 h 776267"/>
              <a:gd name="connsiteX1" fmla="*/ 614828 w 1402723"/>
              <a:gd name="connsiteY1" fmla="*/ 30367 h 776267"/>
              <a:gd name="connsiteX2" fmla="*/ 524116 w 1402723"/>
              <a:gd name="connsiteY2" fmla="*/ 10207 h 776267"/>
              <a:gd name="connsiteX3" fmla="*/ 503958 w 1402723"/>
              <a:gd name="connsiteY3" fmla="*/ 30367 h 776267"/>
              <a:gd name="connsiteX4" fmla="*/ 463641 w 1402723"/>
              <a:gd name="connsiteY4" fmla="*/ 80766 h 776267"/>
              <a:gd name="connsiteX5" fmla="*/ 403166 w 1402723"/>
              <a:gd name="connsiteY5" fmla="*/ 100925 h 776267"/>
              <a:gd name="connsiteX6" fmla="*/ 372929 w 1402723"/>
              <a:gd name="connsiteY6" fmla="*/ 111005 h 776267"/>
              <a:gd name="connsiteX7" fmla="*/ 362849 w 1402723"/>
              <a:gd name="connsiteY7" fmla="*/ 141244 h 776267"/>
              <a:gd name="connsiteX8" fmla="*/ 332612 w 1402723"/>
              <a:gd name="connsiteY8" fmla="*/ 171483 h 776267"/>
              <a:gd name="connsiteX9" fmla="*/ 302374 w 1402723"/>
              <a:gd name="connsiteY9" fmla="*/ 181563 h 776267"/>
              <a:gd name="connsiteX10" fmla="*/ 262058 w 1402723"/>
              <a:gd name="connsiteY10" fmla="*/ 201722 h 776267"/>
              <a:gd name="connsiteX11" fmla="*/ 241899 w 1402723"/>
              <a:gd name="connsiteY11" fmla="*/ 221882 h 776267"/>
              <a:gd name="connsiteX12" fmla="*/ 181425 w 1402723"/>
              <a:gd name="connsiteY12" fmla="*/ 252121 h 776267"/>
              <a:gd name="connsiteX13" fmla="*/ 161266 w 1402723"/>
              <a:gd name="connsiteY13" fmla="*/ 272281 h 776267"/>
              <a:gd name="connsiteX14" fmla="*/ 110870 w 1402723"/>
              <a:gd name="connsiteY14" fmla="*/ 282360 h 776267"/>
              <a:gd name="connsiteX15" fmla="*/ 80633 w 1402723"/>
              <a:gd name="connsiteY15" fmla="*/ 292440 h 776267"/>
              <a:gd name="connsiteX16" fmla="*/ 40316 w 1402723"/>
              <a:gd name="connsiteY16" fmla="*/ 312599 h 776267"/>
              <a:gd name="connsiteX17" fmla="*/ 0 w 1402723"/>
              <a:gd name="connsiteY17" fmla="*/ 322679 h 776267"/>
              <a:gd name="connsiteX18" fmla="*/ 10079 w 1402723"/>
              <a:gd name="connsiteY18" fmla="*/ 352918 h 776267"/>
              <a:gd name="connsiteX19" fmla="*/ 20158 w 1402723"/>
              <a:gd name="connsiteY19" fmla="*/ 393237 h 776267"/>
              <a:gd name="connsiteX20" fmla="*/ 40316 w 1402723"/>
              <a:gd name="connsiteY20" fmla="*/ 413397 h 776267"/>
              <a:gd name="connsiteX21" fmla="*/ 50396 w 1402723"/>
              <a:gd name="connsiteY21" fmla="*/ 443636 h 776267"/>
              <a:gd name="connsiteX22" fmla="*/ 70554 w 1402723"/>
              <a:gd name="connsiteY22" fmla="*/ 473875 h 776267"/>
              <a:gd name="connsiteX23" fmla="*/ 80633 w 1402723"/>
              <a:gd name="connsiteY23" fmla="*/ 514194 h 776267"/>
              <a:gd name="connsiteX24" fmla="*/ 100791 w 1402723"/>
              <a:gd name="connsiteY24" fmla="*/ 574673 h 776267"/>
              <a:gd name="connsiteX25" fmla="*/ 110870 w 1402723"/>
              <a:gd name="connsiteY25" fmla="*/ 614992 h 776267"/>
              <a:gd name="connsiteX26" fmla="*/ 181425 w 1402723"/>
              <a:gd name="connsiteY26" fmla="*/ 645231 h 776267"/>
              <a:gd name="connsiteX27" fmla="*/ 211662 w 1402723"/>
              <a:gd name="connsiteY27" fmla="*/ 675470 h 776267"/>
              <a:gd name="connsiteX28" fmla="*/ 292295 w 1402723"/>
              <a:gd name="connsiteY28" fmla="*/ 766188 h 776267"/>
              <a:gd name="connsiteX29" fmla="*/ 322533 w 1402723"/>
              <a:gd name="connsiteY29" fmla="*/ 776267 h 776267"/>
              <a:gd name="connsiteX30" fmla="*/ 282216 w 1402723"/>
              <a:gd name="connsiteY30" fmla="*/ 715789 h 776267"/>
              <a:gd name="connsiteX31" fmla="*/ 272137 w 1402723"/>
              <a:gd name="connsiteY31" fmla="*/ 685550 h 776267"/>
              <a:gd name="connsiteX32" fmla="*/ 251979 w 1402723"/>
              <a:gd name="connsiteY32" fmla="*/ 645231 h 776267"/>
              <a:gd name="connsiteX33" fmla="*/ 221741 w 1402723"/>
              <a:gd name="connsiteY33" fmla="*/ 544433 h 776267"/>
              <a:gd name="connsiteX34" fmla="*/ 231820 w 1402723"/>
              <a:gd name="connsiteY34" fmla="*/ 514194 h 776267"/>
              <a:gd name="connsiteX35" fmla="*/ 272137 w 1402723"/>
              <a:gd name="connsiteY35" fmla="*/ 473875 h 776267"/>
              <a:gd name="connsiteX36" fmla="*/ 282216 w 1402723"/>
              <a:gd name="connsiteY36" fmla="*/ 413397 h 776267"/>
              <a:gd name="connsiteX37" fmla="*/ 322533 w 1402723"/>
              <a:gd name="connsiteY37" fmla="*/ 322679 h 776267"/>
              <a:gd name="connsiteX38" fmla="*/ 352770 w 1402723"/>
              <a:gd name="connsiteY38" fmla="*/ 312599 h 776267"/>
              <a:gd name="connsiteX39" fmla="*/ 453562 w 1402723"/>
              <a:gd name="connsiteY39" fmla="*/ 302520 h 776267"/>
              <a:gd name="connsiteX40" fmla="*/ 473720 w 1402723"/>
              <a:gd name="connsiteY40" fmla="*/ 282360 h 776267"/>
              <a:gd name="connsiteX41" fmla="*/ 483799 w 1402723"/>
              <a:gd name="connsiteY41" fmla="*/ 252121 h 776267"/>
              <a:gd name="connsiteX42" fmla="*/ 524116 w 1402723"/>
              <a:gd name="connsiteY42" fmla="*/ 201722 h 776267"/>
              <a:gd name="connsiteX43" fmla="*/ 554353 w 1402723"/>
              <a:gd name="connsiteY43" fmla="*/ 191643 h 776267"/>
              <a:gd name="connsiteX44" fmla="*/ 705541 w 1402723"/>
              <a:gd name="connsiteY44" fmla="*/ 201722 h 776267"/>
              <a:gd name="connsiteX45" fmla="*/ 735778 w 1402723"/>
              <a:gd name="connsiteY45" fmla="*/ 252121 h 776267"/>
              <a:gd name="connsiteX46" fmla="*/ 836570 w 1402723"/>
              <a:gd name="connsiteY46" fmla="*/ 262201 h 776267"/>
              <a:gd name="connsiteX47" fmla="*/ 907124 w 1402723"/>
              <a:gd name="connsiteY47" fmla="*/ 292440 h 776267"/>
              <a:gd name="connsiteX48" fmla="*/ 937361 w 1402723"/>
              <a:gd name="connsiteY48" fmla="*/ 302520 h 776267"/>
              <a:gd name="connsiteX49" fmla="*/ 987757 w 1402723"/>
              <a:gd name="connsiteY49" fmla="*/ 403317 h 776267"/>
              <a:gd name="connsiteX50" fmla="*/ 1058311 w 1402723"/>
              <a:gd name="connsiteY50" fmla="*/ 413397 h 776267"/>
              <a:gd name="connsiteX51" fmla="*/ 1118786 w 1402723"/>
              <a:gd name="connsiteY51" fmla="*/ 433556 h 776267"/>
              <a:gd name="connsiteX52" fmla="*/ 1209499 w 1402723"/>
              <a:gd name="connsiteY52" fmla="*/ 453716 h 776267"/>
              <a:gd name="connsiteX53" fmla="*/ 1249815 w 1402723"/>
              <a:gd name="connsiteY53" fmla="*/ 443636 h 776267"/>
              <a:gd name="connsiteX54" fmla="*/ 1259894 w 1402723"/>
              <a:gd name="connsiteY54" fmla="*/ 413397 h 776267"/>
              <a:gd name="connsiteX55" fmla="*/ 1280053 w 1402723"/>
              <a:gd name="connsiteY55" fmla="*/ 393237 h 776267"/>
              <a:gd name="connsiteX56" fmla="*/ 1350607 w 1402723"/>
              <a:gd name="connsiteY56" fmla="*/ 373078 h 776267"/>
              <a:gd name="connsiteX57" fmla="*/ 1390923 w 1402723"/>
              <a:gd name="connsiteY57" fmla="*/ 352918 h 776267"/>
              <a:gd name="connsiteX58" fmla="*/ 1401003 w 1402723"/>
              <a:gd name="connsiteY58" fmla="*/ 322679 h 776267"/>
              <a:gd name="connsiteX59" fmla="*/ 1320369 w 1402723"/>
              <a:gd name="connsiteY59" fmla="*/ 272281 h 776267"/>
              <a:gd name="connsiteX60" fmla="*/ 1199419 w 1402723"/>
              <a:gd name="connsiteY60" fmla="*/ 221882 h 776267"/>
              <a:gd name="connsiteX61" fmla="*/ 1138944 w 1402723"/>
              <a:gd name="connsiteY61" fmla="*/ 201722 h 776267"/>
              <a:gd name="connsiteX62" fmla="*/ 1118786 w 1402723"/>
              <a:gd name="connsiteY62" fmla="*/ 282360 h 776267"/>
              <a:gd name="connsiteX63" fmla="*/ 1098628 w 1402723"/>
              <a:gd name="connsiteY63" fmla="*/ 302520 h 776267"/>
              <a:gd name="connsiteX64" fmla="*/ 1068390 w 1402723"/>
              <a:gd name="connsiteY64" fmla="*/ 292440 h 776267"/>
              <a:gd name="connsiteX65" fmla="*/ 1017995 w 1402723"/>
              <a:gd name="connsiteY65" fmla="*/ 252121 h 776267"/>
              <a:gd name="connsiteX66" fmla="*/ 997836 w 1402723"/>
              <a:gd name="connsiteY66" fmla="*/ 231962 h 776267"/>
              <a:gd name="connsiteX67" fmla="*/ 1017995 w 1402723"/>
              <a:gd name="connsiteY67" fmla="*/ 171483 h 776267"/>
              <a:gd name="connsiteX68" fmla="*/ 1007915 w 1402723"/>
              <a:gd name="connsiteY68" fmla="*/ 121084 h 776267"/>
              <a:gd name="connsiteX69" fmla="*/ 977678 w 1402723"/>
              <a:gd name="connsiteY69" fmla="*/ 111005 h 776267"/>
              <a:gd name="connsiteX70" fmla="*/ 816411 w 1402723"/>
              <a:gd name="connsiteY70" fmla="*/ 100925 h 776267"/>
              <a:gd name="connsiteX71" fmla="*/ 755936 w 1402723"/>
              <a:gd name="connsiteY71" fmla="*/ 80766 h 776267"/>
              <a:gd name="connsiteX72" fmla="*/ 705541 w 1402723"/>
              <a:gd name="connsiteY72" fmla="*/ 40447 h 776267"/>
              <a:gd name="connsiteX73" fmla="*/ 655145 w 1402723"/>
              <a:gd name="connsiteY73" fmla="*/ 128 h 776267"/>
              <a:gd name="connsiteX74" fmla="*/ 645066 w 1402723"/>
              <a:gd name="connsiteY74" fmla="*/ 30367 h 776267"/>
              <a:gd name="connsiteX75" fmla="*/ 624907 w 1402723"/>
              <a:gd name="connsiteY75" fmla="*/ 50526 h 776267"/>
              <a:gd name="connsiteX76" fmla="*/ 564433 w 1402723"/>
              <a:gd name="connsiteY76" fmla="*/ 70686 h 776267"/>
              <a:gd name="connsiteX77" fmla="*/ 544274 w 1402723"/>
              <a:gd name="connsiteY77" fmla="*/ 50526 h 776267"/>
              <a:gd name="connsiteX78" fmla="*/ 524116 w 1402723"/>
              <a:gd name="connsiteY78" fmla="*/ 20287 h 776267"/>
              <a:gd name="connsiteX79" fmla="*/ 493878 w 1402723"/>
              <a:gd name="connsiteY79" fmla="*/ 10207 h 776267"/>
              <a:gd name="connsiteX80" fmla="*/ 473720 w 1402723"/>
              <a:gd name="connsiteY80" fmla="*/ 30367 h 776267"/>
              <a:gd name="connsiteX81" fmla="*/ 453562 w 1402723"/>
              <a:gd name="connsiteY81" fmla="*/ 90845 h 776267"/>
              <a:gd name="connsiteX82" fmla="*/ 433403 w 1402723"/>
              <a:gd name="connsiteY82" fmla="*/ 111005 h 776267"/>
              <a:gd name="connsiteX83" fmla="*/ 403166 w 1402723"/>
              <a:gd name="connsiteY83" fmla="*/ 141244 h 776267"/>
              <a:gd name="connsiteX84" fmla="*/ 403166 w 1402723"/>
              <a:gd name="connsiteY84" fmla="*/ 141244 h 77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402723" h="776267">
                <a:moveTo>
                  <a:pt x="614828" y="30367"/>
                </a:moveTo>
                <a:lnTo>
                  <a:pt x="614828" y="30367"/>
                </a:lnTo>
                <a:cubicBezTo>
                  <a:pt x="584591" y="23647"/>
                  <a:pt x="555091" y="10207"/>
                  <a:pt x="524116" y="10207"/>
                </a:cubicBezTo>
                <a:cubicBezTo>
                  <a:pt x="514613" y="10207"/>
                  <a:pt x="509894" y="22946"/>
                  <a:pt x="503958" y="30367"/>
                </a:cubicBezTo>
                <a:cubicBezTo>
                  <a:pt x="494466" y="42233"/>
                  <a:pt x="479862" y="72655"/>
                  <a:pt x="463641" y="80766"/>
                </a:cubicBezTo>
                <a:cubicBezTo>
                  <a:pt x="444636" y="90269"/>
                  <a:pt x="423324" y="94205"/>
                  <a:pt x="403166" y="100925"/>
                </a:cubicBezTo>
                <a:lnTo>
                  <a:pt x="372929" y="111005"/>
                </a:lnTo>
                <a:cubicBezTo>
                  <a:pt x="369569" y="121085"/>
                  <a:pt x="368742" y="132403"/>
                  <a:pt x="362849" y="141244"/>
                </a:cubicBezTo>
                <a:cubicBezTo>
                  <a:pt x="354942" y="153104"/>
                  <a:pt x="344472" y="163576"/>
                  <a:pt x="332612" y="171483"/>
                </a:cubicBezTo>
                <a:cubicBezTo>
                  <a:pt x="323772" y="177377"/>
                  <a:pt x="312139" y="177378"/>
                  <a:pt x="302374" y="181563"/>
                </a:cubicBezTo>
                <a:cubicBezTo>
                  <a:pt x="288564" y="187482"/>
                  <a:pt x="274559" y="193387"/>
                  <a:pt x="262058" y="201722"/>
                </a:cubicBezTo>
                <a:cubicBezTo>
                  <a:pt x="254151" y="206994"/>
                  <a:pt x="249320" y="215945"/>
                  <a:pt x="241899" y="221882"/>
                </a:cubicBezTo>
                <a:cubicBezTo>
                  <a:pt x="213988" y="244212"/>
                  <a:pt x="213361" y="241475"/>
                  <a:pt x="181425" y="252121"/>
                </a:cubicBezTo>
                <a:cubicBezTo>
                  <a:pt x="174705" y="258841"/>
                  <a:pt x="170001" y="268537"/>
                  <a:pt x="161266" y="272281"/>
                </a:cubicBezTo>
                <a:cubicBezTo>
                  <a:pt x="145520" y="279030"/>
                  <a:pt x="127490" y="278205"/>
                  <a:pt x="110870" y="282360"/>
                </a:cubicBezTo>
                <a:cubicBezTo>
                  <a:pt x="100563" y="284937"/>
                  <a:pt x="90712" y="289080"/>
                  <a:pt x="80633" y="292440"/>
                </a:cubicBezTo>
                <a:cubicBezTo>
                  <a:pt x="62715" y="346199"/>
                  <a:pt x="85113" y="312599"/>
                  <a:pt x="40316" y="312599"/>
                </a:cubicBezTo>
                <a:cubicBezTo>
                  <a:pt x="26464" y="312599"/>
                  <a:pt x="13439" y="319319"/>
                  <a:pt x="0" y="322679"/>
                </a:cubicBezTo>
                <a:cubicBezTo>
                  <a:pt x="3360" y="332759"/>
                  <a:pt x="7160" y="342702"/>
                  <a:pt x="10079" y="352918"/>
                </a:cubicBezTo>
                <a:cubicBezTo>
                  <a:pt x="13885" y="366238"/>
                  <a:pt x="13963" y="380846"/>
                  <a:pt x="20158" y="393237"/>
                </a:cubicBezTo>
                <a:cubicBezTo>
                  <a:pt x="24408" y="401737"/>
                  <a:pt x="33597" y="406677"/>
                  <a:pt x="40316" y="413397"/>
                </a:cubicBezTo>
                <a:cubicBezTo>
                  <a:pt x="43676" y="423477"/>
                  <a:pt x="45645" y="434133"/>
                  <a:pt x="50396" y="443636"/>
                </a:cubicBezTo>
                <a:cubicBezTo>
                  <a:pt x="55813" y="454471"/>
                  <a:pt x="65782" y="462740"/>
                  <a:pt x="70554" y="473875"/>
                </a:cubicBezTo>
                <a:cubicBezTo>
                  <a:pt x="76011" y="486608"/>
                  <a:pt x="76653" y="500925"/>
                  <a:pt x="80633" y="514194"/>
                </a:cubicBezTo>
                <a:cubicBezTo>
                  <a:pt x="86739" y="534548"/>
                  <a:pt x="95637" y="554057"/>
                  <a:pt x="100791" y="574673"/>
                </a:cubicBezTo>
                <a:cubicBezTo>
                  <a:pt x="104151" y="588113"/>
                  <a:pt x="103186" y="603465"/>
                  <a:pt x="110870" y="614992"/>
                </a:cubicBezTo>
                <a:cubicBezTo>
                  <a:pt x="124791" y="635874"/>
                  <a:pt x="161196" y="640173"/>
                  <a:pt x="181425" y="645231"/>
                </a:cubicBezTo>
                <a:cubicBezTo>
                  <a:pt x="191504" y="655311"/>
                  <a:pt x="202537" y="664519"/>
                  <a:pt x="211662" y="675470"/>
                </a:cubicBezTo>
                <a:cubicBezTo>
                  <a:pt x="237518" y="706499"/>
                  <a:pt x="247061" y="751110"/>
                  <a:pt x="292295" y="766188"/>
                </a:cubicBezTo>
                <a:lnTo>
                  <a:pt x="322533" y="776267"/>
                </a:lnTo>
                <a:cubicBezTo>
                  <a:pt x="298568" y="704366"/>
                  <a:pt x="332550" y="791293"/>
                  <a:pt x="282216" y="715789"/>
                </a:cubicBezTo>
                <a:cubicBezTo>
                  <a:pt x="276323" y="706948"/>
                  <a:pt x="276322" y="695316"/>
                  <a:pt x="272137" y="685550"/>
                </a:cubicBezTo>
                <a:cubicBezTo>
                  <a:pt x="266218" y="671739"/>
                  <a:pt x="257559" y="659182"/>
                  <a:pt x="251979" y="645231"/>
                </a:cubicBezTo>
                <a:cubicBezTo>
                  <a:pt x="235618" y="604326"/>
                  <a:pt x="231642" y="584040"/>
                  <a:pt x="221741" y="544433"/>
                </a:cubicBezTo>
                <a:cubicBezTo>
                  <a:pt x="225101" y="534353"/>
                  <a:pt x="225645" y="522840"/>
                  <a:pt x="231820" y="514194"/>
                </a:cubicBezTo>
                <a:cubicBezTo>
                  <a:pt x="242867" y="498728"/>
                  <a:pt x="272137" y="473875"/>
                  <a:pt x="272137" y="473875"/>
                </a:cubicBezTo>
                <a:cubicBezTo>
                  <a:pt x="275497" y="453716"/>
                  <a:pt x="277260" y="433224"/>
                  <a:pt x="282216" y="413397"/>
                </a:cubicBezTo>
                <a:cubicBezTo>
                  <a:pt x="286451" y="396454"/>
                  <a:pt x="301848" y="339228"/>
                  <a:pt x="322533" y="322679"/>
                </a:cubicBezTo>
                <a:cubicBezTo>
                  <a:pt x="330829" y="316042"/>
                  <a:pt x="342269" y="314215"/>
                  <a:pt x="352770" y="312599"/>
                </a:cubicBezTo>
                <a:cubicBezTo>
                  <a:pt x="386142" y="307465"/>
                  <a:pt x="419965" y="305880"/>
                  <a:pt x="453562" y="302520"/>
                </a:cubicBezTo>
                <a:cubicBezTo>
                  <a:pt x="460281" y="295800"/>
                  <a:pt x="468831" y="290509"/>
                  <a:pt x="473720" y="282360"/>
                </a:cubicBezTo>
                <a:cubicBezTo>
                  <a:pt x="479186" y="273249"/>
                  <a:pt x="479048" y="261624"/>
                  <a:pt x="483799" y="252121"/>
                </a:cubicBezTo>
                <a:cubicBezTo>
                  <a:pt x="489683" y="240352"/>
                  <a:pt x="510725" y="209757"/>
                  <a:pt x="524116" y="201722"/>
                </a:cubicBezTo>
                <a:cubicBezTo>
                  <a:pt x="533226" y="196256"/>
                  <a:pt x="544274" y="195003"/>
                  <a:pt x="554353" y="191643"/>
                </a:cubicBezTo>
                <a:cubicBezTo>
                  <a:pt x="604749" y="195003"/>
                  <a:pt x="655802" y="192944"/>
                  <a:pt x="705541" y="201722"/>
                </a:cubicBezTo>
                <a:cubicBezTo>
                  <a:pt x="776295" y="214209"/>
                  <a:pt x="674525" y="229846"/>
                  <a:pt x="735778" y="252121"/>
                </a:cubicBezTo>
                <a:cubicBezTo>
                  <a:pt x="767510" y="263661"/>
                  <a:pt x="802973" y="258841"/>
                  <a:pt x="836570" y="262201"/>
                </a:cubicBezTo>
                <a:cubicBezTo>
                  <a:pt x="860088" y="272281"/>
                  <a:pt x="883367" y="282937"/>
                  <a:pt x="907124" y="292440"/>
                </a:cubicBezTo>
                <a:cubicBezTo>
                  <a:pt x="916988" y="296386"/>
                  <a:pt x="931186" y="293874"/>
                  <a:pt x="937361" y="302520"/>
                </a:cubicBezTo>
                <a:cubicBezTo>
                  <a:pt x="957763" y="331085"/>
                  <a:pt x="948778" y="383826"/>
                  <a:pt x="987757" y="403317"/>
                </a:cubicBezTo>
                <a:cubicBezTo>
                  <a:pt x="1009005" y="413942"/>
                  <a:pt x="1034793" y="410037"/>
                  <a:pt x="1058311" y="413397"/>
                </a:cubicBezTo>
                <a:cubicBezTo>
                  <a:pt x="1078469" y="420117"/>
                  <a:pt x="1097826" y="430062"/>
                  <a:pt x="1118786" y="433556"/>
                </a:cubicBezTo>
                <a:cubicBezTo>
                  <a:pt x="1189741" y="445383"/>
                  <a:pt x="1159873" y="437173"/>
                  <a:pt x="1209499" y="453716"/>
                </a:cubicBezTo>
                <a:cubicBezTo>
                  <a:pt x="1222938" y="450356"/>
                  <a:pt x="1238998" y="452290"/>
                  <a:pt x="1249815" y="443636"/>
                </a:cubicBezTo>
                <a:cubicBezTo>
                  <a:pt x="1258111" y="436998"/>
                  <a:pt x="1254428" y="422508"/>
                  <a:pt x="1259894" y="413397"/>
                </a:cubicBezTo>
                <a:cubicBezTo>
                  <a:pt x="1264783" y="405248"/>
                  <a:pt x="1271904" y="398127"/>
                  <a:pt x="1280053" y="393237"/>
                </a:cubicBezTo>
                <a:cubicBezTo>
                  <a:pt x="1290379" y="387041"/>
                  <a:pt x="1343080" y="374960"/>
                  <a:pt x="1350607" y="373078"/>
                </a:cubicBezTo>
                <a:cubicBezTo>
                  <a:pt x="1364046" y="366358"/>
                  <a:pt x="1380299" y="363543"/>
                  <a:pt x="1390923" y="352918"/>
                </a:cubicBezTo>
                <a:cubicBezTo>
                  <a:pt x="1398436" y="345405"/>
                  <a:pt x="1406274" y="331904"/>
                  <a:pt x="1401003" y="322679"/>
                </a:cubicBezTo>
                <a:cubicBezTo>
                  <a:pt x="1381669" y="288842"/>
                  <a:pt x="1351579" y="282684"/>
                  <a:pt x="1320369" y="272281"/>
                </a:cubicBezTo>
                <a:cubicBezTo>
                  <a:pt x="1300249" y="191794"/>
                  <a:pt x="1326876" y="244376"/>
                  <a:pt x="1199419" y="221882"/>
                </a:cubicBezTo>
                <a:cubicBezTo>
                  <a:pt x="1178493" y="218189"/>
                  <a:pt x="1138944" y="201722"/>
                  <a:pt x="1138944" y="201722"/>
                </a:cubicBezTo>
                <a:cubicBezTo>
                  <a:pt x="1136776" y="212562"/>
                  <a:pt x="1128084" y="266862"/>
                  <a:pt x="1118786" y="282360"/>
                </a:cubicBezTo>
                <a:cubicBezTo>
                  <a:pt x="1113897" y="290509"/>
                  <a:pt x="1105347" y="295800"/>
                  <a:pt x="1098628" y="302520"/>
                </a:cubicBezTo>
                <a:cubicBezTo>
                  <a:pt x="1088549" y="299160"/>
                  <a:pt x="1076686" y="299077"/>
                  <a:pt x="1068390" y="292440"/>
                </a:cubicBezTo>
                <a:cubicBezTo>
                  <a:pt x="1003260" y="240333"/>
                  <a:pt x="1093997" y="277458"/>
                  <a:pt x="1017995" y="252121"/>
                </a:cubicBezTo>
                <a:cubicBezTo>
                  <a:pt x="1011275" y="245401"/>
                  <a:pt x="997836" y="241465"/>
                  <a:pt x="997836" y="231962"/>
                </a:cubicBezTo>
                <a:cubicBezTo>
                  <a:pt x="997836" y="210712"/>
                  <a:pt x="1017995" y="171483"/>
                  <a:pt x="1017995" y="171483"/>
                </a:cubicBezTo>
                <a:cubicBezTo>
                  <a:pt x="1014635" y="154683"/>
                  <a:pt x="1017418" y="135339"/>
                  <a:pt x="1007915" y="121084"/>
                </a:cubicBezTo>
                <a:cubicBezTo>
                  <a:pt x="1002022" y="112244"/>
                  <a:pt x="988244" y="112117"/>
                  <a:pt x="977678" y="111005"/>
                </a:cubicBezTo>
                <a:cubicBezTo>
                  <a:pt x="924113" y="105366"/>
                  <a:pt x="870167" y="104285"/>
                  <a:pt x="816411" y="100925"/>
                </a:cubicBezTo>
                <a:cubicBezTo>
                  <a:pt x="796253" y="94205"/>
                  <a:pt x="767722" y="98447"/>
                  <a:pt x="755936" y="80766"/>
                </a:cubicBezTo>
                <a:cubicBezTo>
                  <a:pt x="729885" y="41686"/>
                  <a:pt x="747271" y="54357"/>
                  <a:pt x="705541" y="40447"/>
                </a:cubicBezTo>
                <a:cubicBezTo>
                  <a:pt x="698761" y="33667"/>
                  <a:pt x="665317" y="-2415"/>
                  <a:pt x="655145" y="128"/>
                </a:cubicBezTo>
                <a:cubicBezTo>
                  <a:pt x="644837" y="2705"/>
                  <a:pt x="650532" y="21256"/>
                  <a:pt x="645066" y="30367"/>
                </a:cubicBezTo>
                <a:cubicBezTo>
                  <a:pt x="640177" y="38516"/>
                  <a:pt x="633407" y="46276"/>
                  <a:pt x="624907" y="50526"/>
                </a:cubicBezTo>
                <a:cubicBezTo>
                  <a:pt x="605902" y="60029"/>
                  <a:pt x="564433" y="70686"/>
                  <a:pt x="564433" y="70686"/>
                </a:cubicBezTo>
                <a:cubicBezTo>
                  <a:pt x="557713" y="63966"/>
                  <a:pt x="550210" y="57947"/>
                  <a:pt x="544274" y="50526"/>
                </a:cubicBezTo>
                <a:cubicBezTo>
                  <a:pt x="536707" y="41066"/>
                  <a:pt x="533575" y="27855"/>
                  <a:pt x="524116" y="20287"/>
                </a:cubicBezTo>
                <a:cubicBezTo>
                  <a:pt x="515820" y="13650"/>
                  <a:pt x="503957" y="13567"/>
                  <a:pt x="493878" y="10207"/>
                </a:cubicBezTo>
                <a:cubicBezTo>
                  <a:pt x="487159" y="16927"/>
                  <a:pt x="477970" y="21867"/>
                  <a:pt x="473720" y="30367"/>
                </a:cubicBezTo>
                <a:cubicBezTo>
                  <a:pt x="464217" y="49374"/>
                  <a:pt x="468587" y="75819"/>
                  <a:pt x="453562" y="90845"/>
                </a:cubicBezTo>
                <a:cubicBezTo>
                  <a:pt x="446842" y="97565"/>
                  <a:pt x="439339" y="103584"/>
                  <a:pt x="433403" y="111005"/>
                </a:cubicBezTo>
                <a:cubicBezTo>
                  <a:pt x="406977" y="144039"/>
                  <a:pt x="426581" y="141244"/>
                  <a:pt x="403166" y="141244"/>
                </a:cubicBezTo>
                <a:lnTo>
                  <a:pt x="403166" y="141244"/>
                </a:lnTo>
              </a:path>
            </a:pathLst>
          </a:custGeom>
          <a:solidFill>
            <a:srgbClr val="CB1A18"/>
          </a:solidFill>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9161953" y="4233489"/>
            <a:ext cx="1331560" cy="745900"/>
          </a:xfrm>
          <a:custGeom>
            <a:avLst/>
            <a:gdLst>
              <a:gd name="connsiteX0" fmla="*/ 1179262 w 1331560"/>
              <a:gd name="connsiteY0" fmla="*/ 131036 h 745900"/>
              <a:gd name="connsiteX1" fmla="*/ 1179262 w 1331560"/>
              <a:gd name="connsiteY1" fmla="*/ 131036 h 745900"/>
              <a:gd name="connsiteX2" fmla="*/ 1269974 w 1331560"/>
              <a:gd name="connsiteY2" fmla="*/ 151196 h 745900"/>
              <a:gd name="connsiteX3" fmla="*/ 1290133 w 1331560"/>
              <a:gd name="connsiteY3" fmla="*/ 181435 h 745900"/>
              <a:gd name="connsiteX4" fmla="*/ 1310291 w 1331560"/>
              <a:gd name="connsiteY4" fmla="*/ 201595 h 745900"/>
              <a:gd name="connsiteX5" fmla="*/ 1310291 w 1331560"/>
              <a:gd name="connsiteY5" fmla="*/ 332631 h 745900"/>
              <a:gd name="connsiteX6" fmla="*/ 1280053 w 1331560"/>
              <a:gd name="connsiteY6" fmla="*/ 342711 h 745900"/>
              <a:gd name="connsiteX7" fmla="*/ 1189341 w 1331560"/>
              <a:gd name="connsiteY7" fmla="*/ 393110 h 745900"/>
              <a:gd name="connsiteX8" fmla="*/ 1128866 w 1331560"/>
              <a:gd name="connsiteY8" fmla="*/ 423349 h 745900"/>
              <a:gd name="connsiteX9" fmla="*/ 1108708 w 1331560"/>
              <a:gd name="connsiteY9" fmla="*/ 453588 h 745900"/>
              <a:gd name="connsiteX10" fmla="*/ 1088549 w 1331560"/>
              <a:gd name="connsiteY10" fmla="*/ 473747 h 745900"/>
              <a:gd name="connsiteX11" fmla="*/ 1048233 w 1331560"/>
              <a:gd name="connsiteY11" fmla="*/ 524146 h 745900"/>
              <a:gd name="connsiteX12" fmla="*/ 987758 w 1331560"/>
              <a:gd name="connsiteY12" fmla="*/ 645103 h 745900"/>
              <a:gd name="connsiteX13" fmla="*/ 957520 w 1331560"/>
              <a:gd name="connsiteY13" fmla="*/ 665262 h 745900"/>
              <a:gd name="connsiteX14" fmla="*/ 897045 w 1331560"/>
              <a:gd name="connsiteY14" fmla="*/ 685422 h 745900"/>
              <a:gd name="connsiteX15" fmla="*/ 856729 w 1331560"/>
              <a:gd name="connsiteY15" fmla="*/ 675342 h 745900"/>
              <a:gd name="connsiteX16" fmla="*/ 826491 w 1331560"/>
              <a:gd name="connsiteY16" fmla="*/ 665262 h 745900"/>
              <a:gd name="connsiteX17" fmla="*/ 604750 w 1331560"/>
              <a:gd name="connsiteY17" fmla="*/ 655183 h 745900"/>
              <a:gd name="connsiteX18" fmla="*/ 544275 w 1331560"/>
              <a:gd name="connsiteY18" fmla="*/ 635023 h 745900"/>
              <a:gd name="connsiteX19" fmla="*/ 503958 w 1331560"/>
              <a:gd name="connsiteY19" fmla="*/ 574545 h 745900"/>
              <a:gd name="connsiteX20" fmla="*/ 473721 w 1331560"/>
              <a:gd name="connsiteY20" fmla="*/ 645103 h 745900"/>
              <a:gd name="connsiteX21" fmla="*/ 443483 w 1331560"/>
              <a:gd name="connsiteY21" fmla="*/ 705581 h 745900"/>
              <a:gd name="connsiteX22" fmla="*/ 413246 w 1331560"/>
              <a:gd name="connsiteY22" fmla="*/ 725741 h 745900"/>
              <a:gd name="connsiteX23" fmla="*/ 352771 w 1331560"/>
              <a:gd name="connsiteY23" fmla="*/ 745900 h 745900"/>
              <a:gd name="connsiteX24" fmla="*/ 201584 w 1331560"/>
              <a:gd name="connsiteY24" fmla="*/ 725741 h 745900"/>
              <a:gd name="connsiteX25" fmla="*/ 171346 w 1331560"/>
              <a:gd name="connsiteY25" fmla="*/ 715661 h 745900"/>
              <a:gd name="connsiteX26" fmla="*/ 120950 w 1331560"/>
              <a:gd name="connsiteY26" fmla="*/ 624943 h 745900"/>
              <a:gd name="connsiteX27" fmla="*/ 60475 w 1331560"/>
              <a:gd name="connsiteY27" fmla="*/ 564465 h 745900"/>
              <a:gd name="connsiteX28" fmla="*/ 50396 w 1331560"/>
              <a:gd name="connsiteY28" fmla="*/ 534226 h 745900"/>
              <a:gd name="connsiteX29" fmla="*/ 20159 w 1331560"/>
              <a:gd name="connsiteY29" fmla="*/ 413269 h 745900"/>
              <a:gd name="connsiteX30" fmla="*/ 10080 w 1331560"/>
              <a:gd name="connsiteY30" fmla="*/ 372950 h 745900"/>
              <a:gd name="connsiteX31" fmla="*/ 0 w 1331560"/>
              <a:gd name="connsiteY31" fmla="*/ 342711 h 745900"/>
              <a:gd name="connsiteX32" fmla="*/ 10080 w 1331560"/>
              <a:gd name="connsiteY32" fmla="*/ 262073 h 745900"/>
              <a:gd name="connsiteX33" fmla="*/ 20159 w 1331560"/>
              <a:gd name="connsiteY33" fmla="*/ 231834 h 745900"/>
              <a:gd name="connsiteX34" fmla="*/ 50396 w 1331560"/>
              <a:gd name="connsiteY34" fmla="*/ 151196 h 745900"/>
              <a:gd name="connsiteX35" fmla="*/ 70555 w 1331560"/>
              <a:gd name="connsiteY35" fmla="*/ 120957 h 745900"/>
              <a:gd name="connsiteX36" fmla="*/ 181425 w 1331560"/>
              <a:gd name="connsiteY36" fmla="*/ 110877 h 745900"/>
              <a:gd name="connsiteX37" fmla="*/ 211663 w 1331560"/>
              <a:gd name="connsiteY37" fmla="*/ 100797 h 745900"/>
              <a:gd name="connsiteX38" fmla="*/ 231821 w 1331560"/>
              <a:gd name="connsiteY38" fmla="*/ 70558 h 745900"/>
              <a:gd name="connsiteX39" fmla="*/ 262059 w 1331560"/>
              <a:gd name="connsiteY39" fmla="*/ 20159 h 745900"/>
              <a:gd name="connsiteX40" fmla="*/ 322534 w 1331560"/>
              <a:gd name="connsiteY40" fmla="*/ 0 h 745900"/>
              <a:gd name="connsiteX41" fmla="*/ 493879 w 1331560"/>
              <a:gd name="connsiteY41" fmla="*/ 10080 h 745900"/>
              <a:gd name="connsiteX42" fmla="*/ 514037 w 1331560"/>
              <a:gd name="connsiteY42" fmla="*/ 80638 h 745900"/>
              <a:gd name="connsiteX43" fmla="*/ 584592 w 1331560"/>
              <a:gd name="connsiteY43" fmla="*/ 90718 h 745900"/>
              <a:gd name="connsiteX44" fmla="*/ 665225 w 1331560"/>
              <a:gd name="connsiteY44" fmla="*/ 100797 h 745900"/>
              <a:gd name="connsiteX45" fmla="*/ 705541 w 1331560"/>
              <a:gd name="connsiteY45" fmla="*/ 110877 h 745900"/>
              <a:gd name="connsiteX46" fmla="*/ 735779 w 1331560"/>
              <a:gd name="connsiteY46" fmla="*/ 161276 h 745900"/>
              <a:gd name="connsiteX47" fmla="*/ 766016 w 1331560"/>
              <a:gd name="connsiteY47" fmla="*/ 181435 h 745900"/>
              <a:gd name="connsiteX48" fmla="*/ 796254 w 1331560"/>
              <a:gd name="connsiteY48" fmla="*/ 191515 h 745900"/>
              <a:gd name="connsiteX49" fmla="*/ 836571 w 1331560"/>
              <a:gd name="connsiteY49" fmla="*/ 211674 h 745900"/>
              <a:gd name="connsiteX50" fmla="*/ 897045 w 1331560"/>
              <a:gd name="connsiteY50" fmla="*/ 241914 h 745900"/>
              <a:gd name="connsiteX51" fmla="*/ 1028074 w 1331560"/>
              <a:gd name="connsiteY51" fmla="*/ 221754 h 745900"/>
              <a:gd name="connsiteX52" fmla="*/ 1048233 w 1331560"/>
              <a:gd name="connsiteY52" fmla="*/ 201595 h 745900"/>
              <a:gd name="connsiteX53" fmla="*/ 1078470 w 1331560"/>
              <a:gd name="connsiteY53" fmla="*/ 181435 h 745900"/>
              <a:gd name="connsiteX54" fmla="*/ 1098629 w 1331560"/>
              <a:gd name="connsiteY54" fmla="*/ 161276 h 745900"/>
              <a:gd name="connsiteX55" fmla="*/ 1138945 w 1331560"/>
              <a:gd name="connsiteY55" fmla="*/ 151196 h 745900"/>
              <a:gd name="connsiteX56" fmla="*/ 1169183 w 1331560"/>
              <a:gd name="connsiteY56" fmla="*/ 141116 h 745900"/>
              <a:gd name="connsiteX57" fmla="*/ 1249816 w 1331560"/>
              <a:gd name="connsiteY57" fmla="*/ 120957 h 745900"/>
              <a:gd name="connsiteX58" fmla="*/ 1290133 w 1331560"/>
              <a:gd name="connsiteY58" fmla="*/ 110877 h 745900"/>
              <a:gd name="connsiteX59" fmla="*/ 1229658 w 1331560"/>
              <a:gd name="connsiteY59" fmla="*/ 131036 h 745900"/>
              <a:gd name="connsiteX60" fmla="*/ 1179262 w 1331560"/>
              <a:gd name="connsiteY60" fmla="*/ 131036 h 74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331560" h="745900">
                <a:moveTo>
                  <a:pt x="1179262" y="131036"/>
                </a:moveTo>
                <a:lnTo>
                  <a:pt x="1179262" y="131036"/>
                </a:lnTo>
                <a:cubicBezTo>
                  <a:pt x="1209499" y="137756"/>
                  <a:pt x="1241776" y="138378"/>
                  <a:pt x="1269974" y="151196"/>
                </a:cubicBezTo>
                <a:cubicBezTo>
                  <a:pt x="1281002" y="156209"/>
                  <a:pt x="1282566" y="171975"/>
                  <a:pt x="1290133" y="181435"/>
                </a:cubicBezTo>
                <a:cubicBezTo>
                  <a:pt x="1296069" y="188856"/>
                  <a:pt x="1303572" y="194875"/>
                  <a:pt x="1310291" y="201595"/>
                </a:cubicBezTo>
                <a:cubicBezTo>
                  <a:pt x="1328856" y="257292"/>
                  <a:pt x="1347024" y="273855"/>
                  <a:pt x="1310291" y="332631"/>
                </a:cubicBezTo>
                <a:cubicBezTo>
                  <a:pt x="1304660" y="341641"/>
                  <a:pt x="1290132" y="339351"/>
                  <a:pt x="1280053" y="342711"/>
                </a:cubicBezTo>
                <a:cubicBezTo>
                  <a:pt x="1185156" y="437615"/>
                  <a:pt x="1337330" y="294446"/>
                  <a:pt x="1189341" y="393110"/>
                </a:cubicBezTo>
                <a:cubicBezTo>
                  <a:pt x="1150264" y="419163"/>
                  <a:pt x="1170596" y="409438"/>
                  <a:pt x="1128866" y="423349"/>
                </a:cubicBezTo>
                <a:cubicBezTo>
                  <a:pt x="1122147" y="433429"/>
                  <a:pt x="1116275" y="444128"/>
                  <a:pt x="1108708" y="453588"/>
                </a:cubicBezTo>
                <a:cubicBezTo>
                  <a:pt x="1102772" y="461009"/>
                  <a:pt x="1093438" y="465598"/>
                  <a:pt x="1088549" y="473747"/>
                </a:cubicBezTo>
                <a:cubicBezTo>
                  <a:pt x="1056092" y="527845"/>
                  <a:pt x="1108457" y="483995"/>
                  <a:pt x="1048233" y="524146"/>
                </a:cubicBezTo>
                <a:cubicBezTo>
                  <a:pt x="1036735" y="558642"/>
                  <a:pt x="1021251" y="622774"/>
                  <a:pt x="987758" y="645103"/>
                </a:cubicBezTo>
                <a:cubicBezTo>
                  <a:pt x="977679" y="651823"/>
                  <a:pt x="968590" y="660342"/>
                  <a:pt x="957520" y="665262"/>
                </a:cubicBezTo>
                <a:cubicBezTo>
                  <a:pt x="938103" y="673892"/>
                  <a:pt x="897045" y="685422"/>
                  <a:pt x="897045" y="685422"/>
                </a:cubicBezTo>
                <a:cubicBezTo>
                  <a:pt x="883606" y="682062"/>
                  <a:pt x="870048" y="679148"/>
                  <a:pt x="856729" y="675342"/>
                </a:cubicBezTo>
                <a:cubicBezTo>
                  <a:pt x="846513" y="672423"/>
                  <a:pt x="837082" y="666109"/>
                  <a:pt x="826491" y="665262"/>
                </a:cubicBezTo>
                <a:cubicBezTo>
                  <a:pt x="752737" y="659361"/>
                  <a:pt x="678664" y="658543"/>
                  <a:pt x="604750" y="655183"/>
                </a:cubicBezTo>
                <a:cubicBezTo>
                  <a:pt x="584592" y="648463"/>
                  <a:pt x="553777" y="654029"/>
                  <a:pt x="544275" y="635023"/>
                </a:cubicBezTo>
                <a:cubicBezTo>
                  <a:pt x="519867" y="586204"/>
                  <a:pt x="534742" y="605329"/>
                  <a:pt x="503958" y="574545"/>
                </a:cubicBezTo>
                <a:cubicBezTo>
                  <a:pt x="482981" y="658458"/>
                  <a:pt x="508523" y="575494"/>
                  <a:pt x="473721" y="645103"/>
                </a:cubicBezTo>
                <a:cubicBezTo>
                  <a:pt x="457325" y="677897"/>
                  <a:pt x="472370" y="676692"/>
                  <a:pt x="443483" y="705581"/>
                </a:cubicBezTo>
                <a:cubicBezTo>
                  <a:pt x="434917" y="714147"/>
                  <a:pt x="424316" y="720821"/>
                  <a:pt x="413246" y="725741"/>
                </a:cubicBezTo>
                <a:cubicBezTo>
                  <a:pt x="393829" y="734371"/>
                  <a:pt x="352771" y="745900"/>
                  <a:pt x="352771" y="745900"/>
                </a:cubicBezTo>
                <a:cubicBezTo>
                  <a:pt x="289788" y="739602"/>
                  <a:pt x="257257" y="739660"/>
                  <a:pt x="201584" y="725741"/>
                </a:cubicBezTo>
                <a:cubicBezTo>
                  <a:pt x="191277" y="723164"/>
                  <a:pt x="181425" y="719021"/>
                  <a:pt x="171346" y="715661"/>
                </a:cubicBezTo>
                <a:cubicBezTo>
                  <a:pt x="158672" y="677636"/>
                  <a:pt x="155608" y="659602"/>
                  <a:pt x="120950" y="624943"/>
                </a:cubicBezTo>
                <a:lnTo>
                  <a:pt x="60475" y="564465"/>
                </a:lnTo>
                <a:cubicBezTo>
                  <a:pt x="57115" y="554385"/>
                  <a:pt x="53191" y="544477"/>
                  <a:pt x="50396" y="534226"/>
                </a:cubicBezTo>
                <a:lnTo>
                  <a:pt x="20159" y="413269"/>
                </a:lnTo>
                <a:cubicBezTo>
                  <a:pt x="16799" y="399829"/>
                  <a:pt x="14461" y="386092"/>
                  <a:pt x="10080" y="372950"/>
                </a:cubicBezTo>
                <a:lnTo>
                  <a:pt x="0" y="342711"/>
                </a:lnTo>
                <a:cubicBezTo>
                  <a:pt x="3360" y="315832"/>
                  <a:pt x="5234" y="288725"/>
                  <a:pt x="10080" y="262073"/>
                </a:cubicBezTo>
                <a:cubicBezTo>
                  <a:pt x="11981" y="251620"/>
                  <a:pt x="17240" y="242050"/>
                  <a:pt x="20159" y="231834"/>
                </a:cubicBezTo>
                <a:cubicBezTo>
                  <a:pt x="34331" y="182227"/>
                  <a:pt x="23556" y="198169"/>
                  <a:pt x="50396" y="151196"/>
                </a:cubicBezTo>
                <a:cubicBezTo>
                  <a:pt x="56406" y="140678"/>
                  <a:pt x="58977" y="124520"/>
                  <a:pt x="70555" y="120957"/>
                </a:cubicBezTo>
                <a:cubicBezTo>
                  <a:pt x="106023" y="110043"/>
                  <a:pt x="144468" y="114237"/>
                  <a:pt x="181425" y="110877"/>
                </a:cubicBezTo>
                <a:cubicBezTo>
                  <a:pt x="191504" y="107517"/>
                  <a:pt x="203367" y="107434"/>
                  <a:pt x="211663" y="100797"/>
                </a:cubicBezTo>
                <a:cubicBezTo>
                  <a:pt x="221122" y="93229"/>
                  <a:pt x="226404" y="81393"/>
                  <a:pt x="231821" y="70558"/>
                </a:cubicBezTo>
                <a:cubicBezTo>
                  <a:pt x="243315" y="47568"/>
                  <a:pt x="235809" y="33285"/>
                  <a:pt x="262059" y="20159"/>
                </a:cubicBezTo>
                <a:cubicBezTo>
                  <a:pt x="281064" y="10656"/>
                  <a:pt x="322534" y="0"/>
                  <a:pt x="322534" y="0"/>
                </a:cubicBezTo>
                <a:cubicBezTo>
                  <a:pt x="379649" y="3360"/>
                  <a:pt x="438753" y="-5234"/>
                  <a:pt x="493879" y="10080"/>
                </a:cubicBezTo>
                <a:cubicBezTo>
                  <a:pt x="506648" y="13627"/>
                  <a:pt x="499491" y="73365"/>
                  <a:pt x="514037" y="80638"/>
                </a:cubicBezTo>
                <a:cubicBezTo>
                  <a:pt x="535286" y="91263"/>
                  <a:pt x="561043" y="87578"/>
                  <a:pt x="584592" y="90718"/>
                </a:cubicBezTo>
                <a:lnTo>
                  <a:pt x="665225" y="100797"/>
                </a:lnTo>
                <a:cubicBezTo>
                  <a:pt x="678664" y="104157"/>
                  <a:pt x="693151" y="104682"/>
                  <a:pt x="705541" y="110877"/>
                </a:cubicBezTo>
                <a:cubicBezTo>
                  <a:pt x="742073" y="129144"/>
                  <a:pt x="712789" y="132536"/>
                  <a:pt x="735779" y="161276"/>
                </a:cubicBezTo>
                <a:cubicBezTo>
                  <a:pt x="743346" y="170735"/>
                  <a:pt x="755181" y="176017"/>
                  <a:pt x="766016" y="181435"/>
                </a:cubicBezTo>
                <a:cubicBezTo>
                  <a:pt x="775519" y="186187"/>
                  <a:pt x="786488" y="187330"/>
                  <a:pt x="796254" y="191515"/>
                </a:cubicBezTo>
                <a:cubicBezTo>
                  <a:pt x="810064" y="197434"/>
                  <a:pt x="822761" y="205755"/>
                  <a:pt x="836571" y="211674"/>
                </a:cubicBezTo>
                <a:cubicBezTo>
                  <a:pt x="894987" y="236711"/>
                  <a:pt x="838942" y="203175"/>
                  <a:pt x="897045" y="241914"/>
                </a:cubicBezTo>
                <a:cubicBezTo>
                  <a:pt x="902935" y="241260"/>
                  <a:pt x="1003132" y="234225"/>
                  <a:pt x="1028074" y="221754"/>
                </a:cubicBezTo>
                <a:cubicBezTo>
                  <a:pt x="1036574" y="217504"/>
                  <a:pt x="1040813" y="207532"/>
                  <a:pt x="1048233" y="201595"/>
                </a:cubicBezTo>
                <a:cubicBezTo>
                  <a:pt x="1057692" y="194027"/>
                  <a:pt x="1069011" y="189003"/>
                  <a:pt x="1078470" y="181435"/>
                </a:cubicBezTo>
                <a:cubicBezTo>
                  <a:pt x="1085890" y="175498"/>
                  <a:pt x="1090129" y="165526"/>
                  <a:pt x="1098629" y="161276"/>
                </a:cubicBezTo>
                <a:cubicBezTo>
                  <a:pt x="1111019" y="155081"/>
                  <a:pt x="1125626" y="155002"/>
                  <a:pt x="1138945" y="151196"/>
                </a:cubicBezTo>
                <a:cubicBezTo>
                  <a:pt x="1149161" y="148277"/>
                  <a:pt x="1158933" y="143912"/>
                  <a:pt x="1169183" y="141116"/>
                </a:cubicBezTo>
                <a:cubicBezTo>
                  <a:pt x="1195912" y="133826"/>
                  <a:pt x="1222938" y="127677"/>
                  <a:pt x="1249816" y="120957"/>
                </a:cubicBezTo>
                <a:cubicBezTo>
                  <a:pt x="1263255" y="117597"/>
                  <a:pt x="1303717" y="108160"/>
                  <a:pt x="1290133" y="110877"/>
                </a:cubicBezTo>
                <a:cubicBezTo>
                  <a:pt x="1235078" y="121889"/>
                  <a:pt x="1251851" y="108843"/>
                  <a:pt x="1229658" y="131036"/>
                </a:cubicBezTo>
                <a:lnTo>
                  <a:pt x="1179262" y="131036"/>
                </a:lnTo>
                <a:close/>
              </a:path>
            </a:pathLst>
          </a:custGeom>
          <a:solidFill>
            <a:srgbClr val="CB1A18"/>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7529130" y="4635971"/>
            <a:ext cx="252201" cy="182143"/>
          </a:xfrm>
          <a:custGeom>
            <a:avLst/>
            <a:gdLst>
              <a:gd name="connsiteX0" fmla="*/ 221742 w 252201"/>
              <a:gd name="connsiteY0" fmla="*/ 51106 h 182143"/>
              <a:gd name="connsiteX1" fmla="*/ 221742 w 252201"/>
              <a:gd name="connsiteY1" fmla="*/ 51106 h 182143"/>
              <a:gd name="connsiteX2" fmla="*/ 131029 w 252201"/>
              <a:gd name="connsiteY2" fmla="*/ 20867 h 182143"/>
              <a:gd name="connsiteX3" fmla="*/ 120950 w 252201"/>
              <a:gd name="connsiteY3" fmla="*/ 51106 h 182143"/>
              <a:gd name="connsiteX4" fmla="*/ 90713 w 252201"/>
              <a:gd name="connsiteY4" fmla="*/ 41026 h 182143"/>
              <a:gd name="connsiteX5" fmla="*/ 70554 w 252201"/>
              <a:gd name="connsiteY5" fmla="*/ 20867 h 182143"/>
              <a:gd name="connsiteX6" fmla="*/ 0 w 252201"/>
              <a:gd name="connsiteY6" fmla="*/ 41026 h 182143"/>
              <a:gd name="connsiteX7" fmla="*/ 30238 w 252201"/>
              <a:gd name="connsiteY7" fmla="*/ 101505 h 182143"/>
              <a:gd name="connsiteX8" fmla="*/ 60475 w 252201"/>
              <a:gd name="connsiteY8" fmla="*/ 111584 h 182143"/>
              <a:gd name="connsiteX9" fmla="*/ 100792 w 252201"/>
              <a:gd name="connsiteY9" fmla="*/ 161983 h 182143"/>
              <a:gd name="connsiteX10" fmla="*/ 131029 w 252201"/>
              <a:gd name="connsiteY10" fmla="*/ 141824 h 182143"/>
              <a:gd name="connsiteX11" fmla="*/ 191504 w 252201"/>
              <a:gd name="connsiteY11" fmla="*/ 182143 h 182143"/>
              <a:gd name="connsiteX12" fmla="*/ 221742 w 252201"/>
              <a:gd name="connsiteY12" fmla="*/ 172063 h 182143"/>
              <a:gd name="connsiteX13" fmla="*/ 241900 w 252201"/>
              <a:gd name="connsiteY13" fmla="*/ 151903 h 182143"/>
              <a:gd name="connsiteX14" fmla="*/ 241900 w 252201"/>
              <a:gd name="connsiteY14" fmla="*/ 61186 h 182143"/>
              <a:gd name="connsiteX15" fmla="*/ 201583 w 252201"/>
              <a:gd name="connsiteY15" fmla="*/ 20867 h 182143"/>
              <a:gd name="connsiteX16" fmla="*/ 221742 w 252201"/>
              <a:gd name="connsiteY16" fmla="*/ 51106 h 18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2201" h="182143">
                <a:moveTo>
                  <a:pt x="221742" y="51106"/>
                </a:moveTo>
                <a:lnTo>
                  <a:pt x="221742" y="51106"/>
                </a:lnTo>
                <a:cubicBezTo>
                  <a:pt x="178023" y="19876"/>
                  <a:pt x="160257" y="-27850"/>
                  <a:pt x="131029" y="20867"/>
                </a:cubicBezTo>
                <a:cubicBezTo>
                  <a:pt x="125563" y="29978"/>
                  <a:pt x="124310" y="41026"/>
                  <a:pt x="120950" y="51106"/>
                </a:cubicBezTo>
                <a:cubicBezTo>
                  <a:pt x="110871" y="47746"/>
                  <a:pt x="99823" y="46492"/>
                  <a:pt x="90713" y="41026"/>
                </a:cubicBezTo>
                <a:cubicBezTo>
                  <a:pt x="82564" y="36137"/>
                  <a:pt x="79928" y="22429"/>
                  <a:pt x="70554" y="20867"/>
                </a:cubicBezTo>
                <a:cubicBezTo>
                  <a:pt x="62120" y="19461"/>
                  <a:pt x="11021" y="37352"/>
                  <a:pt x="0" y="41026"/>
                </a:cubicBezTo>
                <a:cubicBezTo>
                  <a:pt x="7247" y="70015"/>
                  <a:pt x="3807" y="85646"/>
                  <a:pt x="30238" y="101505"/>
                </a:cubicBezTo>
                <a:cubicBezTo>
                  <a:pt x="39348" y="106971"/>
                  <a:pt x="50396" y="108224"/>
                  <a:pt x="60475" y="111584"/>
                </a:cubicBezTo>
                <a:cubicBezTo>
                  <a:pt x="61494" y="113113"/>
                  <a:pt x="91215" y="161983"/>
                  <a:pt x="100792" y="161983"/>
                </a:cubicBezTo>
                <a:cubicBezTo>
                  <a:pt x="112906" y="161983"/>
                  <a:pt x="120950" y="148544"/>
                  <a:pt x="131029" y="141824"/>
                </a:cubicBezTo>
                <a:cubicBezTo>
                  <a:pt x="149207" y="160003"/>
                  <a:pt x="162332" y="182143"/>
                  <a:pt x="191504" y="182143"/>
                </a:cubicBezTo>
                <a:cubicBezTo>
                  <a:pt x="202129" y="182143"/>
                  <a:pt x="211663" y="175423"/>
                  <a:pt x="221742" y="172063"/>
                </a:cubicBezTo>
                <a:cubicBezTo>
                  <a:pt x="228461" y="165343"/>
                  <a:pt x="237011" y="160052"/>
                  <a:pt x="241900" y="151903"/>
                </a:cubicBezTo>
                <a:cubicBezTo>
                  <a:pt x="260523" y="120863"/>
                  <a:pt x="249723" y="96390"/>
                  <a:pt x="241900" y="61186"/>
                </a:cubicBezTo>
                <a:cubicBezTo>
                  <a:pt x="233995" y="25611"/>
                  <a:pt x="236367" y="29564"/>
                  <a:pt x="201583" y="20867"/>
                </a:cubicBezTo>
                <a:cubicBezTo>
                  <a:pt x="198324" y="20052"/>
                  <a:pt x="218382" y="46066"/>
                  <a:pt x="221742" y="51106"/>
                </a:cubicBezTo>
                <a:close/>
              </a:path>
            </a:pathLst>
          </a:custGeom>
          <a:solidFill>
            <a:srgbClr val="CB1A18"/>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1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884" y="375205"/>
            <a:ext cx="10515600" cy="1325563"/>
          </a:xfrm>
        </p:spPr>
        <p:txBody>
          <a:bodyPr/>
          <a:lstStyle/>
          <a:p>
            <a:r>
              <a:rPr lang="en-US" dirty="0"/>
              <a:t>The War Begins</a:t>
            </a:r>
          </a:p>
        </p:txBody>
      </p:sp>
      <p:sp>
        <p:nvSpPr>
          <p:cNvPr id="3" name="Content Placeholder 2"/>
          <p:cNvSpPr>
            <a:spLocks noGrp="1"/>
          </p:cNvSpPr>
          <p:nvPr>
            <p:ph idx="1"/>
          </p:nvPr>
        </p:nvSpPr>
        <p:spPr>
          <a:xfrm>
            <a:off x="193134" y="1865944"/>
            <a:ext cx="5582223" cy="4351338"/>
          </a:xfrm>
        </p:spPr>
        <p:txBody>
          <a:bodyPr>
            <a:normAutofit/>
          </a:bodyPr>
          <a:lstStyle/>
          <a:p>
            <a:r>
              <a:rPr lang="en-US" sz="2400" dirty="0"/>
              <a:t>In August 1939 the USSR and Germany signed a non-aggression treaty, and divided Poland and  the Baltic countries between them.</a:t>
            </a:r>
          </a:p>
          <a:p>
            <a:r>
              <a:rPr lang="en-US" sz="2400" dirty="0"/>
              <a:t>On September 1, 1939, Germany invaded Poland in a </a:t>
            </a:r>
            <a:r>
              <a:rPr lang="en-US" sz="2400" i="1" dirty="0">
                <a:hlinkClick r:id="rId2"/>
              </a:rPr>
              <a:t>blitzkrieg</a:t>
            </a:r>
            <a:r>
              <a:rPr lang="en-US" sz="2400" i="1" dirty="0"/>
              <a:t> – “lightning war.” </a:t>
            </a:r>
            <a:r>
              <a:rPr lang="en-US" sz="2400" dirty="0"/>
              <a:t>USSR invaded from the east 2 weeks later.</a:t>
            </a:r>
          </a:p>
          <a:p>
            <a:r>
              <a:rPr lang="en-US" sz="2400" dirty="0"/>
              <a:t>France &amp; the United Kingdom demanded Germany give back Poland or face war. War was declared a few days later.</a:t>
            </a:r>
          </a:p>
          <a:p>
            <a:endParaRPr lang="en-US" sz="2400" dirty="0"/>
          </a:p>
        </p:txBody>
      </p:sp>
      <p:pic>
        <p:nvPicPr>
          <p:cNvPr id="5" name="Picture 4"/>
          <p:cNvPicPr>
            <a:picLocks noChangeAspect="1"/>
          </p:cNvPicPr>
          <p:nvPr/>
        </p:nvPicPr>
        <p:blipFill>
          <a:blip r:embed="rId3"/>
          <a:stretch>
            <a:fillRect/>
          </a:stretch>
        </p:blipFill>
        <p:spPr>
          <a:xfrm>
            <a:off x="5780856" y="262072"/>
            <a:ext cx="6280114" cy="4122613"/>
          </a:xfrm>
          <a:prstGeom prst="rect">
            <a:avLst/>
          </a:prstGeom>
        </p:spPr>
      </p:pic>
      <p:pic>
        <p:nvPicPr>
          <p:cNvPr id="6" name="Picture 5"/>
          <p:cNvPicPr>
            <a:picLocks noChangeAspect="1"/>
          </p:cNvPicPr>
          <p:nvPr/>
        </p:nvPicPr>
        <p:blipFill>
          <a:blip r:embed="rId4"/>
          <a:stretch>
            <a:fillRect/>
          </a:stretch>
        </p:blipFill>
        <p:spPr>
          <a:xfrm>
            <a:off x="6601848" y="4074623"/>
            <a:ext cx="4945086" cy="2783377"/>
          </a:xfrm>
          <a:prstGeom prst="rect">
            <a:avLst/>
          </a:prstGeom>
        </p:spPr>
      </p:pic>
    </p:spTree>
    <p:extLst>
      <p:ext uri="{BB962C8B-B14F-4D97-AF65-F5344CB8AC3E}">
        <p14:creationId xmlns:p14="http://schemas.microsoft.com/office/powerpoint/2010/main" val="108874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38" y="123211"/>
            <a:ext cx="5390719" cy="1325563"/>
          </a:xfrm>
        </p:spPr>
        <p:txBody>
          <a:bodyPr/>
          <a:lstStyle/>
          <a:p>
            <a:endParaRPr lang="en-US" dirty="0"/>
          </a:p>
        </p:txBody>
      </p:sp>
      <p:sp>
        <p:nvSpPr>
          <p:cNvPr id="6" name="Content Placeholder 5"/>
          <p:cNvSpPr>
            <a:spLocks noGrp="1"/>
          </p:cNvSpPr>
          <p:nvPr>
            <p:ph idx="1"/>
          </p:nvPr>
        </p:nvSpPr>
        <p:spPr>
          <a:xfrm>
            <a:off x="293925" y="1795385"/>
            <a:ext cx="4846445" cy="4575007"/>
          </a:xfrm>
        </p:spPr>
        <p:txBody>
          <a:bodyPr>
            <a:normAutofit/>
          </a:bodyPr>
          <a:lstStyle/>
          <a:p>
            <a:r>
              <a:rPr lang="en-US" sz="2400" dirty="0"/>
              <a:t>April 1940: Germany conquers Denmark and Norway</a:t>
            </a:r>
          </a:p>
          <a:p>
            <a:r>
              <a:rPr lang="en-US" sz="2400" dirty="0"/>
              <a:t>May 1940: Germany conquers the Netherlands, Belgium, and Luxembourg</a:t>
            </a:r>
          </a:p>
          <a:p>
            <a:r>
              <a:rPr lang="en-US" sz="2400" dirty="0"/>
              <a:t>June 1940: Germany conquers France, Allied troops evacuated from </a:t>
            </a:r>
            <a:r>
              <a:rPr lang="en-US" sz="2400" dirty="0">
                <a:hlinkClick r:id="rId2"/>
              </a:rPr>
              <a:t>Dunkirk</a:t>
            </a:r>
            <a:r>
              <a:rPr lang="en-US" sz="2400" dirty="0"/>
              <a:t>, France.</a:t>
            </a:r>
          </a:p>
          <a:p>
            <a:r>
              <a:rPr lang="en-US" sz="2400" dirty="0"/>
              <a:t>July 1940: Air battle over Britain begins, Russia conquers Baltic republics. </a:t>
            </a:r>
          </a:p>
          <a:p>
            <a:r>
              <a:rPr lang="en-US" sz="2400" dirty="0"/>
              <a:t>June 1941: Germany invades Russia</a:t>
            </a:r>
          </a:p>
        </p:txBody>
      </p:sp>
      <p:pic>
        <p:nvPicPr>
          <p:cNvPr id="12" name="Picture 11" descr="Europe19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249" y="745899"/>
            <a:ext cx="6782644" cy="5256549"/>
          </a:xfrm>
          <a:prstGeom prst="rect">
            <a:avLst/>
          </a:prstGeom>
        </p:spPr>
      </p:pic>
      <p:pic>
        <p:nvPicPr>
          <p:cNvPr id="13" name="Picture 12" descr="EuropeApril194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1399" y="744549"/>
            <a:ext cx="6771381" cy="5247821"/>
          </a:xfrm>
          <a:prstGeom prst="rect">
            <a:avLst/>
          </a:prstGeom>
        </p:spPr>
      </p:pic>
      <p:pic>
        <p:nvPicPr>
          <p:cNvPr id="14" name="Picture 13" descr="EuropeMay194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210" y="745900"/>
            <a:ext cx="6795650" cy="5266629"/>
          </a:xfrm>
          <a:prstGeom prst="rect">
            <a:avLst/>
          </a:prstGeom>
        </p:spPr>
      </p:pic>
      <p:pic>
        <p:nvPicPr>
          <p:cNvPr id="15" name="Picture 14" descr="EuropeJune194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1399" y="739006"/>
            <a:ext cx="6791540" cy="5263443"/>
          </a:xfrm>
          <a:prstGeom prst="rect">
            <a:avLst/>
          </a:prstGeom>
        </p:spPr>
      </p:pic>
      <p:sp>
        <p:nvSpPr>
          <p:cNvPr id="3" name="Right Arrow 2"/>
          <p:cNvSpPr/>
          <p:nvPr/>
        </p:nvSpPr>
        <p:spPr>
          <a:xfrm rot="19615569">
            <a:off x="8371490" y="2017986"/>
            <a:ext cx="1655379" cy="409904"/>
          </a:xfrm>
          <a:prstGeom prst="rightArrow">
            <a:avLst/>
          </a:prstGeom>
          <a:solidFill>
            <a:srgbClr val="F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21089893">
            <a:off x="8688374" y="2648309"/>
            <a:ext cx="1655379" cy="409904"/>
          </a:xfrm>
          <a:prstGeom prst="rightArrow">
            <a:avLst/>
          </a:prstGeom>
          <a:solidFill>
            <a:srgbClr val="F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4352" y="1795385"/>
            <a:ext cx="1272068" cy="884833"/>
          </a:xfrm>
          <a:prstGeom prst="rect">
            <a:avLst/>
          </a:prstGeom>
        </p:spPr>
      </p:pic>
    </p:spTree>
    <p:extLst>
      <p:ext uri="{BB962C8B-B14F-4D97-AF65-F5344CB8AC3E}">
        <p14:creationId xmlns:p14="http://schemas.microsoft.com/office/powerpoint/2010/main" val="46768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s://external-preview.redd.it/Pr2CqVo5oZr58SiCwDEswMqHYqu3CHPL6to9EH_fJ5I.png?width=960&amp;crop=smart&amp;auto=webp&amp;s=34b0cb0810bea4732cff83e5deeae4802f2475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508" y="0"/>
            <a:ext cx="7477434" cy="686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148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8" name="Picture 4" descr="https://upload.wikimedia.org/wikipedia/commons/thumb/5/54/London_Blitz_791940.jpg/1280px-London_Blitz_7919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8847" y="2106055"/>
            <a:ext cx="7293153" cy="475194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upload.wikimedia.org/wikipedia/commons/thumb/9/90/The_Home_Front_in_Britain_during_the_Second_World_War_HU44272.jpg/1280px-The_Home_Front_in_Britain_during_the_Second_World_War_HU442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47154" cy="4401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03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s://upload.wikimedia.org/wikipedia/commons/thumb/c/c7/Blitzaftermath.jpg/1024px-Blitzafterma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676" y="2235090"/>
            <a:ext cx="5917324" cy="462290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st. pauls blit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51528" cy="4303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354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Image result for queen elizabeth east end bomb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7216" y="688591"/>
            <a:ext cx="7334250" cy="58293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queen elizabeth east end bomb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265683" cy="357966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queen elizabeth east end bomb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961892"/>
            <a:ext cx="4617216" cy="242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352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Winston Churchill</a:t>
            </a:r>
            <a:endParaRPr lang="en-US" dirty="0"/>
          </a:p>
        </p:txBody>
      </p:sp>
      <p:sp>
        <p:nvSpPr>
          <p:cNvPr id="3" name="Content Placeholder 2"/>
          <p:cNvSpPr>
            <a:spLocks noGrp="1"/>
          </p:cNvSpPr>
          <p:nvPr>
            <p:ph idx="1"/>
          </p:nvPr>
        </p:nvSpPr>
        <p:spPr>
          <a:xfrm>
            <a:off x="838199" y="1825625"/>
            <a:ext cx="5091545" cy="4351338"/>
          </a:xfrm>
        </p:spPr>
        <p:txBody>
          <a:bodyPr/>
          <a:lstStyle/>
          <a:p>
            <a:r>
              <a:rPr lang="en-US" dirty="0"/>
              <a:t>Prime Minster of the United Kingdom</a:t>
            </a:r>
          </a:p>
          <a:p>
            <a:r>
              <a:rPr lang="en-US" dirty="0"/>
              <a:t>Famous for his trademark cigar and his speeches</a:t>
            </a:r>
          </a:p>
          <a:p>
            <a:r>
              <a:rPr lang="en-US" dirty="0"/>
              <a:t>Pledged Britain would fight until the end, and pressed for help from Roosevelt and the USA.</a:t>
            </a:r>
          </a:p>
        </p:txBody>
      </p:sp>
      <p:pic>
        <p:nvPicPr>
          <p:cNvPr id="4098" name="Picture 2" descr="Image result for winston church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193" y="176257"/>
            <a:ext cx="5087448" cy="6473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2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236" y="198871"/>
            <a:ext cx="10515600" cy="1325563"/>
          </a:xfrm>
        </p:spPr>
        <p:txBody>
          <a:bodyPr/>
          <a:lstStyle/>
          <a:p>
            <a:r>
              <a:rPr lang="en-US" dirty="0"/>
              <a:t>American Neutrality</a:t>
            </a:r>
          </a:p>
        </p:txBody>
      </p:sp>
      <p:sp>
        <p:nvSpPr>
          <p:cNvPr id="3" name="Content Placeholder 2"/>
          <p:cNvSpPr>
            <a:spLocks noGrp="1"/>
          </p:cNvSpPr>
          <p:nvPr>
            <p:ph idx="1"/>
          </p:nvPr>
        </p:nvSpPr>
        <p:spPr>
          <a:xfrm>
            <a:off x="498764" y="1427018"/>
            <a:ext cx="6040581" cy="5237018"/>
          </a:xfrm>
        </p:spPr>
        <p:txBody>
          <a:bodyPr>
            <a:normAutofit fontScale="92500"/>
          </a:bodyPr>
          <a:lstStyle/>
          <a:p>
            <a:r>
              <a:rPr lang="en-US" dirty="0"/>
              <a:t>The United States pledged neutrality throughout the 1930s</a:t>
            </a:r>
          </a:p>
          <a:p>
            <a:r>
              <a:rPr lang="en-US" dirty="0"/>
              <a:t>1937 “Cash and Carry” program: foreign countries could buy American non-military supplies, but had to pay cash and transport the supplies themselves.</a:t>
            </a:r>
          </a:p>
          <a:p>
            <a:r>
              <a:rPr lang="en-US" dirty="0"/>
              <a:t>1940: Destroyers for Bases: US trades 50 old destroyers to the British and Canadians in return for overseas bases.</a:t>
            </a:r>
          </a:p>
          <a:p>
            <a:r>
              <a:rPr lang="en-US" dirty="0"/>
              <a:t>1940: Draft begins</a:t>
            </a:r>
          </a:p>
          <a:p>
            <a:r>
              <a:rPr lang="en-US" dirty="0"/>
              <a:t>1941 “Lend-Lease” program: allowing for weapons, planes, destroyers, </a:t>
            </a:r>
            <a:r>
              <a:rPr lang="en-US" dirty="0" err="1"/>
              <a:t>etc</a:t>
            </a:r>
            <a:r>
              <a:rPr lang="en-US" dirty="0"/>
              <a:t> to be “loaned” to Allied countries.</a:t>
            </a:r>
          </a:p>
        </p:txBody>
      </p:sp>
      <p:pic>
        <p:nvPicPr>
          <p:cNvPr id="5122" name="Picture 2" descr="https://upload.wikimedia.org/wikipedia/commons/thumb/5/50/Wickes_class_destroyers_before_transfer_to_the_UK_1940.JPG/800px-Wickes_class_destroyers_before_transfer_to_the_UK_19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1493" y="198870"/>
            <a:ext cx="5065751" cy="6465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6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27520" cy="1325563"/>
          </a:xfrm>
        </p:spPr>
        <p:txBody>
          <a:bodyPr/>
          <a:lstStyle/>
          <a:p>
            <a:pPr algn="ctr"/>
            <a:r>
              <a:rPr lang="en-US" dirty="0"/>
              <a:t>Rise of Fascists and Militarists</a:t>
            </a:r>
            <a:br>
              <a:rPr lang="en-US" dirty="0"/>
            </a:br>
            <a:r>
              <a:rPr lang="en-US" b="1" dirty="0">
                <a:solidFill>
                  <a:srgbClr val="C00000"/>
                </a:solidFill>
              </a:rPr>
              <a:t>JAPAN</a:t>
            </a:r>
          </a:p>
        </p:txBody>
      </p:sp>
      <p:sp>
        <p:nvSpPr>
          <p:cNvPr id="3" name="Content Placeholder 2"/>
          <p:cNvSpPr>
            <a:spLocks noGrp="1"/>
          </p:cNvSpPr>
          <p:nvPr>
            <p:ph idx="1"/>
          </p:nvPr>
        </p:nvSpPr>
        <p:spPr>
          <a:xfrm>
            <a:off x="838200" y="1825625"/>
            <a:ext cx="6827520" cy="4351338"/>
          </a:xfrm>
        </p:spPr>
        <p:txBody>
          <a:bodyPr>
            <a:normAutofit/>
          </a:bodyPr>
          <a:lstStyle/>
          <a:p>
            <a:r>
              <a:rPr lang="en-US" dirty="0"/>
              <a:t>Japanese leaders: Emperor Hirohito, Prime minister Hideki </a:t>
            </a:r>
            <a:r>
              <a:rPr lang="en-US" dirty="0" err="1"/>
              <a:t>Tojo</a:t>
            </a:r>
            <a:endParaRPr lang="en-US" dirty="0"/>
          </a:p>
          <a:p>
            <a:r>
              <a:rPr lang="en-US" dirty="0"/>
              <a:t>In the 1930s it captured Korea, Manchuria, and invaded China committing multiple atrocities against the Chinese people, such as the “Rape of Nanjing”</a:t>
            </a:r>
          </a:p>
          <a:p>
            <a:r>
              <a:rPr lang="en-US" dirty="0"/>
              <a:t>Looked to southeast Asia for raw materials</a:t>
            </a:r>
          </a:p>
          <a:p>
            <a:r>
              <a:rPr lang="en-US" dirty="0"/>
              <a:t>Reason: Wanted an Empire, raw materials and resources</a:t>
            </a:r>
          </a:p>
        </p:txBody>
      </p:sp>
      <p:pic>
        <p:nvPicPr>
          <p:cNvPr id="2050" name="Picture 2" descr="Image result for japanese flag wwi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7495" y="365125"/>
            <a:ext cx="3931920" cy="262128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Image result for toj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5342" y="3123564"/>
            <a:ext cx="2816225" cy="36057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8206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Anti-War Sentiment in America</a:t>
            </a:r>
          </a:p>
        </p:txBody>
      </p:sp>
      <p:sp>
        <p:nvSpPr>
          <p:cNvPr id="3" name="Content Placeholder 2"/>
          <p:cNvSpPr>
            <a:spLocks noGrp="1"/>
          </p:cNvSpPr>
          <p:nvPr>
            <p:ph idx="1"/>
          </p:nvPr>
        </p:nvSpPr>
        <p:spPr>
          <a:xfrm>
            <a:off x="838200" y="1825625"/>
            <a:ext cx="7568381" cy="4351338"/>
          </a:xfrm>
        </p:spPr>
        <p:txBody>
          <a:bodyPr/>
          <a:lstStyle/>
          <a:p>
            <a:r>
              <a:rPr lang="en-US" dirty="0"/>
              <a:t>America First: Largest anti-war group, favored a strong defense and staying out of the war.  Some members were pro-fascist of anti-Semitic. Charles Lindbergh was a famous member.</a:t>
            </a:r>
          </a:p>
          <a:p>
            <a:endParaRPr lang="en-US" dirty="0"/>
          </a:p>
          <a:p>
            <a:r>
              <a:rPr lang="en-US" dirty="0"/>
              <a:t>German-American Bund: Made up of some German Americans, it promoted a favorable view of Nazi Germany. They were very pro-fascist and anti-Semitic.</a:t>
            </a:r>
          </a:p>
          <a:p>
            <a:endParaRPr lang="en-US" dirty="0"/>
          </a:p>
          <a:p>
            <a:endParaRPr lang="en-US" dirty="0"/>
          </a:p>
        </p:txBody>
      </p:sp>
      <p:pic>
        <p:nvPicPr>
          <p:cNvPr id="9218" name="Picture 2" descr="America First Committ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2550" y="377031"/>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German American Bu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581" y="3576870"/>
            <a:ext cx="3669942" cy="2204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65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https://upload.wikimedia.org/wikipedia/commons/e/ee/Dr_Seuss_and_the_wolf_chewed_up_the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026" y="0"/>
            <a:ext cx="5444000" cy="6876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78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35121"/>
            <a:ext cx="10515600" cy="1325563"/>
          </a:xfrm>
        </p:spPr>
        <p:txBody>
          <a:bodyPr/>
          <a:lstStyle/>
          <a:p>
            <a:r>
              <a:rPr lang="en-US" dirty="0">
                <a:hlinkClick r:id="rId2"/>
              </a:rPr>
              <a:t>Attack on Pearl Harbor</a:t>
            </a:r>
            <a:endParaRPr lang="en-US" dirty="0"/>
          </a:p>
        </p:txBody>
      </p:sp>
      <p:sp>
        <p:nvSpPr>
          <p:cNvPr id="3" name="Content Placeholder 2"/>
          <p:cNvSpPr>
            <a:spLocks noGrp="1"/>
          </p:cNvSpPr>
          <p:nvPr>
            <p:ph idx="1"/>
          </p:nvPr>
        </p:nvSpPr>
        <p:spPr>
          <a:xfrm>
            <a:off x="269240" y="1660684"/>
            <a:ext cx="5054600" cy="4351338"/>
          </a:xfrm>
        </p:spPr>
        <p:txBody>
          <a:bodyPr>
            <a:normAutofit fontScale="92500" lnSpcReduction="10000"/>
          </a:bodyPr>
          <a:lstStyle/>
          <a:p>
            <a:r>
              <a:rPr lang="en-US" dirty="0"/>
              <a:t>On December 7, 1941, the Japanese</a:t>
            </a:r>
            <a:r>
              <a:rPr lang="en-US" dirty="0">
                <a:hlinkClick r:id="rId3"/>
              </a:rPr>
              <a:t> attacked </a:t>
            </a:r>
            <a:r>
              <a:rPr lang="en-US" dirty="0"/>
              <a:t>the US fleet at Pearl Harbor, Hawaii</a:t>
            </a:r>
          </a:p>
          <a:p>
            <a:r>
              <a:rPr lang="en-US" dirty="0"/>
              <a:t>They wanted to [prevent the fleet from interfering with their expansion into South Asia</a:t>
            </a:r>
          </a:p>
          <a:p>
            <a:r>
              <a:rPr lang="en-US" dirty="0"/>
              <a:t>3000 Americans killed; 6 warships sunk, 13 damaged; 188 aircraft destroyed.</a:t>
            </a:r>
          </a:p>
          <a:p>
            <a:r>
              <a:rPr lang="en-US" dirty="0"/>
              <a:t>The Japanese also attacked the Philippines, Guam, and British colonies at the same time.</a:t>
            </a:r>
          </a:p>
        </p:txBody>
      </p:sp>
      <p:pic>
        <p:nvPicPr>
          <p:cNvPr id="11266" name="Picture 2" descr="Image result for attack on pearl harb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9280" y="1424726"/>
            <a:ext cx="6334760" cy="475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732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USS Arizona memori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200" y="0"/>
            <a:ext cx="10668000" cy="695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657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589" y="1116106"/>
            <a:ext cx="8814918" cy="4995120"/>
          </a:xfrm>
          <a:prstGeom prst="rect">
            <a:avLst/>
          </a:prstGeom>
        </p:spPr>
      </p:pic>
      <p:sp>
        <p:nvSpPr>
          <p:cNvPr id="7" name="Rectangle 6"/>
          <p:cNvSpPr/>
          <p:nvPr/>
        </p:nvSpPr>
        <p:spPr>
          <a:xfrm>
            <a:off x="4476589" y="881986"/>
            <a:ext cx="2910809" cy="6037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US Declares War</a:t>
            </a:r>
          </a:p>
        </p:txBody>
      </p:sp>
      <p:sp>
        <p:nvSpPr>
          <p:cNvPr id="3" name="Content Placeholder 2"/>
          <p:cNvSpPr>
            <a:spLocks noGrp="1"/>
          </p:cNvSpPr>
          <p:nvPr>
            <p:ph idx="1"/>
          </p:nvPr>
        </p:nvSpPr>
        <p:spPr>
          <a:xfrm>
            <a:off x="838200" y="1825625"/>
            <a:ext cx="5402943" cy="4351338"/>
          </a:xfrm>
        </p:spPr>
        <p:txBody>
          <a:bodyPr/>
          <a:lstStyle/>
          <a:p>
            <a:r>
              <a:rPr lang="en-US" dirty="0"/>
              <a:t>On December 8, FDR asks Congress to declare war on Japan.</a:t>
            </a:r>
          </a:p>
          <a:p>
            <a:r>
              <a:rPr lang="en-US" dirty="0"/>
              <a:t>Congress votes unanimously (-1) to declare war.</a:t>
            </a:r>
          </a:p>
          <a:p>
            <a:r>
              <a:rPr lang="en-US" dirty="0"/>
              <a:t>Within a week, the US was also at war with Germany and Italy.</a:t>
            </a:r>
          </a:p>
          <a:p>
            <a:pPr marL="0" indent="0">
              <a:buNone/>
            </a:pPr>
            <a:endParaRPr lang="en-US" dirty="0"/>
          </a:p>
          <a:p>
            <a:endParaRPr lang="en-US" dirty="0"/>
          </a:p>
        </p:txBody>
      </p:sp>
      <p:sp>
        <p:nvSpPr>
          <p:cNvPr id="6" name="Rectangle 5"/>
          <p:cNvSpPr/>
          <p:nvPr/>
        </p:nvSpPr>
        <p:spPr>
          <a:xfrm>
            <a:off x="11353800" y="624114"/>
            <a:ext cx="838200" cy="6037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693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302829" cy="1325563"/>
          </a:xfrm>
        </p:spPr>
        <p:txBody>
          <a:bodyPr/>
          <a:lstStyle/>
          <a:p>
            <a:r>
              <a:rPr lang="en-US" dirty="0"/>
              <a:t>Japanese Internment</a:t>
            </a:r>
          </a:p>
        </p:txBody>
      </p:sp>
      <p:sp>
        <p:nvSpPr>
          <p:cNvPr id="3" name="Content Placeholder 2"/>
          <p:cNvSpPr>
            <a:spLocks noGrp="1"/>
          </p:cNvSpPr>
          <p:nvPr>
            <p:ph idx="1"/>
          </p:nvPr>
        </p:nvSpPr>
        <p:spPr>
          <a:xfrm>
            <a:off x="576944" y="1690688"/>
            <a:ext cx="5272314" cy="4351338"/>
          </a:xfrm>
        </p:spPr>
        <p:txBody>
          <a:bodyPr>
            <a:normAutofit/>
          </a:bodyPr>
          <a:lstStyle/>
          <a:p>
            <a:r>
              <a:rPr lang="en-US" sz="2400" dirty="0"/>
              <a:t>With FDR’s </a:t>
            </a:r>
            <a:r>
              <a:rPr lang="en-US" sz="2400" dirty="0">
                <a:hlinkClick r:id="rId2"/>
              </a:rPr>
              <a:t>Executive Order 9066</a:t>
            </a:r>
            <a:r>
              <a:rPr lang="en-US" sz="2400" dirty="0"/>
              <a:t>, hundreds of thousands of Japanese Americans (citizens or not) were ordered away from the Pacific coast in sent to internment camps for the duration of the war.</a:t>
            </a:r>
          </a:p>
          <a:p>
            <a:endParaRPr lang="en-US" sz="2400" dirty="0"/>
          </a:p>
        </p:txBody>
      </p:sp>
      <p:pic>
        <p:nvPicPr>
          <p:cNvPr id="13314" name="Picture 2" descr="Map of World War II Japanese American internment camp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628" y="705061"/>
            <a:ext cx="7182757" cy="596425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upload.wikimedia.org/wikipedia/commons/thumb/8/86/Manzanar_shrine.jpg/1024px-Manzanar_shri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402" y="4209341"/>
            <a:ext cx="3381828" cy="264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623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14" y="261370"/>
            <a:ext cx="10515600" cy="1325563"/>
          </a:xfrm>
        </p:spPr>
        <p:txBody>
          <a:bodyPr/>
          <a:lstStyle/>
          <a:p>
            <a:r>
              <a:rPr lang="en-US" dirty="0"/>
              <a:t>Japanese Expansion</a:t>
            </a:r>
          </a:p>
        </p:txBody>
      </p:sp>
      <p:sp>
        <p:nvSpPr>
          <p:cNvPr id="3" name="Content Placeholder 2"/>
          <p:cNvSpPr>
            <a:spLocks noGrp="1"/>
          </p:cNvSpPr>
          <p:nvPr>
            <p:ph idx="1"/>
          </p:nvPr>
        </p:nvSpPr>
        <p:spPr>
          <a:xfrm>
            <a:off x="504371" y="1586933"/>
            <a:ext cx="4082143" cy="4988038"/>
          </a:xfrm>
        </p:spPr>
        <p:txBody>
          <a:bodyPr>
            <a:normAutofit/>
          </a:bodyPr>
          <a:lstStyle/>
          <a:p>
            <a:r>
              <a:rPr lang="en-US" dirty="0"/>
              <a:t>By the middle of 1942 the Japanese controlled eastern China, Southeast Asia, Indonesia, and the western Pacific Ocean.</a:t>
            </a:r>
          </a:p>
          <a:p>
            <a:r>
              <a:rPr lang="en-US" dirty="0"/>
              <a:t>Bombing of </a:t>
            </a:r>
            <a:r>
              <a:rPr lang="en-US" dirty="0">
                <a:hlinkClick r:id="rId2"/>
              </a:rPr>
              <a:t>Darwin</a:t>
            </a:r>
            <a:r>
              <a:rPr lang="en-US" dirty="0"/>
              <a:t>, Australia</a:t>
            </a:r>
          </a:p>
          <a:p>
            <a:r>
              <a:rPr lang="en-US" dirty="0"/>
              <a:t>They committed atrocities on American POWs in the Philippines – the </a:t>
            </a:r>
            <a:r>
              <a:rPr lang="en-US" dirty="0">
                <a:hlinkClick r:id="rId3"/>
              </a:rPr>
              <a:t>Bataan Death March</a:t>
            </a:r>
            <a:endParaRPr lang="en-US" dirty="0"/>
          </a:p>
        </p:txBody>
      </p:sp>
      <p:pic>
        <p:nvPicPr>
          <p:cNvPr id="14338" name="Picture 2" descr="Image result for japanese expansion pacif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346" y="1088571"/>
            <a:ext cx="7269481" cy="5769429"/>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1 4"/>
          <p:cNvSpPr/>
          <p:nvPr/>
        </p:nvSpPr>
        <p:spPr>
          <a:xfrm>
            <a:off x="6600926" y="4080952"/>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1 5"/>
          <p:cNvSpPr/>
          <p:nvPr/>
        </p:nvSpPr>
        <p:spPr>
          <a:xfrm>
            <a:off x="7168963" y="5952099"/>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1 6"/>
          <p:cNvSpPr/>
          <p:nvPr/>
        </p:nvSpPr>
        <p:spPr>
          <a:xfrm>
            <a:off x="5728090" y="4996136"/>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plosion 1 7"/>
          <p:cNvSpPr/>
          <p:nvPr/>
        </p:nvSpPr>
        <p:spPr>
          <a:xfrm>
            <a:off x="6232791" y="3589374"/>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1 8"/>
          <p:cNvSpPr/>
          <p:nvPr/>
        </p:nvSpPr>
        <p:spPr>
          <a:xfrm>
            <a:off x="7847836" y="4235331"/>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xplosion 1 9"/>
          <p:cNvSpPr/>
          <p:nvPr/>
        </p:nvSpPr>
        <p:spPr>
          <a:xfrm>
            <a:off x="6417517" y="2867016"/>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xplosion 1 10"/>
          <p:cNvSpPr/>
          <p:nvPr/>
        </p:nvSpPr>
        <p:spPr>
          <a:xfrm>
            <a:off x="5899195" y="4088926"/>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1 11"/>
          <p:cNvSpPr/>
          <p:nvPr/>
        </p:nvSpPr>
        <p:spPr>
          <a:xfrm>
            <a:off x="6178032" y="5643341"/>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1 12"/>
          <p:cNvSpPr/>
          <p:nvPr/>
        </p:nvSpPr>
        <p:spPr>
          <a:xfrm>
            <a:off x="5279451" y="3664527"/>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9496526" y="1702538"/>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1 14"/>
          <p:cNvSpPr/>
          <p:nvPr/>
        </p:nvSpPr>
        <p:spPr>
          <a:xfrm>
            <a:off x="8627018" y="5750276"/>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xplosion 1 15"/>
          <p:cNvSpPr/>
          <p:nvPr/>
        </p:nvSpPr>
        <p:spPr>
          <a:xfrm>
            <a:off x="10922090" y="3695993"/>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302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p:cNvSpPr/>
          <p:nvPr/>
        </p:nvSpPr>
        <p:spPr>
          <a:xfrm>
            <a:off x="6922304" y="1690687"/>
            <a:ext cx="3077028" cy="3723141"/>
          </a:xfrm>
          <a:prstGeom prst="triangle">
            <a:avLst/>
          </a:prstGeom>
          <a:solidFill>
            <a:schemeClr val="bg1"/>
          </a:solidFill>
          <a:ln w="76200">
            <a:solidFill>
              <a:srgbClr val="C0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1364343" y="1690688"/>
            <a:ext cx="3077028" cy="3723141"/>
          </a:xfrm>
          <a:prstGeom prst="triangle">
            <a:avLst/>
          </a:prstGeom>
          <a:solidFill>
            <a:schemeClr val="bg1"/>
          </a:solidFill>
          <a:ln w="7620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5465" y="2157"/>
            <a:ext cx="1687286" cy="1325563"/>
          </a:xfrm>
        </p:spPr>
        <p:txBody>
          <a:bodyPr/>
          <a:lstStyle/>
          <a:p>
            <a:r>
              <a:rPr lang="en-US" dirty="0"/>
              <a:t>Allies</a:t>
            </a:r>
          </a:p>
        </p:txBody>
      </p:sp>
      <p:sp>
        <p:nvSpPr>
          <p:cNvPr id="4" name="Title 1"/>
          <p:cNvSpPr txBox="1">
            <a:spLocks/>
          </p:cNvSpPr>
          <p:nvPr/>
        </p:nvSpPr>
        <p:spPr>
          <a:xfrm>
            <a:off x="10018486" y="-157389"/>
            <a:ext cx="16872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hlinkClick r:id="rId2"/>
              </a:rPr>
              <a:t>Axis</a:t>
            </a:r>
            <a:endParaRPr lang="en-US" dirty="0"/>
          </a:p>
        </p:txBody>
      </p:sp>
      <p:sp>
        <p:nvSpPr>
          <p:cNvPr id="5" name="TextBox 4"/>
          <p:cNvSpPr txBox="1"/>
          <p:nvPr/>
        </p:nvSpPr>
        <p:spPr>
          <a:xfrm>
            <a:off x="3821817" y="5912645"/>
            <a:ext cx="1885388" cy="369332"/>
          </a:xfrm>
          <a:prstGeom prst="rect">
            <a:avLst/>
          </a:prstGeom>
          <a:noFill/>
        </p:spPr>
        <p:txBody>
          <a:bodyPr wrap="none" rtlCol="0">
            <a:spAutoFit/>
          </a:bodyPr>
          <a:lstStyle/>
          <a:p>
            <a:r>
              <a:rPr lang="en-US" dirty="0"/>
              <a:t>Josef Stalin - USSR</a:t>
            </a:r>
          </a:p>
        </p:txBody>
      </p:sp>
      <p:pic>
        <p:nvPicPr>
          <p:cNvPr id="1638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751" y="888325"/>
            <a:ext cx="1951277" cy="2439097"/>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Image result for churchi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72" y="3327422"/>
            <a:ext cx="1804331" cy="2709809"/>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mage result for Hitl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3813" y="888325"/>
            <a:ext cx="1859134" cy="2439097"/>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Image result for stal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1817" y="3158784"/>
            <a:ext cx="1824252" cy="2710318"/>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Image result for toj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2947" y="3115241"/>
            <a:ext cx="2104482" cy="2710318"/>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Image result for mussolin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8495" y="3194050"/>
            <a:ext cx="1816640" cy="26750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0" y="6097311"/>
            <a:ext cx="2289216" cy="369332"/>
          </a:xfrm>
          <a:prstGeom prst="rect">
            <a:avLst/>
          </a:prstGeom>
          <a:noFill/>
        </p:spPr>
        <p:txBody>
          <a:bodyPr wrap="none" rtlCol="0">
            <a:spAutoFit/>
          </a:bodyPr>
          <a:lstStyle/>
          <a:p>
            <a:r>
              <a:rPr lang="en-US" dirty="0"/>
              <a:t>Winston Churchill - UK</a:t>
            </a:r>
          </a:p>
        </p:txBody>
      </p:sp>
      <p:sp>
        <p:nvSpPr>
          <p:cNvPr id="18" name="TextBox 17"/>
          <p:cNvSpPr txBox="1"/>
          <p:nvPr/>
        </p:nvSpPr>
        <p:spPr>
          <a:xfrm>
            <a:off x="1990846" y="3349722"/>
            <a:ext cx="1898212" cy="646331"/>
          </a:xfrm>
          <a:prstGeom prst="rect">
            <a:avLst/>
          </a:prstGeom>
          <a:noFill/>
        </p:spPr>
        <p:txBody>
          <a:bodyPr wrap="none" rtlCol="0">
            <a:spAutoFit/>
          </a:bodyPr>
          <a:lstStyle/>
          <a:p>
            <a:r>
              <a:rPr lang="en-US" dirty="0"/>
              <a:t>Franklin Roosevelt</a:t>
            </a:r>
          </a:p>
          <a:p>
            <a:pPr algn="ctr"/>
            <a:r>
              <a:rPr lang="en-US" dirty="0"/>
              <a:t>USA</a:t>
            </a:r>
          </a:p>
        </p:txBody>
      </p:sp>
      <p:sp>
        <p:nvSpPr>
          <p:cNvPr id="19" name="TextBox 18"/>
          <p:cNvSpPr txBox="1"/>
          <p:nvPr/>
        </p:nvSpPr>
        <p:spPr>
          <a:xfrm>
            <a:off x="7862451" y="3349722"/>
            <a:ext cx="1313180" cy="646331"/>
          </a:xfrm>
          <a:prstGeom prst="rect">
            <a:avLst/>
          </a:prstGeom>
          <a:noFill/>
        </p:spPr>
        <p:txBody>
          <a:bodyPr wrap="none" rtlCol="0">
            <a:spAutoFit/>
          </a:bodyPr>
          <a:lstStyle/>
          <a:p>
            <a:pPr algn="ctr"/>
            <a:r>
              <a:rPr lang="en-US" dirty="0"/>
              <a:t>Adolf Hitler </a:t>
            </a:r>
          </a:p>
          <a:p>
            <a:pPr algn="ctr"/>
            <a:r>
              <a:rPr lang="en-US" dirty="0"/>
              <a:t>Germany</a:t>
            </a:r>
          </a:p>
        </p:txBody>
      </p:sp>
      <p:sp>
        <p:nvSpPr>
          <p:cNvPr id="20" name="TextBox 19"/>
          <p:cNvSpPr txBox="1"/>
          <p:nvPr/>
        </p:nvSpPr>
        <p:spPr>
          <a:xfrm>
            <a:off x="5939601" y="5869102"/>
            <a:ext cx="1750159" cy="646331"/>
          </a:xfrm>
          <a:prstGeom prst="rect">
            <a:avLst/>
          </a:prstGeom>
          <a:noFill/>
        </p:spPr>
        <p:txBody>
          <a:bodyPr wrap="none" rtlCol="0">
            <a:spAutoFit/>
          </a:bodyPr>
          <a:lstStyle/>
          <a:p>
            <a:pPr algn="ctr"/>
            <a:r>
              <a:rPr lang="en-US" dirty="0"/>
              <a:t>Benito Mussolini</a:t>
            </a:r>
          </a:p>
          <a:p>
            <a:pPr algn="ctr"/>
            <a:r>
              <a:rPr lang="en-US" dirty="0"/>
              <a:t>Italy</a:t>
            </a:r>
          </a:p>
        </p:txBody>
      </p:sp>
      <p:sp>
        <p:nvSpPr>
          <p:cNvPr id="21" name="TextBox 20"/>
          <p:cNvSpPr txBox="1"/>
          <p:nvPr/>
        </p:nvSpPr>
        <p:spPr>
          <a:xfrm>
            <a:off x="9996597" y="5774145"/>
            <a:ext cx="1218923" cy="646331"/>
          </a:xfrm>
          <a:prstGeom prst="rect">
            <a:avLst/>
          </a:prstGeom>
          <a:noFill/>
        </p:spPr>
        <p:txBody>
          <a:bodyPr wrap="none" rtlCol="0">
            <a:spAutoFit/>
          </a:bodyPr>
          <a:lstStyle/>
          <a:p>
            <a:pPr algn="ctr"/>
            <a:r>
              <a:rPr lang="en-US" dirty="0"/>
              <a:t>Hideki </a:t>
            </a:r>
            <a:r>
              <a:rPr lang="en-US" dirty="0" err="1"/>
              <a:t>Tojo</a:t>
            </a:r>
            <a:endParaRPr lang="en-US" dirty="0"/>
          </a:p>
          <a:p>
            <a:pPr algn="ctr"/>
            <a:r>
              <a:rPr lang="en-US" dirty="0"/>
              <a:t>Japan</a:t>
            </a:r>
          </a:p>
        </p:txBody>
      </p:sp>
      <p:pic>
        <p:nvPicPr>
          <p:cNvPr id="22" name="Picture 10" descr="https://upload.wikimedia.org/wikipedia/commons/thumb/f/f5/Flag_of_the_United_States_%281912-1959%29.svg/1280px-Flag_of_the_United_States_%281912-1959%29.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4206" y="2745996"/>
            <a:ext cx="815437" cy="429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Flag of the United Kingdom.sv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0" y="5622770"/>
            <a:ext cx="811156" cy="40557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Placeholder 18"/>
          <p:cNvPicPr>
            <a:picLocks noChangeAspect="1"/>
          </p:cNvPicPr>
          <p:nvPr/>
        </p:nvPicPr>
        <p:blipFill>
          <a:blip r:embed="rId11" cstate="print">
            <a:extLst>
              <a:ext uri="{28A0092B-C50C-407E-A947-70E740481C1C}">
                <a14:useLocalDpi xmlns:a14="http://schemas.microsoft.com/office/drawing/2010/main" val="0"/>
              </a:ext>
            </a:extLst>
          </a:blip>
          <a:srcRect l="8499" r="8499"/>
          <a:stretch>
            <a:fillRect/>
          </a:stretch>
        </p:blipFill>
        <p:spPr>
          <a:xfrm>
            <a:off x="7386650" y="2675038"/>
            <a:ext cx="676695" cy="438590"/>
          </a:xfrm>
          <a:prstGeom prst="rect">
            <a:avLst/>
          </a:prstGeom>
        </p:spPr>
      </p:pic>
      <p:pic>
        <p:nvPicPr>
          <p:cNvPr id="25" name="Picture 4" descr="Flag of Ital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48495" y="5389729"/>
            <a:ext cx="699395" cy="466081"/>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Image result for japanese flag wwi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47656" y="5324777"/>
            <a:ext cx="674052" cy="449368"/>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Flag of the Soviet Union.sv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24501" y="5279546"/>
            <a:ext cx="989198" cy="49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004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latin typeface="Stencil" panose="040409050D0802020404" pitchFamily="82" charset="0"/>
              </a:rPr>
              <a:t>Allied Officers</a:t>
            </a:r>
            <a:br>
              <a:rPr lang="en-US" dirty="0">
                <a:latin typeface="Stencil" panose="040409050D0802020404" pitchFamily="82" charset="0"/>
              </a:rPr>
            </a:br>
            <a:r>
              <a:rPr lang="en-US" dirty="0">
                <a:latin typeface="Stencil" panose="040409050D0802020404" pitchFamily="82" charset="0"/>
              </a:rPr>
              <a:t>Europe</a:t>
            </a:r>
          </a:p>
        </p:txBody>
      </p:sp>
      <p:sp>
        <p:nvSpPr>
          <p:cNvPr id="4" name="TextBox 3"/>
          <p:cNvSpPr txBox="1"/>
          <p:nvPr/>
        </p:nvSpPr>
        <p:spPr>
          <a:xfrm>
            <a:off x="0" y="1325563"/>
            <a:ext cx="5582219" cy="4062651"/>
          </a:xfrm>
          <a:prstGeom prst="rect">
            <a:avLst/>
          </a:prstGeom>
          <a:noFill/>
        </p:spPr>
        <p:txBody>
          <a:bodyPr wrap="square" rtlCol="0">
            <a:spAutoFit/>
          </a:bodyPr>
          <a:lstStyle/>
          <a:p>
            <a:pPr marL="285750" indent="-285750">
              <a:buFontTx/>
              <a:buChar char="-"/>
            </a:pPr>
            <a:r>
              <a:rPr lang="en-US" sz="2400" dirty="0"/>
              <a:t>Dwight Eisenhower: US. Supreme Commander of all Allied forces in Europe</a:t>
            </a:r>
          </a:p>
          <a:p>
            <a:pPr marL="285750" indent="-285750">
              <a:buFontTx/>
              <a:buChar char="-"/>
            </a:pPr>
            <a:endParaRPr lang="en-US" sz="2400" dirty="0"/>
          </a:p>
          <a:p>
            <a:pPr marL="285750" indent="-285750">
              <a:buFontTx/>
              <a:buChar char="-"/>
            </a:pPr>
            <a:r>
              <a:rPr lang="en-US" sz="2400" dirty="0"/>
              <a:t>Omar Bradley: US.  US Army Commander</a:t>
            </a:r>
          </a:p>
          <a:p>
            <a:pPr marL="285750" indent="-285750">
              <a:buFontTx/>
              <a:buChar char="-"/>
            </a:pPr>
            <a:endParaRPr lang="en-US" sz="2400" dirty="0"/>
          </a:p>
          <a:p>
            <a:pPr marL="285750" indent="-285750">
              <a:buFontTx/>
              <a:buChar char="-"/>
            </a:pPr>
            <a:r>
              <a:rPr lang="en-US" sz="2400" dirty="0"/>
              <a:t>George Patton: US. Tank Division commander</a:t>
            </a:r>
          </a:p>
          <a:p>
            <a:pPr marL="285750" indent="-285750">
              <a:buFontTx/>
              <a:buChar char="-"/>
            </a:pPr>
            <a:endParaRPr lang="en-US" sz="2400" dirty="0"/>
          </a:p>
          <a:p>
            <a:pPr marL="285750" indent="-285750">
              <a:buFontTx/>
              <a:buChar char="-"/>
            </a:pPr>
            <a:r>
              <a:rPr lang="en-US" sz="2400" dirty="0"/>
              <a:t>Bernard Montgomery: UK. Senior British Army officer</a:t>
            </a:r>
          </a:p>
          <a:p>
            <a:pPr marL="285750" indent="-285750">
              <a:buFontTx/>
              <a:buChar char="-"/>
            </a:pPr>
            <a:endParaRPr lang="en-US" dirty="0"/>
          </a:p>
        </p:txBody>
      </p:sp>
      <p:pic>
        <p:nvPicPr>
          <p:cNvPr id="4098" name="Picture 2" descr="Image result for dwight eisenhower gene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219" y="205690"/>
            <a:ext cx="2476500" cy="2886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81384" y="3112790"/>
            <a:ext cx="1278170" cy="369332"/>
          </a:xfrm>
          <a:prstGeom prst="rect">
            <a:avLst/>
          </a:prstGeom>
          <a:noFill/>
        </p:spPr>
        <p:txBody>
          <a:bodyPr wrap="none" rtlCol="0">
            <a:spAutoFit/>
          </a:bodyPr>
          <a:lstStyle/>
          <a:p>
            <a:r>
              <a:rPr lang="en-US" dirty="0"/>
              <a:t>Eisenhower</a:t>
            </a:r>
          </a:p>
        </p:txBody>
      </p:sp>
      <p:pic>
        <p:nvPicPr>
          <p:cNvPr id="4100" name="Picture 4" descr="Image result for Omar Bradl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2547" y="205690"/>
            <a:ext cx="2332858" cy="2907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224687" y="3133814"/>
            <a:ext cx="888577" cy="369332"/>
          </a:xfrm>
          <a:prstGeom prst="rect">
            <a:avLst/>
          </a:prstGeom>
          <a:noFill/>
        </p:spPr>
        <p:txBody>
          <a:bodyPr wrap="none" rtlCol="0">
            <a:spAutoFit/>
          </a:bodyPr>
          <a:lstStyle/>
          <a:p>
            <a:r>
              <a:rPr lang="en-US" dirty="0"/>
              <a:t>Bradley</a:t>
            </a:r>
          </a:p>
        </p:txBody>
      </p:sp>
      <p:pic>
        <p:nvPicPr>
          <p:cNvPr id="4102" name="Picture 6" descr="Patton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2219" y="3503146"/>
            <a:ext cx="2476500" cy="29129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21032" y="6488668"/>
            <a:ext cx="798873" cy="369332"/>
          </a:xfrm>
          <a:prstGeom prst="rect">
            <a:avLst/>
          </a:prstGeom>
          <a:noFill/>
        </p:spPr>
        <p:txBody>
          <a:bodyPr wrap="none" rtlCol="0">
            <a:spAutoFit/>
          </a:bodyPr>
          <a:lstStyle/>
          <a:p>
            <a:r>
              <a:rPr lang="en-US" dirty="0"/>
              <a:t>Patton</a:t>
            </a:r>
          </a:p>
        </p:txBody>
      </p:sp>
      <p:pic>
        <p:nvPicPr>
          <p:cNvPr id="4104" name="Picture 8" descr="General Sir Bernard Montgomery in England, 1943 TR1037 (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68669" y="3503686"/>
            <a:ext cx="2183650" cy="29124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961569" y="6488668"/>
            <a:ext cx="1414811" cy="369332"/>
          </a:xfrm>
          <a:prstGeom prst="rect">
            <a:avLst/>
          </a:prstGeom>
          <a:noFill/>
        </p:spPr>
        <p:txBody>
          <a:bodyPr wrap="none" rtlCol="0">
            <a:spAutoFit/>
          </a:bodyPr>
          <a:lstStyle/>
          <a:p>
            <a:r>
              <a:rPr lang="en-US" dirty="0"/>
              <a:t>Montgomery</a:t>
            </a:r>
          </a:p>
        </p:txBody>
      </p:sp>
      <p:pic>
        <p:nvPicPr>
          <p:cNvPr id="4106" name="Picture 10" descr="https://upload.wikimedia.org/wikipedia/commons/thumb/f/f5/Flag_of_the_United_States_%281912-1959%29.svg/1280px-Flag_of_the_United_States_%281912-1959%29.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235" y="5388214"/>
            <a:ext cx="2384105" cy="125538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lag of the United Kingdom.sv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7315" y="5388214"/>
            <a:ext cx="2510762" cy="1255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06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latin typeface="Stencil" panose="040409050D0802020404" pitchFamily="82" charset="0"/>
              </a:rPr>
              <a:t>Allied Officers</a:t>
            </a:r>
            <a:br>
              <a:rPr lang="en-US" dirty="0">
                <a:latin typeface="Stencil" panose="040409050D0802020404" pitchFamily="82" charset="0"/>
              </a:rPr>
            </a:br>
            <a:r>
              <a:rPr lang="en-US" dirty="0">
                <a:latin typeface="Stencil" panose="040409050D0802020404" pitchFamily="82" charset="0"/>
              </a:rPr>
              <a:t>Europe</a:t>
            </a:r>
          </a:p>
        </p:txBody>
      </p:sp>
      <p:sp>
        <p:nvSpPr>
          <p:cNvPr id="4" name="TextBox 3"/>
          <p:cNvSpPr txBox="1"/>
          <p:nvPr/>
        </p:nvSpPr>
        <p:spPr>
          <a:xfrm>
            <a:off x="0" y="1325563"/>
            <a:ext cx="5582219" cy="1107996"/>
          </a:xfrm>
          <a:prstGeom prst="rect">
            <a:avLst/>
          </a:prstGeom>
          <a:noFill/>
        </p:spPr>
        <p:txBody>
          <a:bodyPr wrap="square" rtlCol="0">
            <a:spAutoFit/>
          </a:bodyPr>
          <a:lstStyle/>
          <a:p>
            <a:pPr marL="285750" indent="-285750">
              <a:buFontTx/>
              <a:buChar char="-"/>
            </a:pPr>
            <a:r>
              <a:rPr lang="en-US" sz="2400" dirty="0"/>
              <a:t>Georgy Zhukov: USSR. Commander, Soviet Red Army</a:t>
            </a:r>
          </a:p>
          <a:p>
            <a:pPr marL="285750" indent="-285750">
              <a:buFontTx/>
              <a:buChar char="-"/>
            </a:pPr>
            <a:endParaRPr lang="en-US" dirty="0"/>
          </a:p>
        </p:txBody>
      </p:sp>
      <p:sp>
        <p:nvSpPr>
          <p:cNvPr id="5" name="TextBox 4"/>
          <p:cNvSpPr txBox="1"/>
          <p:nvPr/>
        </p:nvSpPr>
        <p:spPr>
          <a:xfrm>
            <a:off x="8269490" y="4270564"/>
            <a:ext cx="857158" cy="369332"/>
          </a:xfrm>
          <a:prstGeom prst="rect">
            <a:avLst/>
          </a:prstGeom>
          <a:noFill/>
        </p:spPr>
        <p:txBody>
          <a:bodyPr wrap="none" rtlCol="0">
            <a:spAutoFit/>
          </a:bodyPr>
          <a:lstStyle/>
          <a:p>
            <a:r>
              <a:rPr lang="en-US" dirty="0"/>
              <a:t>Zhukov</a:t>
            </a:r>
          </a:p>
        </p:txBody>
      </p:sp>
      <p:pic>
        <p:nvPicPr>
          <p:cNvPr id="6146" name="Picture 2" descr="Flag of the Soviet Union.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2072" y="5155863"/>
            <a:ext cx="2898466" cy="144923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Zhukov-LIFE-1944-19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5986" y="288333"/>
            <a:ext cx="2644167" cy="3693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74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hinese expansion 1930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982" y="0"/>
            <a:ext cx="88218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596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latin typeface="Stencil" panose="040409050D0802020404" pitchFamily="82" charset="0"/>
              </a:rPr>
              <a:t>Axis Officers</a:t>
            </a:r>
            <a:br>
              <a:rPr lang="en-US" dirty="0">
                <a:latin typeface="Stencil" panose="040409050D0802020404" pitchFamily="82" charset="0"/>
              </a:rPr>
            </a:br>
            <a:r>
              <a:rPr lang="en-US" dirty="0">
                <a:latin typeface="Stencil" panose="040409050D0802020404" pitchFamily="82" charset="0"/>
              </a:rPr>
              <a:t>Europe</a:t>
            </a:r>
          </a:p>
        </p:txBody>
      </p:sp>
      <p:sp>
        <p:nvSpPr>
          <p:cNvPr id="4" name="TextBox 3"/>
          <p:cNvSpPr txBox="1"/>
          <p:nvPr/>
        </p:nvSpPr>
        <p:spPr>
          <a:xfrm>
            <a:off x="0" y="1325563"/>
            <a:ext cx="5582219" cy="3693319"/>
          </a:xfrm>
          <a:prstGeom prst="rect">
            <a:avLst/>
          </a:prstGeom>
          <a:noFill/>
        </p:spPr>
        <p:txBody>
          <a:bodyPr wrap="square" rtlCol="0">
            <a:spAutoFit/>
          </a:bodyPr>
          <a:lstStyle/>
          <a:p>
            <a:pPr marL="285750" indent="-285750">
              <a:buFontTx/>
              <a:buChar char="-"/>
            </a:pPr>
            <a:r>
              <a:rPr lang="en-US" sz="2400" dirty="0"/>
              <a:t>Alfred </a:t>
            </a:r>
            <a:r>
              <a:rPr lang="en-US" sz="2400" dirty="0" err="1"/>
              <a:t>Jodl</a:t>
            </a:r>
            <a:r>
              <a:rPr lang="en-US" sz="2400" dirty="0"/>
              <a:t>: Commander, German High Command</a:t>
            </a:r>
          </a:p>
          <a:p>
            <a:pPr marL="285750" indent="-285750">
              <a:buFontTx/>
              <a:buChar char="-"/>
            </a:pPr>
            <a:endParaRPr lang="en-US" sz="2400" dirty="0"/>
          </a:p>
          <a:p>
            <a:pPr marL="285750" indent="-285750">
              <a:buFontTx/>
              <a:buChar char="-"/>
            </a:pPr>
            <a:r>
              <a:rPr lang="en-US" sz="2400" dirty="0"/>
              <a:t>Hermann Goring: Commander, German Air Force (Luftwaffe)</a:t>
            </a:r>
          </a:p>
          <a:p>
            <a:pPr marL="285750" indent="-285750">
              <a:buFontTx/>
              <a:buChar char="-"/>
            </a:pPr>
            <a:endParaRPr lang="en-US" sz="2400" dirty="0"/>
          </a:p>
          <a:p>
            <a:pPr marL="285750" indent="-285750">
              <a:buFontTx/>
              <a:buChar char="-"/>
            </a:pPr>
            <a:r>
              <a:rPr lang="en-US" sz="2400" dirty="0"/>
              <a:t>Erwin Rommel: Field Marshal, German Army</a:t>
            </a:r>
          </a:p>
          <a:p>
            <a:pPr marL="285750" indent="-285750">
              <a:buFontTx/>
              <a:buChar char="-"/>
            </a:pPr>
            <a:endParaRPr lang="en-US" sz="2400" dirty="0"/>
          </a:p>
          <a:p>
            <a:pPr marL="285750" indent="-285750">
              <a:buFontTx/>
              <a:buChar char="-"/>
            </a:pPr>
            <a:endParaRPr lang="en-US" dirty="0"/>
          </a:p>
        </p:txBody>
      </p:sp>
      <p:sp>
        <p:nvSpPr>
          <p:cNvPr id="5" name="TextBox 4"/>
          <p:cNvSpPr txBox="1"/>
          <p:nvPr/>
        </p:nvSpPr>
        <p:spPr>
          <a:xfrm flipH="1">
            <a:off x="6736343" y="3112790"/>
            <a:ext cx="1149125" cy="369332"/>
          </a:xfrm>
          <a:prstGeom prst="rect">
            <a:avLst/>
          </a:prstGeom>
          <a:noFill/>
        </p:spPr>
        <p:txBody>
          <a:bodyPr wrap="square" rtlCol="0">
            <a:spAutoFit/>
          </a:bodyPr>
          <a:lstStyle/>
          <a:p>
            <a:r>
              <a:rPr lang="en-US" dirty="0" err="1"/>
              <a:t>Jodl</a:t>
            </a:r>
            <a:endParaRPr lang="en-US" dirty="0"/>
          </a:p>
        </p:txBody>
      </p:sp>
      <p:sp>
        <p:nvSpPr>
          <p:cNvPr id="8" name="TextBox 7"/>
          <p:cNvSpPr txBox="1"/>
          <p:nvPr/>
        </p:nvSpPr>
        <p:spPr>
          <a:xfrm>
            <a:off x="9224687" y="3133814"/>
            <a:ext cx="816249" cy="369332"/>
          </a:xfrm>
          <a:prstGeom prst="rect">
            <a:avLst/>
          </a:prstGeom>
          <a:noFill/>
        </p:spPr>
        <p:txBody>
          <a:bodyPr wrap="none" rtlCol="0">
            <a:spAutoFit/>
          </a:bodyPr>
          <a:lstStyle/>
          <a:p>
            <a:r>
              <a:rPr lang="en-US" dirty="0"/>
              <a:t>Goring</a:t>
            </a:r>
          </a:p>
        </p:txBody>
      </p:sp>
      <p:sp>
        <p:nvSpPr>
          <p:cNvPr id="6" name="TextBox 5"/>
          <p:cNvSpPr txBox="1"/>
          <p:nvPr/>
        </p:nvSpPr>
        <p:spPr>
          <a:xfrm>
            <a:off x="7958532" y="6488668"/>
            <a:ext cx="963790" cy="369332"/>
          </a:xfrm>
          <a:prstGeom prst="rect">
            <a:avLst/>
          </a:prstGeom>
          <a:noFill/>
        </p:spPr>
        <p:txBody>
          <a:bodyPr wrap="none" rtlCol="0">
            <a:spAutoFit/>
          </a:bodyPr>
          <a:lstStyle/>
          <a:p>
            <a:r>
              <a:rPr lang="en-US" dirty="0"/>
              <a:t>Rommel</a:t>
            </a:r>
          </a:p>
        </p:txBody>
      </p:sp>
      <p:pic>
        <p:nvPicPr>
          <p:cNvPr id="5122" name="Picture 2" descr="https://upload.wikimedia.org/wikipedia/commons/thumb/7/77/Flag_of_Germany_%281935%E2%80%931945%29.svg/1280px-Flag_of_Germany_%281935%E2%80%931945%29.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8546" y="5388214"/>
            <a:ext cx="2092302" cy="12553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undesarchiv Bild 102-15607, Potsdam, GÃ¶r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3591" y="243505"/>
            <a:ext cx="1998728" cy="286928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undesarchiv Bild 146-1977-018-13A, Erwin Rommel(brigh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8117" y="3482122"/>
            <a:ext cx="2164621" cy="291298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undesarchiv Bild 146-1971-033-01, Alfred Jod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1383" y="277511"/>
            <a:ext cx="1925189" cy="283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28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latin typeface="Stencil" panose="040409050D0802020404" pitchFamily="82" charset="0"/>
              </a:rPr>
              <a:t>Allied Officers</a:t>
            </a:r>
            <a:br>
              <a:rPr lang="en-US" dirty="0">
                <a:latin typeface="Stencil" panose="040409050D0802020404" pitchFamily="82" charset="0"/>
              </a:rPr>
            </a:br>
            <a:r>
              <a:rPr lang="en-US" dirty="0">
                <a:latin typeface="Stencil" panose="040409050D0802020404" pitchFamily="82" charset="0"/>
              </a:rPr>
              <a:t>Pacific</a:t>
            </a:r>
          </a:p>
        </p:txBody>
      </p:sp>
      <p:sp>
        <p:nvSpPr>
          <p:cNvPr id="4" name="TextBox 3"/>
          <p:cNvSpPr txBox="1"/>
          <p:nvPr/>
        </p:nvSpPr>
        <p:spPr>
          <a:xfrm>
            <a:off x="0" y="1325563"/>
            <a:ext cx="5582219" cy="3785652"/>
          </a:xfrm>
          <a:prstGeom prst="rect">
            <a:avLst/>
          </a:prstGeom>
          <a:noFill/>
        </p:spPr>
        <p:txBody>
          <a:bodyPr wrap="square" rtlCol="0">
            <a:spAutoFit/>
          </a:bodyPr>
          <a:lstStyle/>
          <a:p>
            <a:pPr marL="285750" indent="-285750">
              <a:buFontTx/>
              <a:buChar char="-"/>
            </a:pPr>
            <a:r>
              <a:rPr lang="en-US" sz="2400" dirty="0"/>
              <a:t>Chester Nimitz: Navy Admiral, Supreme US Commander</a:t>
            </a:r>
          </a:p>
          <a:p>
            <a:pPr marL="285750" indent="-285750">
              <a:buFontTx/>
              <a:buChar char="-"/>
            </a:pPr>
            <a:endParaRPr lang="en-US" sz="2400" dirty="0"/>
          </a:p>
          <a:p>
            <a:pPr marL="285750" indent="-285750">
              <a:buFontTx/>
              <a:buChar char="-"/>
            </a:pPr>
            <a:r>
              <a:rPr lang="en-US" sz="2400" dirty="0"/>
              <a:t>Douglas MacArthur: US Army Commander, Pacific</a:t>
            </a:r>
          </a:p>
          <a:p>
            <a:pPr marL="285750" indent="-285750">
              <a:buFontTx/>
              <a:buChar char="-"/>
            </a:pPr>
            <a:endParaRPr lang="en-US" sz="2400" dirty="0"/>
          </a:p>
          <a:p>
            <a:pPr marL="285750" indent="-285750">
              <a:buFontTx/>
              <a:buChar char="-"/>
            </a:pPr>
            <a:r>
              <a:rPr lang="en-US" sz="2400" dirty="0"/>
              <a:t>“Bull” Halsey: US Navy Admiral</a:t>
            </a:r>
          </a:p>
          <a:p>
            <a:pPr marL="285750" indent="-285750">
              <a:buFontTx/>
              <a:buChar char="-"/>
            </a:pPr>
            <a:endParaRPr lang="en-US" sz="2400" dirty="0"/>
          </a:p>
          <a:p>
            <a:pPr marL="285750" indent="-285750">
              <a:buFontTx/>
              <a:buChar char="-"/>
            </a:pPr>
            <a:r>
              <a:rPr lang="en-US" sz="2400" dirty="0"/>
              <a:t>“Hap” Arnold: Chief, United States Army Air Force (Europe and Pacific)</a:t>
            </a:r>
          </a:p>
        </p:txBody>
      </p:sp>
      <p:sp>
        <p:nvSpPr>
          <p:cNvPr id="5" name="TextBox 4"/>
          <p:cNvSpPr txBox="1"/>
          <p:nvPr/>
        </p:nvSpPr>
        <p:spPr>
          <a:xfrm>
            <a:off x="9172204" y="3108772"/>
            <a:ext cx="1204176" cy="369332"/>
          </a:xfrm>
          <a:prstGeom prst="rect">
            <a:avLst/>
          </a:prstGeom>
          <a:noFill/>
        </p:spPr>
        <p:txBody>
          <a:bodyPr wrap="none" rtlCol="0">
            <a:spAutoFit/>
          </a:bodyPr>
          <a:lstStyle/>
          <a:p>
            <a:r>
              <a:rPr lang="en-US" dirty="0"/>
              <a:t>MacArthur</a:t>
            </a:r>
          </a:p>
        </p:txBody>
      </p:sp>
      <p:sp>
        <p:nvSpPr>
          <p:cNvPr id="6" name="TextBox 5"/>
          <p:cNvSpPr txBox="1"/>
          <p:nvPr/>
        </p:nvSpPr>
        <p:spPr>
          <a:xfrm>
            <a:off x="6421032" y="6488668"/>
            <a:ext cx="800347" cy="369332"/>
          </a:xfrm>
          <a:prstGeom prst="rect">
            <a:avLst/>
          </a:prstGeom>
          <a:noFill/>
        </p:spPr>
        <p:txBody>
          <a:bodyPr wrap="none" rtlCol="0">
            <a:spAutoFit/>
          </a:bodyPr>
          <a:lstStyle/>
          <a:p>
            <a:r>
              <a:rPr lang="en-US" dirty="0"/>
              <a:t>Halsey</a:t>
            </a:r>
          </a:p>
        </p:txBody>
      </p:sp>
      <p:sp>
        <p:nvSpPr>
          <p:cNvPr id="7" name="TextBox 6"/>
          <p:cNvSpPr txBox="1"/>
          <p:nvPr/>
        </p:nvSpPr>
        <p:spPr>
          <a:xfrm>
            <a:off x="9329309" y="6473428"/>
            <a:ext cx="816249" cy="369332"/>
          </a:xfrm>
          <a:prstGeom prst="rect">
            <a:avLst/>
          </a:prstGeom>
          <a:noFill/>
        </p:spPr>
        <p:txBody>
          <a:bodyPr wrap="none" rtlCol="0">
            <a:spAutoFit/>
          </a:bodyPr>
          <a:lstStyle/>
          <a:p>
            <a:r>
              <a:rPr lang="en-US" dirty="0"/>
              <a:t>Arnold</a:t>
            </a:r>
          </a:p>
        </p:txBody>
      </p:sp>
      <p:pic>
        <p:nvPicPr>
          <p:cNvPr id="4106" name="Picture 10" descr="https://upload.wikimedia.org/wikipedia/commons/thumb/f/f5/Flag_of_the_United_States_%281912-1959%29.svg/1280px-Flag_of_the_United_States_%281912-1959%29.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235" y="5388214"/>
            <a:ext cx="2384105" cy="125538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lag of the United Kingdom.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7315" y="5388214"/>
            <a:ext cx="2510762" cy="12553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douglas macarth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7734" y="232162"/>
            <a:ext cx="2599400" cy="28291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hester nimit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213" y="232162"/>
            <a:ext cx="2452506" cy="34848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90247" y="3061275"/>
            <a:ext cx="2705439" cy="655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98677" y="3133814"/>
            <a:ext cx="792205" cy="369332"/>
          </a:xfrm>
          <a:prstGeom prst="rect">
            <a:avLst/>
          </a:prstGeom>
          <a:noFill/>
        </p:spPr>
        <p:txBody>
          <a:bodyPr wrap="none" rtlCol="0">
            <a:spAutoFit/>
          </a:bodyPr>
          <a:lstStyle/>
          <a:p>
            <a:r>
              <a:rPr lang="en-US" dirty="0"/>
              <a:t>Nimitz</a:t>
            </a:r>
          </a:p>
        </p:txBody>
      </p:sp>
      <p:pic>
        <p:nvPicPr>
          <p:cNvPr id="1030" name="Picture 6" descr="Admiral William F. Halse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84970" y="3678957"/>
            <a:ext cx="2257864" cy="28477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thumb/3/37/021002-O-9999G-013.jpg/800px-021002-O-9999G-01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41995" y="3678957"/>
            <a:ext cx="2206329" cy="278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47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latin typeface="Stencil" panose="040409050D0802020404" pitchFamily="82" charset="0"/>
              </a:rPr>
              <a:t>Axis Officers</a:t>
            </a:r>
            <a:br>
              <a:rPr lang="en-US" dirty="0">
                <a:latin typeface="Stencil" panose="040409050D0802020404" pitchFamily="82" charset="0"/>
              </a:rPr>
            </a:br>
            <a:r>
              <a:rPr lang="en-US" dirty="0">
                <a:latin typeface="Stencil" panose="040409050D0802020404" pitchFamily="82" charset="0"/>
              </a:rPr>
              <a:t>Pacific</a:t>
            </a:r>
          </a:p>
        </p:txBody>
      </p:sp>
      <p:sp>
        <p:nvSpPr>
          <p:cNvPr id="4" name="TextBox 3"/>
          <p:cNvSpPr txBox="1"/>
          <p:nvPr/>
        </p:nvSpPr>
        <p:spPr>
          <a:xfrm>
            <a:off x="0" y="1325563"/>
            <a:ext cx="5582219" cy="2954655"/>
          </a:xfrm>
          <a:prstGeom prst="rect">
            <a:avLst/>
          </a:prstGeom>
          <a:noFill/>
        </p:spPr>
        <p:txBody>
          <a:bodyPr wrap="square" rtlCol="0">
            <a:spAutoFit/>
          </a:bodyPr>
          <a:lstStyle/>
          <a:p>
            <a:pPr marL="285750" indent="-285750">
              <a:buFontTx/>
              <a:buChar char="-"/>
            </a:pPr>
            <a:endParaRPr lang="en-US" sz="2400" dirty="0"/>
          </a:p>
          <a:p>
            <a:pPr marL="285750" indent="-285750">
              <a:buFontTx/>
              <a:buChar char="-"/>
            </a:pPr>
            <a:r>
              <a:rPr lang="en-US" sz="2400" dirty="0" err="1"/>
              <a:t>Isoroku</a:t>
            </a:r>
            <a:r>
              <a:rPr lang="en-US" sz="2400" dirty="0"/>
              <a:t> Yamamoto: Admiral, Imperial Japanese Navy</a:t>
            </a:r>
          </a:p>
          <a:p>
            <a:pPr marL="285750" indent="-285750">
              <a:buFontTx/>
              <a:buChar char="-"/>
            </a:pPr>
            <a:endParaRPr lang="en-US" sz="2400" dirty="0"/>
          </a:p>
          <a:p>
            <a:pPr marL="285750" indent="-285750">
              <a:buFontTx/>
              <a:buChar char="-"/>
            </a:pPr>
            <a:r>
              <a:rPr lang="en-US" sz="2400" dirty="0"/>
              <a:t>Tomoyuki Yamashita: Japanese General in SE Asia and Philippines</a:t>
            </a:r>
          </a:p>
          <a:p>
            <a:pPr marL="285750" indent="-285750">
              <a:buFontTx/>
              <a:buChar char="-"/>
            </a:pPr>
            <a:endParaRPr lang="en-US" sz="2400" dirty="0"/>
          </a:p>
          <a:p>
            <a:pPr marL="285750" indent="-285750">
              <a:buFontTx/>
              <a:buChar char="-"/>
            </a:pPr>
            <a:endParaRPr lang="en-US" dirty="0"/>
          </a:p>
        </p:txBody>
      </p:sp>
      <p:sp>
        <p:nvSpPr>
          <p:cNvPr id="5" name="TextBox 4"/>
          <p:cNvSpPr txBox="1"/>
          <p:nvPr/>
        </p:nvSpPr>
        <p:spPr>
          <a:xfrm flipH="1">
            <a:off x="6736342" y="3112790"/>
            <a:ext cx="1386577" cy="369332"/>
          </a:xfrm>
          <a:prstGeom prst="rect">
            <a:avLst/>
          </a:prstGeom>
          <a:noFill/>
        </p:spPr>
        <p:txBody>
          <a:bodyPr wrap="square" rtlCol="0">
            <a:spAutoFit/>
          </a:bodyPr>
          <a:lstStyle/>
          <a:p>
            <a:r>
              <a:rPr lang="en-US" dirty="0"/>
              <a:t>Yamamoto</a:t>
            </a:r>
          </a:p>
        </p:txBody>
      </p:sp>
      <p:sp>
        <p:nvSpPr>
          <p:cNvPr id="8" name="TextBox 7"/>
          <p:cNvSpPr txBox="1"/>
          <p:nvPr/>
        </p:nvSpPr>
        <p:spPr>
          <a:xfrm>
            <a:off x="9309796" y="3112790"/>
            <a:ext cx="1136530" cy="369332"/>
          </a:xfrm>
          <a:prstGeom prst="rect">
            <a:avLst/>
          </a:prstGeom>
          <a:noFill/>
        </p:spPr>
        <p:txBody>
          <a:bodyPr wrap="none" rtlCol="0">
            <a:spAutoFit/>
          </a:bodyPr>
          <a:lstStyle/>
          <a:p>
            <a:r>
              <a:rPr lang="en-US" dirty="0"/>
              <a:t>Yamashita</a:t>
            </a:r>
          </a:p>
        </p:txBody>
      </p:sp>
      <p:pic>
        <p:nvPicPr>
          <p:cNvPr id="11" name="Picture 2" descr="Image result for japanese flag wwi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6360" y="4550740"/>
            <a:ext cx="3206750" cy="2137833"/>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Yamashi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2322" y="268935"/>
            <a:ext cx="1911478" cy="28098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Yamamoto-Isorok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945" y="214031"/>
            <a:ext cx="2152650" cy="2903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162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latin typeface="Stencil" panose="040409050D0802020404" pitchFamily="82" charset="0"/>
              </a:rPr>
              <a:t>1942 – In Europe</a:t>
            </a:r>
          </a:p>
        </p:txBody>
      </p:sp>
      <p:sp>
        <p:nvSpPr>
          <p:cNvPr id="3" name="Content Placeholder 2"/>
          <p:cNvSpPr>
            <a:spLocks noGrp="1"/>
          </p:cNvSpPr>
          <p:nvPr>
            <p:ph idx="1"/>
          </p:nvPr>
        </p:nvSpPr>
        <p:spPr/>
        <p:txBody>
          <a:bodyPr/>
          <a:lstStyle/>
          <a:p>
            <a:endParaRPr lang="en-US" dirty="0"/>
          </a:p>
        </p:txBody>
      </p:sp>
      <p:pic>
        <p:nvPicPr>
          <p:cNvPr id="15362" name="Picture 2" descr="Image result for 1942 map eur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3544" y="1325563"/>
            <a:ext cx="6284911" cy="56304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operation to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4" y="1046278"/>
            <a:ext cx="9858375" cy="569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090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31" y="234496"/>
            <a:ext cx="10515600" cy="1325563"/>
          </a:xfrm>
        </p:spPr>
        <p:txBody>
          <a:bodyPr/>
          <a:lstStyle/>
          <a:p>
            <a:r>
              <a:rPr lang="en-US" dirty="0">
                <a:latin typeface="Stencil" panose="040409050D0802020404" pitchFamily="82" charset="0"/>
              </a:rPr>
              <a:t>1942 - EUROPE</a:t>
            </a:r>
          </a:p>
        </p:txBody>
      </p:sp>
      <p:sp>
        <p:nvSpPr>
          <p:cNvPr id="3" name="Content Placeholder 2"/>
          <p:cNvSpPr>
            <a:spLocks noGrp="1"/>
          </p:cNvSpPr>
          <p:nvPr>
            <p:ph idx="1"/>
          </p:nvPr>
        </p:nvSpPr>
        <p:spPr>
          <a:xfrm>
            <a:off x="218773" y="1456922"/>
            <a:ext cx="4436806" cy="4943877"/>
          </a:xfrm>
        </p:spPr>
        <p:txBody>
          <a:bodyPr>
            <a:normAutofit lnSpcReduction="10000"/>
          </a:bodyPr>
          <a:lstStyle/>
          <a:p>
            <a:r>
              <a:rPr lang="en-US" dirty="0"/>
              <a:t>January: First US troops arrive in the </a:t>
            </a:r>
            <a:r>
              <a:rPr lang="en-US" dirty="0">
                <a:hlinkClick r:id="rId2"/>
              </a:rPr>
              <a:t>United Kingdom</a:t>
            </a:r>
            <a:endParaRPr lang="en-US" dirty="0"/>
          </a:p>
          <a:p>
            <a:r>
              <a:rPr lang="en-US" dirty="0"/>
              <a:t>August-November: Russians stop the German advance at the </a:t>
            </a:r>
            <a:r>
              <a:rPr lang="en-US" dirty="0">
                <a:hlinkClick r:id="rId3"/>
              </a:rPr>
              <a:t>Battle of Stalingrad</a:t>
            </a:r>
            <a:r>
              <a:rPr lang="en-US" dirty="0"/>
              <a:t>. </a:t>
            </a:r>
          </a:p>
          <a:p>
            <a:r>
              <a:rPr lang="en-US" dirty="0"/>
              <a:t>November: </a:t>
            </a:r>
            <a:r>
              <a:rPr lang="en-US" dirty="0">
                <a:hlinkClick r:id="rId4"/>
              </a:rPr>
              <a:t>Operation Torch</a:t>
            </a:r>
            <a:r>
              <a:rPr lang="en-US" dirty="0"/>
              <a:t>. Allies invade North Africa to liberate it from the “Vichy French” (French government run by the Nazis).</a:t>
            </a:r>
          </a:p>
          <a:p>
            <a:endParaRPr lang="en-US" dirty="0"/>
          </a:p>
          <a:p>
            <a:endParaRPr lang="en-US" dirty="0"/>
          </a:p>
          <a:p>
            <a:endParaRPr lang="en-US" dirty="0"/>
          </a:p>
        </p:txBody>
      </p:sp>
      <p:pic>
        <p:nvPicPr>
          <p:cNvPr id="13" name="Picture 2" descr="File:Second world war europe 1941-1942 map 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7636" y="162608"/>
            <a:ext cx="7030139" cy="6449669"/>
          </a:xfrm>
          <a:prstGeom prst="rect">
            <a:avLst/>
          </a:prstGeom>
          <a:noFill/>
          <a:extLst>
            <a:ext uri="{909E8E84-426E-40DD-AFC4-6F175D3DCCD1}">
              <a14:hiddenFill xmlns:a14="http://schemas.microsoft.com/office/drawing/2010/main">
                <a:solidFill>
                  <a:srgbClr val="FFFFFF"/>
                </a:solidFill>
              </a14:hiddenFill>
            </a:ext>
          </a:extLst>
        </p:spPr>
      </p:pic>
      <p:sp>
        <p:nvSpPr>
          <p:cNvPr id="7" name="Explosion 1 6"/>
          <p:cNvSpPr/>
          <p:nvPr/>
        </p:nvSpPr>
        <p:spPr>
          <a:xfrm>
            <a:off x="11339181" y="3233063"/>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257246" y="3172489"/>
            <a:ext cx="1143968" cy="369332"/>
          </a:xfrm>
          <a:prstGeom prst="rect">
            <a:avLst/>
          </a:prstGeom>
          <a:noFill/>
        </p:spPr>
        <p:txBody>
          <a:bodyPr wrap="none" rtlCol="0">
            <a:spAutoFit/>
          </a:bodyPr>
          <a:lstStyle/>
          <a:p>
            <a:r>
              <a:rPr lang="en-US" b="1" dirty="0"/>
              <a:t>Stalingrad</a:t>
            </a:r>
          </a:p>
        </p:txBody>
      </p:sp>
      <p:pic>
        <p:nvPicPr>
          <p:cNvPr id="1026" name="Picture 2" descr="Image result for mother russia stat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3380" y="345804"/>
            <a:ext cx="2702379" cy="4040941"/>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rot="1714778">
            <a:off x="5112264" y="6013634"/>
            <a:ext cx="1297858" cy="383458"/>
          </a:xfrm>
          <a:prstGeom prst="rightArrow">
            <a:avLst/>
          </a:prstGeom>
          <a:solidFill>
            <a:srgbClr val="F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merican Flag Waving GIF - AmericanFlag Flag Waving GIFs"/>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546" y="2988546"/>
            <a:ext cx="558962" cy="39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82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latin typeface="Stencil" panose="040409050D0802020404" pitchFamily="82" charset="0"/>
              </a:rPr>
              <a:t>1942 – In The Pacific</a:t>
            </a:r>
          </a:p>
        </p:txBody>
      </p:sp>
      <p:sp>
        <p:nvSpPr>
          <p:cNvPr id="3" name="Content Placeholder 2"/>
          <p:cNvSpPr>
            <a:spLocks noGrp="1"/>
          </p:cNvSpPr>
          <p:nvPr>
            <p:ph idx="1"/>
          </p:nvPr>
        </p:nvSpPr>
        <p:spPr/>
        <p:txBody>
          <a:bodyPr/>
          <a:lstStyle/>
          <a:p>
            <a:endParaRPr lang="en-US"/>
          </a:p>
        </p:txBody>
      </p:sp>
      <p:pic>
        <p:nvPicPr>
          <p:cNvPr id="1028" name="Picture 4" descr="Image result for battle of mid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715" y="1325563"/>
            <a:ext cx="10975564" cy="505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52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31" y="234496"/>
            <a:ext cx="10515600" cy="1325563"/>
          </a:xfrm>
        </p:spPr>
        <p:txBody>
          <a:bodyPr/>
          <a:lstStyle/>
          <a:p>
            <a:r>
              <a:rPr lang="en-US" dirty="0">
                <a:latin typeface="Stencil" panose="040409050D0802020404" pitchFamily="82" charset="0"/>
              </a:rPr>
              <a:t>1942 - Pacific</a:t>
            </a:r>
          </a:p>
        </p:txBody>
      </p:sp>
      <p:sp>
        <p:nvSpPr>
          <p:cNvPr id="3" name="Content Placeholder 2"/>
          <p:cNvSpPr>
            <a:spLocks noGrp="1"/>
          </p:cNvSpPr>
          <p:nvPr>
            <p:ph idx="1"/>
          </p:nvPr>
        </p:nvSpPr>
        <p:spPr>
          <a:xfrm>
            <a:off x="218773" y="1456922"/>
            <a:ext cx="4436806" cy="4943877"/>
          </a:xfrm>
        </p:spPr>
        <p:txBody>
          <a:bodyPr>
            <a:normAutofit fontScale="92500" lnSpcReduction="20000"/>
          </a:bodyPr>
          <a:lstStyle/>
          <a:p>
            <a:r>
              <a:rPr lang="en-US" dirty="0"/>
              <a:t>April 1942: </a:t>
            </a:r>
            <a:r>
              <a:rPr lang="en-US" dirty="0">
                <a:hlinkClick r:id="rId2"/>
              </a:rPr>
              <a:t>Doolittle Raid</a:t>
            </a:r>
            <a:r>
              <a:rPr lang="en-US" dirty="0"/>
              <a:t>: 16 B-25 bombers drop bombs on Tokyo – a morale boost for the US</a:t>
            </a:r>
          </a:p>
          <a:p>
            <a:r>
              <a:rPr lang="en-US" dirty="0"/>
              <a:t>May 1942: Battle of Coral Sea: Japanese advance on Australia stopped by US, Australian Navy.</a:t>
            </a:r>
          </a:p>
          <a:p>
            <a:r>
              <a:rPr lang="en-US" dirty="0"/>
              <a:t>June 1942: US Navy defeats the Japanese Navy at </a:t>
            </a:r>
            <a:r>
              <a:rPr lang="en-US" dirty="0">
                <a:hlinkClick r:id="rId3"/>
              </a:rPr>
              <a:t>Midway</a:t>
            </a:r>
            <a:r>
              <a:rPr lang="en-US" dirty="0"/>
              <a:t> Island, sinking 4 carriers</a:t>
            </a:r>
          </a:p>
          <a:p>
            <a:r>
              <a:rPr lang="en-US" dirty="0"/>
              <a:t>August-November: </a:t>
            </a:r>
            <a:r>
              <a:rPr lang="en-US" dirty="0">
                <a:hlinkClick r:id="rId4"/>
              </a:rPr>
              <a:t>Battle of Guadalcanal</a:t>
            </a:r>
            <a:r>
              <a:rPr lang="en-US" dirty="0"/>
              <a:t>. Allies drive Japanese out of the Solomon Islands, beginning of the “Island hopping” campaign.</a:t>
            </a:r>
          </a:p>
          <a:p>
            <a:endParaRPr lang="en-US" dirty="0"/>
          </a:p>
          <a:p>
            <a:endParaRPr lang="en-US" dirty="0"/>
          </a:p>
          <a:p>
            <a:endParaRPr lang="en-US" dirty="0"/>
          </a:p>
        </p:txBody>
      </p:sp>
      <p:pic>
        <p:nvPicPr>
          <p:cNvPr id="2050" name="Picture 2" descr="Image result for 1942 pacific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8254" y="1119704"/>
            <a:ext cx="7453745" cy="5738296"/>
          </a:xfrm>
          <a:prstGeom prst="rect">
            <a:avLst/>
          </a:prstGeom>
          <a:noFill/>
          <a:extLst>
            <a:ext uri="{909E8E84-426E-40DD-AFC4-6F175D3DCCD1}">
              <a14:hiddenFill xmlns:a14="http://schemas.microsoft.com/office/drawing/2010/main">
                <a:solidFill>
                  <a:srgbClr val="FFFFFF"/>
                </a:solidFill>
              </a14:hiddenFill>
            </a:ext>
          </a:extLst>
        </p:spPr>
      </p:pic>
      <p:sp>
        <p:nvSpPr>
          <p:cNvPr id="4" name="Explosion 1 3"/>
          <p:cNvSpPr/>
          <p:nvPr/>
        </p:nvSpPr>
        <p:spPr>
          <a:xfrm>
            <a:off x="7148946" y="3016332"/>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475235" y="3016332"/>
            <a:ext cx="1586203" cy="369332"/>
          </a:xfrm>
          <a:prstGeom prst="rect">
            <a:avLst/>
          </a:prstGeom>
          <a:noFill/>
        </p:spPr>
        <p:txBody>
          <a:bodyPr wrap="none" rtlCol="0">
            <a:spAutoFit/>
          </a:bodyPr>
          <a:lstStyle/>
          <a:p>
            <a:r>
              <a:rPr lang="en-US" b="1" dirty="0"/>
              <a:t>Doolittle Raids</a:t>
            </a:r>
          </a:p>
        </p:txBody>
      </p:sp>
      <p:sp>
        <p:nvSpPr>
          <p:cNvPr id="7" name="Explosion 1 6"/>
          <p:cNvSpPr/>
          <p:nvPr/>
        </p:nvSpPr>
        <p:spPr>
          <a:xfrm>
            <a:off x="9107102" y="3386860"/>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9520901" y="3325090"/>
            <a:ext cx="953851" cy="369332"/>
          </a:xfrm>
          <a:prstGeom prst="rect">
            <a:avLst/>
          </a:prstGeom>
          <a:noFill/>
        </p:spPr>
        <p:txBody>
          <a:bodyPr wrap="none" rtlCol="0">
            <a:spAutoFit/>
          </a:bodyPr>
          <a:lstStyle/>
          <a:p>
            <a:r>
              <a:rPr lang="en-US" b="1" dirty="0"/>
              <a:t>Midway</a:t>
            </a:r>
          </a:p>
        </p:txBody>
      </p:sp>
      <p:sp>
        <p:nvSpPr>
          <p:cNvPr id="9" name="Explosion 1 8"/>
          <p:cNvSpPr/>
          <p:nvPr/>
        </p:nvSpPr>
        <p:spPr>
          <a:xfrm>
            <a:off x="7887054" y="5130554"/>
            <a:ext cx="368135" cy="308758"/>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304678" y="5092143"/>
            <a:ext cx="1067665" cy="369332"/>
          </a:xfrm>
          <a:prstGeom prst="rect">
            <a:avLst/>
          </a:prstGeom>
          <a:noFill/>
        </p:spPr>
        <p:txBody>
          <a:bodyPr wrap="none" rtlCol="0">
            <a:spAutoFit/>
          </a:bodyPr>
          <a:lstStyle/>
          <a:p>
            <a:r>
              <a:rPr lang="en-US" b="1" dirty="0"/>
              <a:t>Coral Sea</a:t>
            </a:r>
          </a:p>
        </p:txBody>
      </p:sp>
      <p:sp>
        <p:nvSpPr>
          <p:cNvPr id="11" name="TextBox 10"/>
          <p:cNvSpPr txBox="1"/>
          <p:nvPr/>
        </p:nvSpPr>
        <p:spPr>
          <a:xfrm>
            <a:off x="8723836" y="5371494"/>
            <a:ext cx="1364733" cy="369332"/>
          </a:xfrm>
          <a:prstGeom prst="rect">
            <a:avLst/>
          </a:prstGeom>
          <a:noFill/>
        </p:spPr>
        <p:txBody>
          <a:bodyPr wrap="none" rtlCol="0">
            <a:spAutoFit/>
          </a:bodyPr>
          <a:lstStyle/>
          <a:p>
            <a:r>
              <a:rPr lang="en-US" b="1" dirty="0"/>
              <a:t>Guadalcanal</a:t>
            </a:r>
          </a:p>
        </p:txBody>
      </p:sp>
      <p:sp>
        <p:nvSpPr>
          <p:cNvPr id="12" name="Explosion 1 11"/>
          <p:cNvSpPr/>
          <p:nvPr/>
        </p:nvSpPr>
        <p:spPr>
          <a:xfrm>
            <a:off x="8355701" y="5401781"/>
            <a:ext cx="368135" cy="308758"/>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0533413" y="1270660"/>
            <a:ext cx="1258784" cy="498763"/>
          </a:xfrm>
          <a:custGeom>
            <a:avLst/>
            <a:gdLst>
              <a:gd name="connsiteX0" fmla="*/ 1258784 w 1258784"/>
              <a:gd name="connsiteY0" fmla="*/ 498763 h 498763"/>
              <a:gd name="connsiteX1" fmla="*/ 1080655 w 1258784"/>
              <a:gd name="connsiteY1" fmla="*/ 486888 h 498763"/>
              <a:gd name="connsiteX2" fmla="*/ 1068779 w 1258784"/>
              <a:gd name="connsiteY2" fmla="*/ 451262 h 498763"/>
              <a:gd name="connsiteX3" fmla="*/ 1033153 w 1258784"/>
              <a:gd name="connsiteY3" fmla="*/ 427511 h 498763"/>
              <a:gd name="connsiteX4" fmla="*/ 1021278 w 1258784"/>
              <a:gd name="connsiteY4" fmla="*/ 391885 h 498763"/>
              <a:gd name="connsiteX5" fmla="*/ 985652 w 1258784"/>
              <a:gd name="connsiteY5" fmla="*/ 380010 h 498763"/>
              <a:gd name="connsiteX6" fmla="*/ 902525 w 1258784"/>
              <a:gd name="connsiteY6" fmla="*/ 344384 h 498763"/>
              <a:gd name="connsiteX7" fmla="*/ 807522 w 1258784"/>
              <a:gd name="connsiteY7" fmla="*/ 285008 h 498763"/>
              <a:gd name="connsiteX8" fmla="*/ 771896 w 1258784"/>
              <a:gd name="connsiteY8" fmla="*/ 273132 h 498763"/>
              <a:gd name="connsiteX9" fmla="*/ 736270 w 1258784"/>
              <a:gd name="connsiteY9" fmla="*/ 261257 h 498763"/>
              <a:gd name="connsiteX10" fmla="*/ 712519 w 1258784"/>
              <a:gd name="connsiteY10" fmla="*/ 225631 h 498763"/>
              <a:gd name="connsiteX11" fmla="*/ 676893 w 1258784"/>
              <a:gd name="connsiteY11" fmla="*/ 201880 h 498763"/>
              <a:gd name="connsiteX12" fmla="*/ 665018 w 1258784"/>
              <a:gd name="connsiteY12" fmla="*/ 166254 h 498763"/>
              <a:gd name="connsiteX13" fmla="*/ 593766 w 1258784"/>
              <a:gd name="connsiteY13" fmla="*/ 130628 h 498763"/>
              <a:gd name="connsiteX14" fmla="*/ 522514 w 1258784"/>
              <a:gd name="connsiteY14" fmla="*/ 83127 h 498763"/>
              <a:gd name="connsiteX15" fmla="*/ 403761 w 1258784"/>
              <a:gd name="connsiteY15" fmla="*/ 47501 h 498763"/>
              <a:gd name="connsiteX16" fmla="*/ 368135 w 1258784"/>
              <a:gd name="connsiteY16" fmla="*/ 35626 h 498763"/>
              <a:gd name="connsiteX17" fmla="*/ 296883 w 1258784"/>
              <a:gd name="connsiteY17" fmla="*/ 23750 h 498763"/>
              <a:gd name="connsiteX18" fmla="*/ 213756 w 1258784"/>
              <a:gd name="connsiteY18" fmla="*/ 0 h 498763"/>
              <a:gd name="connsiteX19" fmla="*/ 35626 w 1258784"/>
              <a:gd name="connsiteY19" fmla="*/ 11875 h 498763"/>
              <a:gd name="connsiteX20" fmla="*/ 0 w 1258784"/>
              <a:gd name="connsiteY20" fmla="*/ 23750 h 4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58784" h="498763">
                <a:moveTo>
                  <a:pt x="1258784" y="498763"/>
                </a:moveTo>
                <a:cubicBezTo>
                  <a:pt x="1199408" y="494805"/>
                  <a:pt x="1138386" y="501321"/>
                  <a:pt x="1080655" y="486888"/>
                </a:cubicBezTo>
                <a:cubicBezTo>
                  <a:pt x="1068511" y="483852"/>
                  <a:pt x="1076599" y="461037"/>
                  <a:pt x="1068779" y="451262"/>
                </a:cubicBezTo>
                <a:cubicBezTo>
                  <a:pt x="1059863" y="440117"/>
                  <a:pt x="1045028" y="435428"/>
                  <a:pt x="1033153" y="427511"/>
                </a:cubicBezTo>
                <a:cubicBezTo>
                  <a:pt x="1029195" y="415636"/>
                  <a:pt x="1030129" y="400736"/>
                  <a:pt x="1021278" y="391885"/>
                </a:cubicBezTo>
                <a:cubicBezTo>
                  <a:pt x="1012427" y="383034"/>
                  <a:pt x="996848" y="385608"/>
                  <a:pt x="985652" y="380010"/>
                </a:cubicBezTo>
                <a:cubicBezTo>
                  <a:pt x="903641" y="339005"/>
                  <a:pt x="1001386" y="369099"/>
                  <a:pt x="902525" y="344384"/>
                </a:cubicBezTo>
                <a:cubicBezTo>
                  <a:pt x="864886" y="287927"/>
                  <a:pt x="892315" y="313272"/>
                  <a:pt x="807522" y="285008"/>
                </a:cubicBezTo>
                <a:lnTo>
                  <a:pt x="771896" y="273132"/>
                </a:lnTo>
                <a:lnTo>
                  <a:pt x="736270" y="261257"/>
                </a:lnTo>
                <a:cubicBezTo>
                  <a:pt x="728353" y="249382"/>
                  <a:pt x="722611" y="235723"/>
                  <a:pt x="712519" y="225631"/>
                </a:cubicBezTo>
                <a:cubicBezTo>
                  <a:pt x="702427" y="215539"/>
                  <a:pt x="685809" y="213025"/>
                  <a:pt x="676893" y="201880"/>
                </a:cubicBezTo>
                <a:cubicBezTo>
                  <a:pt x="669073" y="192105"/>
                  <a:pt x="672838" y="176029"/>
                  <a:pt x="665018" y="166254"/>
                </a:cubicBezTo>
                <a:cubicBezTo>
                  <a:pt x="639716" y="134626"/>
                  <a:pt x="624742" y="147837"/>
                  <a:pt x="593766" y="130628"/>
                </a:cubicBezTo>
                <a:cubicBezTo>
                  <a:pt x="568813" y="116765"/>
                  <a:pt x="549594" y="92154"/>
                  <a:pt x="522514" y="83127"/>
                </a:cubicBezTo>
                <a:cubicBezTo>
                  <a:pt x="353212" y="26692"/>
                  <a:pt x="529376" y="83390"/>
                  <a:pt x="403761" y="47501"/>
                </a:cubicBezTo>
                <a:cubicBezTo>
                  <a:pt x="391725" y="44062"/>
                  <a:pt x="380355" y="38341"/>
                  <a:pt x="368135" y="35626"/>
                </a:cubicBezTo>
                <a:cubicBezTo>
                  <a:pt x="344630" y="30403"/>
                  <a:pt x="320494" y="28472"/>
                  <a:pt x="296883" y="23750"/>
                </a:cubicBezTo>
                <a:cubicBezTo>
                  <a:pt x="259603" y="16294"/>
                  <a:pt x="247712" y="11318"/>
                  <a:pt x="213756" y="0"/>
                </a:cubicBezTo>
                <a:cubicBezTo>
                  <a:pt x="154379" y="3958"/>
                  <a:pt x="94771" y="5304"/>
                  <a:pt x="35626" y="11875"/>
                </a:cubicBezTo>
                <a:cubicBezTo>
                  <a:pt x="23185" y="13257"/>
                  <a:pt x="0" y="23750"/>
                  <a:pt x="0" y="23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997826" y="1584757"/>
            <a:ext cx="1612493" cy="369332"/>
          </a:xfrm>
          <a:prstGeom prst="rect">
            <a:avLst/>
          </a:prstGeom>
          <a:noFill/>
        </p:spPr>
        <p:txBody>
          <a:bodyPr wrap="none" rtlCol="0">
            <a:spAutoFit/>
          </a:bodyPr>
          <a:lstStyle/>
          <a:p>
            <a:r>
              <a:rPr lang="en-US" b="1" dirty="0" err="1"/>
              <a:t>AlCan</a:t>
            </a:r>
            <a:r>
              <a:rPr lang="en-US" b="1" dirty="0"/>
              <a:t> Highway</a:t>
            </a:r>
          </a:p>
        </p:txBody>
      </p:sp>
    </p:spTree>
    <p:extLst>
      <p:ext uri="{BB962C8B-B14F-4D97-AF65-F5344CB8AC3E}">
        <p14:creationId xmlns:p14="http://schemas.microsoft.com/office/powerpoint/2010/main" val="113916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p:bldP spid="12"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latin typeface="Stencil" panose="040409050D0802020404" pitchFamily="82" charset="0"/>
              </a:rPr>
              <a:t>1943 – In Europe</a:t>
            </a:r>
          </a:p>
        </p:txBody>
      </p:sp>
      <p:sp>
        <p:nvSpPr>
          <p:cNvPr id="3" name="Content Placeholder 2"/>
          <p:cNvSpPr>
            <a:spLocks noGrp="1"/>
          </p:cNvSpPr>
          <p:nvPr>
            <p:ph idx="1"/>
          </p:nvPr>
        </p:nvSpPr>
        <p:spPr/>
        <p:txBody>
          <a:bodyPr/>
          <a:lstStyle/>
          <a:p>
            <a:endParaRPr lang="en-US" dirty="0"/>
          </a:p>
        </p:txBody>
      </p:sp>
      <p:pic>
        <p:nvPicPr>
          <p:cNvPr id="2050" name="Picture 2" descr="Image result for salerno bat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431" y="1136176"/>
            <a:ext cx="8128616" cy="562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930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31" y="234496"/>
            <a:ext cx="10515600" cy="1325563"/>
          </a:xfrm>
        </p:spPr>
        <p:txBody>
          <a:bodyPr/>
          <a:lstStyle/>
          <a:p>
            <a:r>
              <a:rPr lang="en-US" dirty="0">
                <a:latin typeface="Stencil" panose="040409050D0802020404" pitchFamily="82" charset="0"/>
              </a:rPr>
              <a:t>1943 - EUROPE</a:t>
            </a:r>
          </a:p>
        </p:txBody>
      </p:sp>
      <p:sp>
        <p:nvSpPr>
          <p:cNvPr id="3" name="Content Placeholder 2"/>
          <p:cNvSpPr>
            <a:spLocks noGrp="1"/>
          </p:cNvSpPr>
          <p:nvPr>
            <p:ph idx="1"/>
          </p:nvPr>
        </p:nvSpPr>
        <p:spPr>
          <a:xfrm>
            <a:off x="218773" y="1456922"/>
            <a:ext cx="4436806" cy="4943877"/>
          </a:xfrm>
        </p:spPr>
        <p:txBody>
          <a:bodyPr>
            <a:normAutofit lnSpcReduction="10000"/>
          </a:bodyPr>
          <a:lstStyle/>
          <a:p>
            <a:r>
              <a:rPr lang="en-US" dirty="0"/>
              <a:t>May: Allied troops drive Germans out of North Africa</a:t>
            </a:r>
          </a:p>
          <a:p>
            <a:r>
              <a:rPr lang="en-US" dirty="0"/>
              <a:t>July: Allies invade </a:t>
            </a:r>
            <a:r>
              <a:rPr lang="en-US" dirty="0">
                <a:hlinkClick r:id="rId2"/>
              </a:rPr>
              <a:t>Sicily</a:t>
            </a:r>
            <a:r>
              <a:rPr lang="en-US" dirty="0"/>
              <a:t>. Mussolini resigns and Italy surrenders. </a:t>
            </a:r>
          </a:p>
          <a:p>
            <a:r>
              <a:rPr lang="en-US" dirty="0"/>
              <a:t>September-October: Allies invade Italy – the “Soft underbelly of Europe”. Italy declares war on Germany.</a:t>
            </a:r>
          </a:p>
          <a:p>
            <a:r>
              <a:rPr lang="en-US" dirty="0">
                <a:hlinkClick r:id="rId3"/>
              </a:rPr>
              <a:t>Aerial bombing </a:t>
            </a:r>
            <a:r>
              <a:rPr lang="en-US" dirty="0"/>
              <a:t>of Germany, day and night</a:t>
            </a:r>
          </a:p>
          <a:p>
            <a:endParaRPr lang="en-US" dirty="0"/>
          </a:p>
          <a:p>
            <a:endParaRPr lang="en-US" dirty="0"/>
          </a:p>
          <a:p>
            <a:endParaRPr lang="en-US" dirty="0"/>
          </a:p>
          <a:p>
            <a:endParaRPr lang="en-US" dirty="0"/>
          </a:p>
        </p:txBody>
      </p:sp>
      <p:pic>
        <p:nvPicPr>
          <p:cNvPr id="13" name="Picture 2" descr="File:Second world war europe 1941-1942 map 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7636" y="162608"/>
            <a:ext cx="7030139" cy="6449669"/>
          </a:xfrm>
          <a:prstGeom prst="rect">
            <a:avLst/>
          </a:prstGeom>
          <a:noFill/>
          <a:extLst>
            <a:ext uri="{909E8E84-426E-40DD-AFC4-6F175D3DCCD1}">
              <a14:hiddenFill xmlns:a14="http://schemas.microsoft.com/office/drawing/2010/main">
                <a:solidFill>
                  <a:srgbClr val="FFFFFF"/>
                </a:solidFill>
              </a14:hiddenFill>
            </a:ext>
          </a:extLst>
        </p:spPr>
      </p:pic>
      <p:sp>
        <p:nvSpPr>
          <p:cNvPr id="7" name="Explosion 1 6"/>
          <p:cNvSpPr/>
          <p:nvPr/>
        </p:nvSpPr>
        <p:spPr>
          <a:xfrm>
            <a:off x="7517808" y="6246420"/>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885943" y="6185846"/>
            <a:ext cx="1565429" cy="369332"/>
          </a:xfrm>
          <a:prstGeom prst="rect">
            <a:avLst/>
          </a:prstGeom>
          <a:noFill/>
        </p:spPr>
        <p:txBody>
          <a:bodyPr wrap="none" rtlCol="0">
            <a:spAutoFit/>
          </a:bodyPr>
          <a:lstStyle/>
          <a:p>
            <a:r>
              <a:rPr lang="en-US" b="1" dirty="0"/>
              <a:t>Kasserine Pass</a:t>
            </a:r>
          </a:p>
        </p:txBody>
      </p:sp>
      <p:sp>
        <p:nvSpPr>
          <p:cNvPr id="10" name="Explosion 1 9"/>
          <p:cNvSpPr/>
          <p:nvPr/>
        </p:nvSpPr>
        <p:spPr>
          <a:xfrm>
            <a:off x="8116455" y="5974368"/>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386430" y="5944081"/>
            <a:ext cx="667170" cy="369332"/>
          </a:xfrm>
          <a:prstGeom prst="rect">
            <a:avLst/>
          </a:prstGeom>
          <a:noFill/>
        </p:spPr>
        <p:txBody>
          <a:bodyPr wrap="none" rtlCol="0">
            <a:spAutoFit/>
          </a:bodyPr>
          <a:lstStyle/>
          <a:p>
            <a:r>
              <a:rPr lang="en-US" b="1" dirty="0"/>
              <a:t>Sicily</a:t>
            </a:r>
          </a:p>
        </p:txBody>
      </p:sp>
      <p:sp>
        <p:nvSpPr>
          <p:cNvPr id="12" name="Explosion 1 11"/>
          <p:cNvSpPr/>
          <p:nvPr/>
        </p:nvSpPr>
        <p:spPr>
          <a:xfrm>
            <a:off x="8112138" y="5465801"/>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386430" y="5426205"/>
            <a:ext cx="907621" cy="369332"/>
          </a:xfrm>
          <a:prstGeom prst="rect">
            <a:avLst/>
          </a:prstGeom>
          <a:noFill/>
        </p:spPr>
        <p:txBody>
          <a:bodyPr wrap="none" rtlCol="0">
            <a:spAutoFit/>
          </a:bodyPr>
          <a:lstStyle/>
          <a:p>
            <a:r>
              <a:rPr lang="en-US" b="1" dirty="0"/>
              <a:t>Salerno</a:t>
            </a:r>
          </a:p>
        </p:txBody>
      </p:sp>
      <p:sp>
        <p:nvSpPr>
          <p:cNvPr id="15" name="Explosion 1 14"/>
          <p:cNvSpPr/>
          <p:nvPr/>
        </p:nvSpPr>
        <p:spPr>
          <a:xfrm>
            <a:off x="9498797" y="2397329"/>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xplosion 1 16"/>
          <p:cNvSpPr/>
          <p:nvPr/>
        </p:nvSpPr>
        <p:spPr>
          <a:xfrm>
            <a:off x="10188873" y="2929592"/>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xplosion 1 17"/>
          <p:cNvSpPr/>
          <p:nvPr/>
        </p:nvSpPr>
        <p:spPr>
          <a:xfrm>
            <a:off x="10889065" y="3238350"/>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8750248" y="3083971"/>
            <a:ext cx="1178468" cy="303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Left Arrow 18"/>
          <p:cNvSpPr/>
          <p:nvPr/>
        </p:nvSpPr>
        <p:spPr>
          <a:xfrm rot="19770291">
            <a:off x="9720989" y="2472371"/>
            <a:ext cx="956000" cy="393358"/>
          </a:xfrm>
          <a:prstGeom prst="lef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p:cNvSpPr/>
          <p:nvPr/>
        </p:nvSpPr>
        <p:spPr>
          <a:xfrm rot="19770291">
            <a:off x="10226863" y="3065406"/>
            <a:ext cx="956000" cy="393358"/>
          </a:xfrm>
          <a:prstGeom prst="lef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s://www.washingtonpost.com/graphics/local/flyover/img/liberator-to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285245">
            <a:off x="6744040" y="3346785"/>
            <a:ext cx="1306437" cy="712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14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3074"/>
                                        </p:tgtEl>
                                        <p:attrNameLst>
                                          <p:attrName>style.visibility</p:attrName>
                                        </p:attrNameLst>
                                      </p:cBhvr>
                                      <p:to>
                                        <p:strVal val="visible"/>
                                      </p:to>
                                    </p:set>
                                    <p:anim calcmode="lin" valueType="num">
                                      <p:cBhvr additive="base">
                                        <p:cTn id="43" dur="500" fill="hold"/>
                                        <p:tgtEl>
                                          <p:spTgt spid="3074"/>
                                        </p:tgtEl>
                                        <p:attrNameLst>
                                          <p:attrName>ppt_x</p:attrName>
                                        </p:attrNameLst>
                                      </p:cBhvr>
                                      <p:tavLst>
                                        <p:tav tm="0">
                                          <p:val>
                                            <p:strVal val="0-#ppt_w/2"/>
                                          </p:val>
                                        </p:tav>
                                        <p:tav tm="100000">
                                          <p:val>
                                            <p:strVal val="#ppt_x"/>
                                          </p:val>
                                        </p:tav>
                                      </p:tavLst>
                                    </p:anim>
                                    <p:anim calcmode="lin" valueType="num">
                                      <p:cBhvr additive="base">
                                        <p:cTn id="44"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10" grpId="0" animBg="1"/>
      <p:bldP spid="11" grpId="0"/>
      <p:bldP spid="12"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latin typeface="Stencil" panose="040409050D0802020404" pitchFamily="82" charset="0"/>
              </a:rPr>
              <a:t>1943 – In The Pacific</a:t>
            </a:r>
          </a:p>
        </p:txBody>
      </p:sp>
      <p:sp>
        <p:nvSpPr>
          <p:cNvPr id="3" name="Content Placeholder 2"/>
          <p:cNvSpPr>
            <a:spLocks noGrp="1"/>
          </p:cNvSpPr>
          <p:nvPr>
            <p:ph idx="1"/>
          </p:nvPr>
        </p:nvSpPr>
        <p:spPr/>
        <p:txBody>
          <a:bodyPr/>
          <a:lstStyle/>
          <a:p>
            <a:endParaRPr lang="en-US"/>
          </a:p>
        </p:txBody>
      </p:sp>
      <p:pic>
        <p:nvPicPr>
          <p:cNvPr id="1026" name="Picture 2" descr="Image result for guadalcanal bat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976" y="1029258"/>
            <a:ext cx="7540048" cy="5944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818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27520" cy="1325563"/>
          </a:xfrm>
        </p:spPr>
        <p:txBody>
          <a:bodyPr/>
          <a:lstStyle/>
          <a:p>
            <a:pPr algn="ctr"/>
            <a:r>
              <a:rPr lang="en-US" dirty="0"/>
              <a:t>Rise of Fascists and Militarists</a:t>
            </a:r>
            <a:br>
              <a:rPr lang="en-US" dirty="0"/>
            </a:br>
            <a:r>
              <a:rPr lang="en-US" b="1" dirty="0">
                <a:solidFill>
                  <a:srgbClr val="C00000"/>
                </a:solidFill>
              </a:rPr>
              <a:t>ITALY</a:t>
            </a:r>
          </a:p>
        </p:txBody>
      </p:sp>
      <p:sp>
        <p:nvSpPr>
          <p:cNvPr id="3" name="Content Placeholder 2"/>
          <p:cNvSpPr>
            <a:spLocks noGrp="1"/>
          </p:cNvSpPr>
          <p:nvPr>
            <p:ph idx="1"/>
          </p:nvPr>
        </p:nvSpPr>
        <p:spPr>
          <a:xfrm>
            <a:off x="838200" y="1825625"/>
            <a:ext cx="6827520" cy="4351338"/>
          </a:xfrm>
        </p:spPr>
        <p:txBody>
          <a:bodyPr>
            <a:normAutofit lnSpcReduction="10000"/>
          </a:bodyPr>
          <a:lstStyle/>
          <a:p>
            <a:r>
              <a:rPr lang="en-US" dirty="0"/>
              <a:t>Leader: Benito Mussolini</a:t>
            </a:r>
          </a:p>
          <a:p>
            <a:r>
              <a:rPr lang="en-US" dirty="0"/>
              <a:t>Fascist totalitarian government pledged to control all aspects of people’s lives to improve the cultural, economic, and moral lives of Italians</a:t>
            </a:r>
          </a:p>
          <a:p>
            <a:r>
              <a:rPr lang="en-US" dirty="0"/>
              <a:t>In the 1920s and 30s Italy took control of Libya, Ethiopia, Albania, and was looking to form a “Second Roman Empire”</a:t>
            </a:r>
          </a:p>
          <a:p>
            <a:pPr marL="0" indent="0">
              <a:buNone/>
            </a:pPr>
            <a:endParaRPr lang="en-US" dirty="0"/>
          </a:p>
          <a:p>
            <a:r>
              <a:rPr lang="en-US" dirty="0"/>
              <a:t>Reason: Nationalism, territorial ambitions</a:t>
            </a:r>
          </a:p>
        </p:txBody>
      </p:sp>
      <p:pic>
        <p:nvPicPr>
          <p:cNvPr id="2050" name="Picture 2" descr="Image result for japanese flag wwi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7495" y="365125"/>
            <a:ext cx="3931920" cy="262128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Image result for toj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82045" y="7340552"/>
            <a:ext cx="975857" cy="124942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2" descr="Image result for flag of fascist ita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Flag of 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7495" y="365479"/>
            <a:ext cx="3932925" cy="262092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s://upload.wikimedia.org/wikipedia/commons/thumb/6/69/Benito_Mussolini_1930.png/800px-Benito_Mussolini_19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1486" y="3128909"/>
            <a:ext cx="2640423" cy="35909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1514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31" y="234496"/>
            <a:ext cx="10515600" cy="1325563"/>
          </a:xfrm>
        </p:spPr>
        <p:txBody>
          <a:bodyPr/>
          <a:lstStyle/>
          <a:p>
            <a:r>
              <a:rPr lang="en-US" dirty="0">
                <a:latin typeface="Stencil" panose="040409050D0802020404" pitchFamily="82" charset="0"/>
              </a:rPr>
              <a:t>1943 - Pacific</a:t>
            </a:r>
          </a:p>
        </p:txBody>
      </p:sp>
      <p:sp>
        <p:nvSpPr>
          <p:cNvPr id="3" name="Content Placeholder 2"/>
          <p:cNvSpPr>
            <a:spLocks noGrp="1"/>
          </p:cNvSpPr>
          <p:nvPr>
            <p:ph idx="1"/>
          </p:nvPr>
        </p:nvSpPr>
        <p:spPr>
          <a:xfrm>
            <a:off x="218773" y="1456922"/>
            <a:ext cx="4436806" cy="4943877"/>
          </a:xfrm>
        </p:spPr>
        <p:txBody>
          <a:bodyPr>
            <a:normAutofit fontScale="92500" lnSpcReduction="10000"/>
          </a:bodyPr>
          <a:lstStyle/>
          <a:p>
            <a:r>
              <a:rPr lang="en-US" dirty="0"/>
              <a:t>February: Last Japanese driven out of Guadalcanal</a:t>
            </a:r>
          </a:p>
          <a:p>
            <a:r>
              <a:rPr lang="en-US" dirty="0"/>
              <a:t>May: US drive Japanese out of the </a:t>
            </a:r>
            <a:r>
              <a:rPr lang="en-US" dirty="0">
                <a:hlinkClick r:id="rId2"/>
              </a:rPr>
              <a:t>Aleutian Islands</a:t>
            </a:r>
            <a:r>
              <a:rPr lang="en-US" dirty="0"/>
              <a:t>, Alaska.</a:t>
            </a:r>
          </a:p>
          <a:p>
            <a:r>
              <a:rPr lang="en-US" dirty="0"/>
              <a:t>August: </a:t>
            </a:r>
            <a:r>
              <a:rPr lang="en-US" dirty="0">
                <a:hlinkClick r:id="rId3"/>
              </a:rPr>
              <a:t>PT 109 Incident</a:t>
            </a:r>
            <a:r>
              <a:rPr lang="en-US" dirty="0"/>
              <a:t>: After his boat is destroyed, future President John F. Kennedy helps rescue survivors.</a:t>
            </a:r>
          </a:p>
          <a:p>
            <a:r>
              <a:rPr lang="en-US" dirty="0"/>
              <a:t>November: Battle of Tarawa Atoll. US military continues to “leapfrog” Pacific Islands and captures a strategic airstrip</a:t>
            </a:r>
          </a:p>
          <a:p>
            <a:endParaRPr lang="en-US" dirty="0"/>
          </a:p>
          <a:p>
            <a:endParaRPr lang="en-US" dirty="0"/>
          </a:p>
          <a:p>
            <a:endParaRPr lang="en-US" dirty="0"/>
          </a:p>
        </p:txBody>
      </p:sp>
      <p:pic>
        <p:nvPicPr>
          <p:cNvPr id="2050" name="Picture 2" descr="Image result for 1942 pacific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254" y="1119704"/>
            <a:ext cx="7453745" cy="5738296"/>
          </a:xfrm>
          <a:prstGeom prst="rect">
            <a:avLst/>
          </a:prstGeom>
          <a:noFill/>
          <a:extLst>
            <a:ext uri="{909E8E84-426E-40DD-AFC4-6F175D3DCCD1}">
              <a14:hiddenFill xmlns:a14="http://schemas.microsoft.com/office/drawing/2010/main">
                <a:solidFill>
                  <a:srgbClr val="FFFFFF"/>
                </a:solidFill>
              </a14:hiddenFill>
            </a:ext>
          </a:extLst>
        </p:spPr>
      </p:pic>
      <p:sp>
        <p:nvSpPr>
          <p:cNvPr id="9" name="Explosion 1 8"/>
          <p:cNvSpPr/>
          <p:nvPr/>
        </p:nvSpPr>
        <p:spPr>
          <a:xfrm>
            <a:off x="8096991" y="5062736"/>
            <a:ext cx="368135" cy="308758"/>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413140" y="5062736"/>
            <a:ext cx="1364733" cy="369332"/>
          </a:xfrm>
          <a:prstGeom prst="rect">
            <a:avLst/>
          </a:prstGeom>
          <a:noFill/>
        </p:spPr>
        <p:txBody>
          <a:bodyPr wrap="none" rtlCol="0">
            <a:spAutoFit/>
          </a:bodyPr>
          <a:lstStyle/>
          <a:p>
            <a:r>
              <a:rPr lang="en-US" b="1" dirty="0"/>
              <a:t>Guadalcanal</a:t>
            </a:r>
          </a:p>
        </p:txBody>
      </p:sp>
      <p:sp>
        <p:nvSpPr>
          <p:cNvPr id="16" name="Explosion 1 15"/>
          <p:cNvSpPr/>
          <p:nvPr/>
        </p:nvSpPr>
        <p:spPr>
          <a:xfrm>
            <a:off x="8602451" y="4577596"/>
            <a:ext cx="368135" cy="308758"/>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970586" y="4547309"/>
            <a:ext cx="866391" cy="369332"/>
          </a:xfrm>
          <a:prstGeom prst="rect">
            <a:avLst/>
          </a:prstGeom>
          <a:noFill/>
        </p:spPr>
        <p:txBody>
          <a:bodyPr wrap="none" rtlCol="0">
            <a:spAutoFit/>
          </a:bodyPr>
          <a:lstStyle/>
          <a:p>
            <a:r>
              <a:rPr lang="en-US" b="1" dirty="0"/>
              <a:t>Tarawa</a:t>
            </a:r>
          </a:p>
        </p:txBody>
      </p:sp>
      <p:sp>
        <p:nvSpPr>
          <p:cNvPr id="18" name="Explosion 1 17"/>
          <p:cNvSpPr/>
          <p:nvPr/>
        </p:nvSpPr>
        <p:spPr>
          <a:xfrm>
            <a:off x="8703511" y="1964267"/>
            <a:ext cx="368135" cy="308758"/>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9052376" y="2118646"/>
            <a:ext cx="2273571" cy="369332"/>
          </a:xfrm>
          <a:prstGeom prst="rect">
            <a:avLst/>
          </a:prstGeom>
          <a:noFill/>
        </p:spPr>
        <p:txBody>
          <a:bodyPr wrap="none" rtlCol="0">
            <a:spAutoFit/>
          </a:bodyPr>
          <a:lstStyle/>
          <a:p>
            <a:r>
              <a:rPr lang="en-US" b="1" dirty="0"/>
              <a:t>Attu and Kiska Islands</a:t>
            </a:r>
          </a:p>
        </p:txBody>
      </p:sp>
      <p:sp>
        <p:nvSpPr>
          <p:cNvPr id="20" name="Explosion 1 19"/>
          <p:cNvSpPr/>
          <p:nvPr/>
        </p:nvSpPr>
        <p:spPr>
          <a:xfrm>
            <a:off x="7777903" y="4847783"/>
            <a:ext cx="368135" cy="308758"/>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077384" y="4786103"/>
            <a:ext cx="1655005" cy="369332"/>
          </a:xfrm>
          <a:prstGeom prst="rect">
            <a:avLst/>
          </a:prstGeom>
          <a:noFill/>
        </p:spPr>
        <p:txBody>
          <a:bodyPr wrap="none" rtlCol="0">
            <a:spAutoFit/>
          </a:bodyPr>
          <a:lstStyle/>
          <a:p>
            <a:r>
              <a:rPr lang="en-US" b="1" dirty="0"/>
              <a:t>PT 109 Incident</a:t>
            </a:r>
          </a:p>
        </p:txBody>
      </p:sp>
    </p:spTree>
    <p:extLst>
      <p:ext uri="{BB962C8B-B14F-4D97-AF65-F5344CB8AC3E}">
        <p14:creationId xmlns:p14="http://schemas.microsoft.com/office/powerpoint/2010/main" val="66821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animBg="1"/>
      <p:bldP spid="18" grpId="0" animBg="1"/>
      <p:bldP spid="19" grpId="0"/>
      <p:bldP spid="20" grpId="0" animBg="1"/>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tencil" panose="040409050D0802020404" pitchFamily="82" charset="0"/>
              </a:rPr>
              <a:t>World War II – On the </a:t>
            </a:r>
            <a:r>
              <a:rPr lang="en-US" dirty="0" err="1">
                <a:latin typeface="Stencil" panose="040409050D0802020404" pitchFamily="82" charset="0"/>
              </a:rPr>
              <a:t>Homefront</a:t>
            </a:r>
            <a:endParaRPr lang="en-US" dirty="0">
              <a:latin typeface="Stencil" panose="040409050D0802020404" pitchFamily="82" charset="0"/>
            </a:endParaRPr>
          </a:p>
        </p:txBody>
      </p:sp>
      <p:pic>
        <p:nvPicPr>
          <p:cNvPr id="1026" name="Picture 2" descr="Image result for rosie the riv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925" y="1401979"/>
            <a:ext cx="8820150" cy="534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365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164" y="554182"/>
            <a:ext cx="10702636" cy="5622781"/>
          </a:xfrm>
        </p:spPr>
        <p:txBody>
          <a:bodyPr/>
          <a:lstStyle/>
          <a:p>
            <a:r>
              <a:rPr lang="en-US" dirty="0"/>
              <a:t>19 million </a:t>
            </a:r>
            <a:r>
              <a:rPr lang="en-US" dirty="0">
                <a:hlinkClick r:id="rId2"/>
              </a:rPr>
              <a:t>women</a:t>
            </a:r>
            <a:r>
              <a:rPr lang="en-US" dirty="0"/>
              <a:t> fill jobs across most industries</a:t>
            </a:r>
          </a:p>
          <a:p>
            <a:r>
              <a:rPr lang="en-US" dirty="0"/>
              <a:t>Scrap metal drives to collect resources for war production</a:t>
            </a:r>
          </a:p>
          <a:p>
            <a:r>
              <a:rPr lang="en-US" dirty="0"/>
              <a:t>War Bond drives to raise money for the war effort</a:t>
            </a:r>
          </a:p>
          <a:p>
            <a:r>
              <a:rPr lang="en-US" dirty="0">
                <a:hlinkClick r:id="rId3"/>
              </a:rPr>
              <a:t>Food and gas rationing</a:t>
            </a:r>
            <a:endParaRPr lang="en-US" dirty="0"/>
          </a:p>
          <a:p>
            <a:r>
              <a:rPr lang="en-US" dirty="0"/>
              <a:t>Wartime propaganda to boost morale</a:t>
            </a:r>
          </a:p>
          <a:p>
            <a:endParaRPr lang="en-US" dirty="0"/>
          </a:p>
        </p:txBody>
      </p:sp>
      <p:pic>
        <p:nvPicPr>
          <p:cNvPr id="2050" name="Picture 2" descr="https://upload.wikimedia.org/wikipedia/commons/thumb/7/79/Women_working_at_Douglas_Aircraft.jpg/1280px-Women_working_at_Douglas_Aircraf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4811" y="1482435"/>
            <a:ext cx="3787189" cy="29321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world war II scrap metal dri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006" y="3186491"/>
            <a:ext cx="5129357" cy="28852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bugs bunny war bond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0363" y="3748447"/>
            <a:ext cx="3387436" cy="25405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world war ii ration stamp">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07879" y="4051914"/>
            <a:ext cx="2226921" cy="269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38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Image result for world war II US po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85855" cy="684439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world war II US posters"/>
          <p:cNvSpPr>
            <a:spLocks noChangeAspect="1" noChangeArrowheads="1"/>
          </p:cNvSpPr>
          <p:nvPr/>
        </p:nvSpPr>
        <p:spPr bwMode="auto">
          <a:xfrm>
            <a:off x="-11317563" y="-13642655"/>
            <a:ext cx="59013" cy="590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Image result for world war II US post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9991" y="365125"/>
            <a:ext cx="4182010" cy="647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220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Image result for world war II US po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056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world war II US pos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664" y="0"/>
            <a:ext cx="4698336" cy="674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200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Image result for world war II US post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3102"/>
            <a:ext cx="5094514" cy="67900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world war II US pos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2543" y="0"/>
            <a:ext cx="4909457" cy="738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980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Image result for world war II US post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225143" cy="683953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world war II US posters hitler 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1286" y="0"/>
            <a:ext cx="5170713" cy="6800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044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Image result for world war II canada propaga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90"/>
            <a:ext cx="5159829" cy="688192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world war II canada propagan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102" y="-339554"/>
            <a:ext cx="5505898" cy="7611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22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Image result for world war II britain propaga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669971" cy="700276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world war II britain propagan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9432"/>
            <a:ext cx="5562600" cy="680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52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20" name="Picture 4" descr="Image result for world war II german propaga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2686" y="161153"/>
            <a:ext cx="5399314" cy="737947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world war II nazi propagan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5725885" cy="6599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446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Image result for italian 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613" y="-1"/>
            <a:ext cx="6886575" cy="6900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998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latin typeface="Stencil" panose="040409050D0802020404" pitchFamily="82" charset="0"/>
              </a:rPr>
              <a:t>1944 – In Europe</a:t>
            </a:r>
          </a:p>
        </p:txBody>
      </p:sp>
      <p:sp>
        <p:nvSpPr>
          <p:cNvPr id="3" name="Content Placeholder 2"/>
          <p:cNvSpPr>
            <a:spLocks noGrp="1"/>
          </p:cNvSpPr>
          <p:nvPr>
            <p:ph idx="1"/>
          </p:nvPr>
        </p:nvSpPr>
        <p:spPr/>
        <p:txBody>
          <a:bodyPr/>
          <a:lstStyle/>
          <a:p>
            <a:endParaRPr lang="en-US" dirty="0"/>
          </a:p>
        </p:txBody>
      </p:sp>
      <p:pic>
        <p:nvPicPr>
          <p:cNvPr id="4" name="Picture 2" descr="Image result for US Army Par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636" y="980897"/>
            <a:ext cx="8044728" cy="5877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706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31" y="234496"/>
            <a:ext cx="10515600" cy="1325563"/>
          </a:xfrm>
        </p:spPr>
        <p:txBody>
          <a:bodyPr/>
          <a:lstStyle/>
          <a:p>
            <a:r>
              <a:rPr lang="en-US" dirty="0">
                <a:latin typeface="Stencil" panose="040409050D0802020404" pitchFamily="82" charset="0"/>
              </a:rPr>
              <a:t>1944 - EUROPE</a:t>
            </a:r>
          </a:p>
        </p:txBody>
      </p:sp>
      <p:sp>
        <p:nvSpPr>
          <p:cNvPr id="3" name="Content Placeholder 2"/>
          <p:cNvSpPr>
            <a:spLocks noGrp="1"/>
          </p:cNvSpPr>
          <p:nvPr>
            <p:ph idx="1"/>
          </p:nvPr>
        </p:nvSpPr>
        <p:spPr>
          <a:xfrm>
            <a:off x="149432" y="1456922"/>
            <a:ext cx="4718550" cy="4943877"/>
          </a:xfrm>
        </p:spPr>
        <p:txBody>
          <a:bodyPr>
            <a:normAutofit fontScale="92500" lnSpcReduction="20000"/>
          </a:bodyPr>
          <a:lstStyle/>
          <a:p>
            <a:r>
              <a:rPr lang="en-US" dirty="0"/>
              <a:t>January: Soviet Army pushes Germans back into Poland</a:t>
            </a:r>
          </a:p>
          <a:p>
            <a:r>
              <a:rPr lang="en-US" dirty="0"/>
              <a:t>January-July: Allies land at Anzio, Italy, and liberate Rome. </a:t>
            </a:r>
          </a:p>
          <a:p>
            <a:r>
              <a:rPr lang="en-US" dirty="0"/>
              <a:t>June 6: D-Day invasion of Normandy.</a:t>
            </a:r>
          </a:p>
          <a:p>
            <a:r>
              <a:rPr lang="en-US" dirty="0"/>
              <a:t>August: Allies liberate Paris</a:t>
            </a:r>
          </a:p>
          <a:p>
            <a:r>
              <a:rPr lang="en-US" dirty="0"/>
              <a:t>October: Allies liberate Athens</a:t>
            </a:r>
          </a:p>
          <a:p>
            <a:r>
              <a:rPr lang="en-US" dirty="0"/>
              <a:t>December: </a:t>
            </a:r>
            <a:r>
              <a:rPr lang="en-US" dirty="0">
                <a:hlinkClick r:id="rId2"/>
              </a:rPr>
              <a:t>Battle of the Bulge</a:t>
            </a:r>
            <a:r>
              <a:rPr lang="en-US" dirty="0"/>
              <a:t>. German advance into Belgium halted.</a:t>
            </a:r>
          </a:p>
          <a:p>
            <a:r>
              <a:rPr lang="en-US" dirty="0"/>
              <a:t>December: Soviet Army captures Budapest, Hungary</a:t>
            </a:r>
          </a:p>
          <a:p>
            <a:endParaRPr lang="en-US" dirty="0"/>
          </a:p>
          <a:p>
            <a:endParaRPr lang="en-US" dirty="0"/>
          </a:p>
          <a:p>
            <a:endParaRPr lang="en-US" dirty="0"/>
          </a:p>
          <a:p>
            <a:endParaRPr lang="en-US" dirty="0"/>
          </a:p>
        </p:txBody>
      </p:sp>
      <p:pic>
        <p:nvPicPr>
          <p:cNvPr id="13" name="Picture 2" descr="File:Second world war europe 1941-1942 map 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636" y="162608"/>
            <a:ext cx="7030139" cy="6449669"/>
          </a:xfrm>
          <a:prstGeom prst="rect">
            <a:avLst/>
          </a:prstGeom>
          <a:noFill/>
          <a:extLst>
            <a:ext uri="{909E8E84-426E-40DD-AFC4-6F175D3DCCD1}">
              <a14:hiddenFill xmlns:a14="http://schemas.microsoft.com/office/drawing/2010/main">
                <a:solidFill>
                  <a:srgbClr val="FFFFFF"/>
                </a:solidFill>
              </a14:hiddenFill>
            </a:ext>
          </a:extLst>
        </p:spPr>
      </p:pic>
      <p:sp>
        <p:nvSpPr>
          <p:cNvPr id="12" name="Explosion 1 11"/>
          <p:cNvSpPr/>
          <p:nvPr/>
        </p:nvSpPr>
        <p:spPr>
          <a:xfrm>
            <a:off x="7980419" y="5370854"/>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312213" y="5310280"/>
            <a:ext cx="718466" cy="369332"/>
          </a:xfrm>
          <a:prstGeom prst="rect">
            <a:avLst/>
          </a:prstGeom>
          <a:noFill/>
        </p:spPr>
        <p:txBody>
          <a:bodyPr wrap="none" rtlCol="0">
            <a:spAutoFit/>
          </a:bodyPr>
          <a:lstStyle/>
          <a:p>
            <a:r>
              <a:rPr lang="en-US" b="1" dirty="0"/>
              <a:t>Anzio</a:t>
            </a:r>
          </a:p>
        </p:txBody>
      </p:sp>
      <p:sp>
        <p:nvSpPr>
          <p:cNvPr id="15" name="Explosion 1 14"/>
          <p:cNvSpPr/>
          <p:nvPr/>
        </p:nvSpPr>
        <p:spPr>
          <a:xfrm>
            <a:off x="8766024" y="3199567"/>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xplosion 1 16"/>
          <p:cNvSpPr/>
          <p:nvPr/>
        </p:nvSpPr>
        <p:spPr>
          <a:xfrm>
            <a:off x="8973117" y="3826050"/>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8750248" y="3083971"/>
            <a:ext cx="1178468" cy="303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Left Arrow 18"/>
          <p:cNvSpPr/>
          <p:nvPr/>
        </p:nvSpPr>
        <p:spPr>
          <a:xfrm rot="19770291">
            <a:off x="9038475" y="2770742"/>
            <a:ext cx="1403989" cy="393358"/>
          </a:xfrm>
          <a:prstGeom prst="lef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p:cNvSpPr/>
          <p:nvPr/>
        </p:nvSpPr>
        <p:spPr>
          <a:xfrm rot="19770291">
            <a:off x="9300059" y="3317058"/>
            <a:ext cx="1654995" cy="393358"/>
          </a:xfrm>
          <a:prstGeom prst="lef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xplosion 1 19"/>
          <p:cNvSpPr/>
          <p:nvPr/>
        </p:nvSpPr>
        <p:spPr>
          <a:xfrm>
            <a:off x="7778049" y="5089053"/>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123897" y="5060776"/>
            <a:ext cx="736868" cy="369332"/>
          </a:xfrm>
          <a:prstGeom prst="rect">
            <a:avLst/>
          </a:prstGeom>
          <a:noFill/>
        </p:spPr>
        <p:txBody>
          <a:bodyPr wrap="none" rtlCol="0">
            <a:spAutoFit/>
          </a:bodyPr>
          <a:lstStyle/>
          <a:p>
            <a:r>
              <a:rPr lang="en-US" b="1" dirty="0"/>
              <a:t>Rome</a:t>
            </a:r>
          </a:p>
        </p:txBody>
      </p:sp>
      <p:sp>
        <p:nvSpPr>
          <p:cNvPr id="23" name="Explosion 1 22"/>
          <p:cNvSpPr/>
          <p:nvPr/>
        </p:nvSpPr>
        <p:spPr>
          <a:xfrm>
            <a:off x="6515382" y="3979494"/>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1 23"/>
          <p:cNvSpPr/>
          <p:nvPr/>
        </p:nvSpPr>
        <p:spPr>
          <a:xfrm>
            <a:off x="6883517" y="4160831"/>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356795" y="3949207"/>
            <a:ext cx="1199367" cy="369332"/>
          </a:xfrm>
          <a:prstGeom prst="rect">
            <a:avLst/>
          </a:prstGeom>
          <a:noFill/>
        </p:spPr>
        <p:txBody>
          <a:bodyPr wrap="none" rtlCol="0">
            <a:spAutoFit/>
          </a:bodyPr>
          <a:lstStyle/>
          <a:p>
            <a:r>
              <a:rPr lang="en-US" b="1" dirty="0"/>
              <a:t>Normandy</a:t>
            </a:r>
          </a:p>
        </p:txBody>
      </p:sp>
      <p:sp>
        <p:nvSpPr>
          <p:cNvPr id="26" name="TextBox 25"/>
          <p:cNvSpPr txBox="1"/>
          <p:nvPr/>
        </p:nvSpPr>
        <p:spPr>
          <a:xfrm>
            <a:off x="6301772" y="4292656"/>
            <a:ext cx="646652" cy="369332"/>
          </a:xfrm>
          <a:prstGeom prst="rect">
            <a:avLst/>
          </a:prstGeom>
          <a:noFill/>
        </p:spPr>
        <p:txBody>
          <a:bodyPr wrap="none" rtlCol="0">
            <a:spAutoFit/>
          </a:bodyPr>
          <a:lstStyle/>
          <a:p>
            <a:r>
              <a:rPr lang="en-US" b="1" dirty="0"/>
              <a:t>Paris</a:t>
            </a:r>
          </a:p>
        </p:txBody>
      </p:sp>
      <p:sp>
        <p:nvSpPr>
          <p:cNvPr id="27" name="TextBox 26"/>
          <p:cNvSpPr txBox="1"/>
          <p:nvPr/>
        </p:nvSpPr>
        <p:spPr>
          <a:xfrm>
            <a:off x="9473668" y="5679612"/>
            <a:ext cx="850810" cy="369332"/>
          </a:xfrm>
          <a:prstGeom prst="rect">
            <a:avLst/>
          </a:prstGeom>
          <a:noFill/>
        </p:spPr>
        <p:txBody>
          <a:bodyPr wrap="none" rtlCol="0">
            <a:spAutoFit/>
          </a:bodyPr>
          <a:lstStyle/>
          <a:p>
            <a:r>
              <a:rPr lang="en-US" b="1" dirty="0"/>
              <a:t>Athens</a:t>
            </a:r>
          </a:p>
        </p:txBody>
      </p:sp>
      <p:sp>
        <p:nvSpPr>
          <p:cNvPr id="28" name="Explosion 1 27"/>
          <p:cNvSpPr/>
          <p:nvPr/>
        </p:nvSpPr>
        <p:spPr>
          <a:xfrm>
            <a:off x="9200514" y="5774617"/>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1 28"/>
          <p:cNvSpPr/>
          <p:nvPr/>
        </p:nvSpPr>
        <p:spPr>
          <a:xfrm>
            <a:off x="7073140" y="3852073"/>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1 29"/>
          <p:cNvSpPr/>
          <p:nvPr/>
        </p:nvSpPr>
        <p:spPr>
          <a:xfrm>
            <a:off x="8662544" y="4194482"/>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400495" y="3733805"/>
            <a:ext cx="1121525" cy="369332"/>
          </a:xfrm>
          <a:prstGeom prst="rect">
            <a:avLst/>
          </a:prstGeom>
          <a:noFill/>
        </p:spPr>
        <p:txBody>
          <a:bodyPr wrap="none" rtlCol="0">
            <a:spAutoFit/>
          </a:bodyPr>
          <a:lstStyle/>
          <a:p>
            <a:r>
              <a:rPr lang="en-US" b="1" dirty="0"/>
              <a:t>The Bulge</a:t>
            </a:r>
          </a:p>
        </p:txBody>
      </p:sp>
    </p:spTree>
    <p:extLst>
      <p:ext uri="{BB962C8B-B14F-4D97-AF65-F5344CB8AC3E}">
        <p14:creationId xmlns:p14="http://schemas.microsoft.com/office/powerpoint/2010/main" val="14986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animBg="1"/>
      <p:bldP spid="17" grpId="0" animBg="1"/>
      <p:bldP spid="19" grpId="0" animBg="1"/>
      <p:bldP spid="22" grpId="0" animBg="1"/>
      <p:bldP spid="20" grpId="0" animBg="1"/>
      <p:bldP spid="21" grpId="0"/>
      <p:bldP spid="23" grpId="0" animBg="1"/>
      <p:bldP spid="24" grpId="0" animBg="1"/>
      <p:bldP spid="25" grpId="0"/>
      <p:bldP spid="26" grpId="0"/>
      <p:bldP spid="27" grpId="0"/>
      <p:bldP spid="28" grpId="0" animBg="1"/>
      <p:bldP spid="29" grpId="0" animBg="1"/>
      <p:bldP spid="30" grpId="0" animBg="1"/>
      <p:bldP spid="3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latin typeface="Stencil" panose="040409050D0802020404" pitchFamily="82" charset="0"/>
              </a:rPr>
              <a:t>1944 – In The Pacific</a:t>
            </a:r>
          </a:p>
        </p:txBody>
      </p:sp>
      <p:sp>
        <p:nvSpPr>
          <p:cNvPr id="3" name="Content Placeholder 2"/>
          <p:cNvSpPr>
            <a:spLocks noGrp="1"/>
          </p:cNvSpPr>
          <p:nvPr>
            <p:ph idx="1"/>
          </p:nvPr>
        </p:nvSpPr>
        <p:spPr/>
        <p:txBody>
          <a:bodyPr/>
          <a:lstStyle/>
          <a:p>
            <a:endParaRPr lang="en-US"/>
          </a:p>
        </p:txBody>
      </p:sp>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629" y="1094077"/>
            <a:ext cx="9348644" cy="564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69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31" y="234496"/>
            <a:ext cx="10515600" cy="1325563"/>
          </a:xfrm>
        </p:spPr>
        <p:txBody>
          <a:bodyPr/>
          <a:lstStyle/>
          <a:p>
            <a:r>
              <a:rPr lang="en-US" dirty="0">
                <a:latin typeface="Stencil" panose="040409050D0802020404" pitchFamily="82" charset="0"/>
              </a:rPr>
              <a:t>1944 - Pacific</a:t>
            </a:r>
          </a:p>
        </p:txBody>
      </p:sp>
      <p:sp>
        <p:nvSpPr>
          <p:cNvPr id="3" name="Content Placeholder 2"/>
          <p:cNvSpPr>
            <a:spLocks noGrp="1"/>
          </p:cNvSpPr>
          <p:nvPr>
            <p:ph idx="1"/>
          </p:nvPr>
        </p:nvSpPr>
        <p:spPr>
          <a:xfrm>
            <a:off x="218773" y="1456922"/>
            <a:ext cx="4436806" cy="4943877"/>
          </a:xfrm>
        </p:spPr>
        <p:txBody>
          <a:bodyPr>
            <a:normAutofit lnSpcReduction="10000"/>
          </a:bodyPr>
          <a:lstStyle/>
          <a:p>
            <a:r>
              <a:rPr lang="en-US" dirty="0"/>
              <a:t>February: Japanese driven out of the Marshall Islands</a:t>
            </a:r>
          </a:p>
          <a:p>
            <a:r>
              <a:rPr lang="en-US" dirty="0"/>
              <a:t>March: Allied forces begin liberating Burma (Merrill's Marauders”</a:t>
            </a:r>
          </a:p>
          <a:p>
            <a:r>
              <a:rPr lang="en-US" dirty="0"/>
              <a:t>June – August: US forces liberate </a:t>
            </a:r>
            <a:r>
              <a:rPr lang="en-US" dirty="0">
                <a:hlinkClick r:id="rId2"/>
              </a:rPr>
              <a:t>Mariana Islands</a:t>
            </a:r>
            <a:r>
              <a:rPr lang="en-US" dirty="0"/>
              <a:t>, including Saipan and Guam.</a:t>
            </a:r>
          </a:p>
          <a:p>
            <a:r>
              <a:rPr lang="en-US" dirty="0"/>
              <a:t>October: US invades Philippines; defeats Japanese at Leyte Gulf (1</a:t>
            </a:r>
            <a:r>
              <a:rPr lang="en-US" baseline="30000" dirty="0"/>
              <a:t>st</a:t>
            </a:r>
            <a:r>
              <a:rPr lang="en-US" dirty="0"/>
              <a:t> </a:t>
            </a:r>
            <a:r>
              <a:rPr lang="en-US" i="1" dirty="0">
                <a:hlinkClick r:id="rId3"/>
              </a:rPr>
              <a:t>kamikaze</a:t>
            </a:r>
            <a:r>
              <a:rPr lang="en-US" dirty="0"/>
              <a:t> attacks)</a:t>
            </a:r>
          </a:p>
          <a:p>
            <a:endParaRPr lang="en-US" dirty="0"/>
          </a:p>
          <a:p>
            <a:endParaRPr lang="en-US" dirty="0"/>
          </a:p>
          <a:p>
            <a:endParaRPr lang="en-US" dirty="0"/>
          </a:p>
        </p:txBody>
      </p:sp>
      <p:pic>
        <p:nvPicPr>
          <p:cNvPr id="2050" name="Picture 2" descr="Image result for 1942 pacific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254" y="1119704"/>
            <a:ext cx="7453745" cy="5738296"/>
          </a:xfrm>
          <a:prstGeom prst="rect">
            <a:avLst/>
          </a:prstGeom>
          <a:noFill/>
          <a:extLst>
            <a:ext uri="{909E8E84-426E-40DD-AFC4-6F175D3DCCD1}">
              <a14:hiddenFill xmlns:a14="http://schemas.microsoft.com/office/drawing/2010/main">
                <a:solidFill>
                  <a:srgbClr val="FFFFFF"/>
                </a:solidFill>
              </a14:hiddenFill>
            </a:ext>
          </a:extLst>
        </p:spPr>
      </p:pic>
      <p:sp>
        <p:nvSpPr>
          <p:cNvPr id="20" name="Explosion 1 19"/>
          <p:cNvSpPr/>
          <p:nvPr/>
        </p:nvSpPr>
        <p:spPr>
          <a:xfrm>
            <a:off x="8465126" y="4276942"/>
            <a:ext cx="368135" cy="308758"/>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833261" y="4276942"/>
            <a:ext cx="1607556" cy="369332"/>
          </a:xfrm>
          <a:prstGeom prst="rect">
            <a:avLst/>
          </a:prstGeom>
          <a:noFill/>
        </p:spPr>
        <p:txBody>
          <a:bodyPr wrap="none" rtlCol="0">
            <a:spAutoFit/>
          </a:bodyPr>
          <a:lstStyle/>
          <a:p>
            <a:r>
              <a:rPr lang="en-US" b="1" dirty="0"/>
              <a:t>Kwajalein Atoll</a:t>
            </a:r>
          </a:p>
        </p:txBody>
      </p:sp>
      <p:sp>
        <p:nvSpPr>
          <p:cNvPr id="14" name="Explosion 1 13"/>
          <p:cNvSpPr/>
          <p:nvPr/>
        </p:nvSpPr>
        <p:spPr>
          <a:xfrm>
            <a:off x="5374764" y="3671671"/>
            <a:ext cx="368135" cy="308758"/>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921840" y="3364536"/>
            <a:ext cx="821059" cy="369332"/>
          </a:xfrm>
          <a:prstGeom prst="rect">
            <a:avLst/>
          </a:prstGeom>
          <a:noFill/>
        </p:spPr>
        <p:txBody>
          <a:bodyPr wrap="none" rtlCol="0">
            <a:spAutoFit/>
          </a:bodyPr>
          <a:lstStyle/>
          <a:p>
            <a:r>
              <a:rPr lang="en-US" b="1" dirty="0"/>
              <a:t>Burma</a:t>
            </a:r>
          </a:p>
        </p:txBody>
      </p:sp>
      <p:sp>
        <p:nvSpPr>
          <p:cNvPr id="23" name="Explosion 1 22"/>
          <p:cNvSpPr/>
          <p:nvPr/>
        </p:nvSpPr>
        <p:spPr>
          <a:xfrm>
            <a:off x="7444837" y="4122563"/>
            <a:ext cx="368135" cy="308758"/>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1 23"/>
          <p:cNvSpPr/>
          <p:nvPr/>
        </p:nvSpPr>
        <p:spPr>
          <a:xfrm>
            <a:off x="7511993" y="3928860"/>
            <a:ext cx="368135" cy="308758"/>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728520" y="4083239"/>
            <a:ext cx="756938" cy="369332"/>
          </a:xfrm>
          <a:prstGeom prst="rect">
            <a:avLst/>
          </a:prstGeom>
          <a:noFill/>
        </p:spPr>
        <p:txBody>
          <a:bodyPr wrap="none" rtlCol="0">
            <a:spAutoFit/>
          </a:bodyPr>
          <a:lstStyle/>
          <a:p>
            <a:r>
              <a:rPr lang="en-US" b="1" dirty="0"/>
              <a:t>Guam</a:t>
            </a:r>
          </a:p>
        </p:txBody>
      </p:sp>
      <p:sp>
        <p:nvSpPr>
          <p:cNvPr id="26" name="TextBox 25"/>
          <p:cNvSpPr txBox="1"/>
          <p:nvPr/>
        </p:nvSpPr>
        <p:spPr>
          <a:xfrm>
            <a:off x="7812972" y="3860708"/>
            <a:ext cx="824265" cy="369332"/>
          </a:xfrm>
          <a:prstGeom prst="rect">
            <a:avLst/>
          </a:prstGeom>
          <a:noFill/>
        </p:spPr>
        <p:txBody>
          <a:bodyPr wrap="none" rtlCol="0">
            <a:spAutoFit/>
          </a:bodyPr>
          <a:lstStyle/>
          <a:p>
            <a:r>
              <a:rPr lang="en-US" b="1" dirty="0"/>
              <a:t>Saipan</a:t>
            </a:r>
          </a:p>
        </p:txBody>
      </p:sp>
      <p:sp>
        <p:nvSpPr>
          <p:cNvPr id="27" name="Explosion 1 26"/>
          <p:cNvSpPr/>
          <p:nvPr/>
        </p:nvSpPr>
        <p:spPr>
          <a:xfrm>
            <a:off x="6404216" y="4183866"/>
            <a:ext cx="368135" cy="308758"/>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647795" y="4255910"/>
            <a:ext cx="1400736" cy="369332"/>
          </a:xfrm>
          <a:prstGeom prst="rect">
            <a:avLst/>
          </a:prstGeom>
          <a:noFill/>
        </p:spPr>
        <p:txBody>
          <a:bodyPr wrap="square" rtlCol="0">
            <a:spAutoFit/>
          </a:bodyPr>
          <a:lstStyle/>
          <a:p>
            <a:r>
              <a:rPr lang="en-US" b="1" dirty="0"/>
              <a:t>Leyte Gulf</a:t>
            </a:r>
          </a:p>
        </p:txBody>
      </p:sp>
    </p:spTree>
    <p:extLst>
      <p:ext uri="{BB962C8B-B14F-4D97-AF65-F5344CB8AC3E}">
        <p14:creationId xmlns:p14="http://schemas.microsoft.com/office/powerpoint/2010/main" val="302804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p:bldP spid="14" grpId="0" animBg="1"/>
      <p:bldP spid="22" grpId="0"/>
      <p:bldP spid="23" grpId="0" animBg="1"/>
      <p:bldP spid="24" grpId="0" animBg="1"/>
      <p:bldP spid="25" grpId="0"/>
      <p:bldP spid="26" grpId="0"/>
      <p:bldP spid="27" grpId="0" animBg="1"/>
      <p:bldP spid="2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latin typeface="Stencil" panose="040409050D0802020404" pitchFamily="82" charset="0"/>
              </a:rPr>
              <a:t>1945 – In Europe</a:t>
            </a:r>
          </a:p>
        </p:txBody>
      </p:sp>
      <p:sp>
        <p:nvSpPr>
          <p:cNvPr id="3" name="Content Placeholder 2"/>
          <p:cNvSpPr>
            <a:spLocks noGrp="1"/>
          </p:cNvSpPr>
          <p:nvPr>
            <p:ph idx="1"/>
          </p:nvPr>
        </p:nvSpPr>
        <p:spPr/>
        <p:txBody>
          <a:bodyPr/>
          <a:lstStyle/>
          <a:p>
            <a:endParaRPr lang="en-US" dirty="0"/>
          </a:p>
        </p:txBody>
      </p:sp>
      <p:pic>
        <p:nvPicPr>
          <p:cNvPr id="1026" name="Picture 2" descr="Image result for US Soviets World War II mee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537" y="897396"/>
            <a:ext cx="7645400" cy="5960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346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31" y="234496"/>
            <a:ext cx="10515600" cy="1325563"/>
          </a:xfrm>
        </p:spPr>
        <p:txBody>
          <a:bodyPr/>
          <a:lstStyle/>
          <a:p>
            <a:r>
              <a:rPr lang="en-US" dirty="0">
                <a:latin typeface="Stencil" panose="040409050D0802020404" pitchFamily="82" charset="0"/>
              </a:rPr>
              <a:t>1945 - EUROPE</a:t>
            </a:r>
          </a:p>
        </p:txBody>
      </p:sp>
      <p:sp>
        <p:nvSpPr>
          <p:cNvPr id="3" name="Content Placeholder 2"/>
          <p:cNvSpPr>
            <a:spLocks noGrp="1"/>
          </p:cNvSpPr>
          <p:nvPr>
            <p:ph idx="1"/>
          </p:nvPr>
        </p:nvSpPr>
        <p:spPr>
          <a:xfrm>
            <a:off x="149432" y="1456922"/>
            <a:ext cx="4718550" cy="4943877"/>
          </a:xfrm>
        </p:spPr>
        <p:txBody>
          <a:bodyPr>
            <a:normAutofit fontScale="92500" lnSpcReduction="20000"/>
          </a:bodyPr>
          <a:lstStyle/>
          <a:p>
            <a:r>
              <a:rPr lang="en-US" dirty="0"/>
              <a:t>January: Soviet Army liberates Warsaw, Poland, and Auschwitz Concentration Camp</a:t>
            </a:r>
          </a:p>
          <a:p>
            <a:r>
              <a:rPr lang="en-US" dirty="0"/>
              <a:t>March: US/UK troops cross into Germany. </a:t>
            </a:r>
          </a:p>
          <a:p>
            <a:r>
              <a:rPr lang="en-US" dirty="0"/>
              <a:t>April 12: Allied troops liberate Buchenwald/</a:t>
            </a:r>
            <a:r>
              <a:rPr lang="en-US" dirty="0" err="1"/>
              <a:t>Belsen</a:t>
            </a:r>
            <a:r>
              <a:rPr lang="en-US" dirty="0"/>
              <a:t> concentration camps. FDR dies.</a:t>
            </a:r>
          </a:p>
          <a:p>
            <a:r>
              <a:rPr lang="en-US" dirty="0"/>
              <a:t>April 21: Soviets capture Berlin</a:t>
            </a:r>
          </a:p>
          <a:p>
            <a:r>
              <a:rPr lang="en-US" dirty="0"/>
              <a:t>April 28: Mussolini killed</a:t>
            </a:r>
          </a:p>
          <a:p>
            <a:r>
              <a:rPr lang="en-US" dirty="0"/>
              <a:t>April 30: Hitler kills himself</a:t>
            </a:r>
          </a:p>
          <a:p>
            <a:r>
              <a:rPr lang="en-US" dirty="0"/>
              <a:t>May 7/8: Germany surrenders; VE Day (Victory in Europe)</a:t>
            </a:r>
          </a:p>
          <a:p>
            <a:endParaRPr lang="en-US" dirty="0"/>
          </a:p>
          <a:p>
            <a:endParaRPr lang="en-US" dirty="0"/>
          </a:p>
          <a:p>
            <a:endParaRPr lang="en-US" dirty="0"/>
          </a:p>
          <a:p>
            <a:endParaRPr lang="en-US" dirty="0"/>
          </a:p>
        </p:txBody>
      </p:sp>
      <p:pic>
        <p:nvPicPr>
          <p:cNvPr id="13" name="Picture 2" descr="File:Second world war europe 1941-1942 map 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636" y="162608"/>
            <a:ext cx="7030139" cy="6449669"/>
          </a:xfrm>
          <a:prstGeom prst="rect">
            <a:avLst/>
          </a:prstGeom>
          <a:noFill/>
          <a:extLst>
            <a:ext uri="{909E8E84-426E-40DD-AFC4-6F175D3DCCD1}">
              <a14:hiddenFill xmlns:a14="http://schemas.microsoft.com/office/drawing/2010/main">
                <a:solidFill>
                  <a:srgbClr val="FFFFFF"/>
                </a:solidFill>
              </a14:hiddenFill>
            </a:ext>
          </a:extLst>
        </p:spPr>
      </p:pic>
      <p:sp>
        <p:nvSpPr>
          <p:cNvPr id="15" name="Explosion 1 14"/>
          <p:cNvSpPr/>
          <p:nvPr/>
        </p:nvSpPr>
        <p:spPr>
          <a:xfrm>
            <a:off x="8403641" y="3482204"/>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 Arrow 18"/>
          <p:cNvSpPr/>
          <p:nvPr/>
        </p:nvSpPr>
        <p:spPr>
          <a:xfrm rot="19770291">
            <a:off x="8729921" y="3139770"/>
            <a:ext cx="897313" cy="393358"/>
          </a:xfrm>
          <a:prstGeom prst="lef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1 23"/>
          <p:cNvSpPr/>
          <p:nvPr/>
        </p:nvSpPr>
        <p:spPr>
          <a:xfrm>
            <a:off x="7852923" y="3517292"/>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368949" y="3605758"/>
            <a:ext cx="957313" cy="369332"/>
          </a:xfrm>
          <a:prstGeom prst="rect">
            <a:avLst/>
          </a:prstGeom>
          <a:noFill/>
        </p:spPr>
        <p:txBody>
          <a:bodyPr wrap="none" rtlCol="0">
            <a:spAutoFit/>
          </a:bodyPr>
          <a:lstStyle/>
          <a:p>
            <a:r>
              <a:rPr lang="en-US" b="1" dirty="0"/>
              <a:t>Cologne</a:t>
            </a:r>
          </a:p>
        </p:txBody>
      </p:sp>
      <p:sp>
        <p:nvSpPr>
          <p:cNvPr id="26" name="TextBox 25"/>
          <p:cNvSpPr txBox="1"/>
          <p:nvPr/>
        </p:nvSpPr>
        <p:spPr>
          <a:xfrm>
            <a:off x="8057554" y="3733600"/>
            <a:ext cx="747320" cy="369332"/>
          </a:xfrm>
          <a:prstGeom prst="rect">
            <a:avLst/>
          </a:prstGeom>
          <a:noFill/>
        </p:spPr>
        <p:txBody>
          <a:bodyPr wrap="none" rtlCol="0">
            <a:spAutoFit/>
          </a:bodyPr>
          <a:lstStyle/>
          <a:p>
            <a:r>
              <a:rPr lang="en-US" b="1" dirty="0"/>
              <a:t>Berlin</a:t>
            </a:r>
          </a:p>
        </p:txBody>
      </p:sp>
      <p:sp>
        <p:nvSpPr>
          <p:cNvPr id="29" name="Explosion 1 28"/>
          <p:cNvSpPr/>
          <p:nvPr/>
        </p:nvSpPr>
        <p:spPr>
          <a:xfrm>
            <a:off x="7284937" y="3675510"/>
            <a:ext cx="368135" cy="308758"/>
          </a:xfrm>
          <a:prstGeom prst="irregularSeal1">
            <a:avLst/>
          </a:prstGeom>
          <a:solidFill>
            <a:srgbClr val="FE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740128" y="3400938"/>
            <a:ext cx="953979" cy="369332"/>
          </a:xfrm>
          <a:prstGeom prst="rect">
            <a:avLst/>
          </a:prstGeom>
          <a:noFill/>
        </p:spPr>
        <p:txBody>
          <a:bodyPr wrap="none" rtlCol="0">
            <a:spAutoFit/>
          </a:bodyPr>
          <a:lstStyle/>
          <a:p>
            <a:r>
              <a:rPr lang="en-US" b="1" dirty="0"/>
              <a:t>Warsaw</a:t>
            </a:r>
          </a:p>
        </p:txBody>
      </p:sp>
    </p:spTree>
    <p:extLst>
      <p:ext uri="{BB962C8B-B14F-4D97-AF65-F5344CB8AC3E}">
        <p14:creationId xmlns:p14="http://schemas.microsoft.com/office/powerpoint/2010/main" val="234013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2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190875" cy="1325563"/>
          </a:xfrm>
        </p:spPr>
        <p:txBody>
          <a:bodyPr/>
          <a:lstStyle/>
          <a:p>
            <a:r>
              <a:rPr lang="en-US" dirty="0"/>
              <a:t>Death of FDR</a:t>
            </a:r>
          </a:p>
        </p:txBody>
      </p:sp>
      <p:sp>
        <p:nvSpPr>
          <p:cNvPr id="3" name="Content Placeholder 2"/>
          <p:cNvSpPr>
            <a:spLocks noGrp="1"/>
          </p:cNvSpPr>
          <p:nvPr>
            <p:ph idx="1"/>
          </p:nvPr>
        </p:nvSpPr>
        <p:spPr>
          <a:xfrm>
            <a:off x="266700" y="1154112"/>
            <a:ext cx="5183981" cy="4351338"/>
          </a:xfrm>
        </p:spPr>
        <p:txBody>
          <a:bodyPr/>
          <a:lstStyle/>
          <a:p>
            <a:r>
              <a:rPr lang="en-US" dirty="0"/>
              <a:t>President Roosevelt died April 12, 1945 in Warm Springs, Georgia</a:t>
            </a:r>
          </a:p>
          <a:p>
            <a:r>
              <a:rPr lang="en-US" dirty="0"/>
              <a:t>New President is Harry S Truman</a:t>
            </a:r>
          </a:p>
        </p:txBody>
      </p:sp>
      <p:pic>
        <p:nvPicPr>
          <p:cNvPr id="2050" name="Picture 2" descr="Image result for FDR last portra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861" y="3062409"/>
            <a:ext cx="3259932" cy="48860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51308" y="6659562"/>
            <a:ext cx="3814763" cy="198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roosevelt death crying sold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0681" y="880867"/>
            <a:ext cx="7737475" cy="520163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707415" y="464343"/>
            <a:ext cx="484585" cy="6393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054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Image result for dead mussol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713" y="428625"/>
            <a:ext cx="762000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itler suic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65125"/>
            <a:ext cx="11430000" cy="642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62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latin typeface="Stencil" panose="040409050D0802020404" pitchFamily="82" charset="0"/>
              </a:rPr>
              <a:t>1945 – In The Pacific</a:t>
            </a:r>
          </a:p>
        </p:txBody>
      </p:sp>
      <p:sp>
        <p:nvSpPr>
          <p:cNvPr id="3" name="Content Placeholder 2"/>
          <p:cNvSpPr>
            <a:spLocks noGrp="1"/>
          </p:cNvSpPr>
          <p:nvPr>
            <p:ph idx="1"/>
          </p:nvPr>
        </p:nvSpPr>
        <p:spPr/>
        <p:txBody>
          <a:bodyPr/>
          <a:lstStyle/>
          <a:p>
            <a:endParaRPr lang="en-US"/>
          </a:p>
        </p:txBody>
      </p:sp>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387" y="1149074"/>
            <a:ext cx="10141226" cy="5704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402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31" y="234496"/>
            <a:ext cx="10515600" cy="1325563"/>
          </a:xfrm>
        </p:spPr>
        <p:txBody>
          <a:bodyPr/>
          <a:lstStyle/>
          <a:p>
            <a:r>
              <a:rPr lang="en-US" dirty="0">
                <a:latin typeface="Stencil" panose="040409050D0802020404" pitchFamily="82" charset="0"/>
              </a:rPr>
              <a:t>1945 - Pacific</a:t>
            </a:r>
          </a:p>
        </p:txBody>
      </p:sp>
      <p:sp>
        <p:nvSpPr>
          <p:cNvPr id="3" name="Content Placeholder 2"/>
          <p:cNvSpPr>
            <a:spLocks noGrp="1"/>
          </p:cNvSpPr>
          <p:nvPr>
            <p:ph idx="1"/>
          </p:nvPr>
        </p:nvSpPr>
        <p:spPr>
          <a:xfrm>
            <a:off x="218773" y="1456922"/>
            <a:ext cx="4436806" cy="4943877"/>
          </a:xfrm>
        </p:spPr>
        <p:txBody>
          <a:bodyPr>
            <a:normAutofit fontScale="92500" lnSpcReduction="10000"/>
          </a:bodyPr>
          <a:lstStyle/>
          <a:p>
            <a:r>
              <a:rPr lang="en-US" dirty="0"/>
              <a:t>February: US Marines capture </a:t>
            </a:r>
            <a:r>
              <a:rPr lang="en-US" dirty="0">
                <a:hlinkClick r:id="rId2"/>
              </a:rPr>
              <a:t>Iwo Jima</a:t>
            </a:r>
            <a:endParaRPr lang="en-US" dirty="0"/>
          </a:p>
          <a:p>
            <a:r>
              <a:rPr lang="en-US" dirty="0"/>
              <a:t>March: Allies capture Manila</a:t>
            </a:r>
          </a:p>
          <a:p>
            <a:r>
              <a:rPr lang="en-US" dirty="0"/>
              <a:t>April-June: US captures </a:t>
            </a:r>
            <a:r>
              <a:rPr lang="en-US" dirty="0">
                <a:hlinkClick r:id="rId3"/>
              </a:rPr>
              <a:t>Okinawa</a:t>
            </a:r>
            <a:r>
              <a:rPr lang="en-US" dirty="0"/>
              <a:t>; up to 300,000 casualties (military &amp; civilian)</a:t>
            </a:r>
          </a:p>
          <a:p>
            <a:r>
              <a:rPr lang="en-US" dirty="0"/>
              <a:t>August 6: US drops atomic bomb on Hiroshima</a:t>
            </a:r>
          </a:p>
          <a:p>
            <a:r>
              <a:rPr lang="en-US" dirty="0"/>
              <a:t>August 9: US drops atomic bomb on Nagasaki</a:t>
            </a:r>
          </a:p>
          <a:p>
            <a:r>
              <a:rPr lang="en-US" dirty="0"/>
              <a:t>September 2: Japan surrenders to Allies on the USS Missouri</a:t>
            </a:r>
          </a:p>
          <a:p>
            <a:endParaRPr lang="en-US" dirty="0"/>
          </a:p>
          <a:p>
            <a:endParaRPr lang="en-US" dirty="0"/>
          </a:p>
          <a:p>
            <a:endParaRPr lang="en-US" dirty="0"/>
          </a:p>
        </p:txBody>
      </p:sp>
      <p:pic>
        <p:nvPicPr>
          <p:cNvPr id="2050" name="Picture 2" descr="Image result for 1942 pacific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579" y="603828"/>
            <a:ext cx="7453745" cy="5738296"/>
          </a:xfrm>
          <a:prstGeom prst="rect">
            <a:avLst/>
          </a:prstGeom>
          <a:noFill/>
          <a:extLst>
            <a:ext uri="{909E8E84-426E-40DD-AFC4-6F175D3DCCD1}">
              <a14:hiddenFill xmlns:a14="http://schemas.microsoft.com/office/drawing/2010/main">
                <a:solidFill>
                  <a:srgbClr val="FFFFFF"/>
                </a:solidFill>
              </a14:hiddenFill>
            </a:ext>
          </a:extLst>
        </p:spPr>
      </p:pic>
      <p:sp>
        <p:nvSpPr>
          <p:cNvPr id="20" name="Explosion 1 19"/>
          <p:cNvSpPr/>
          <p:nvPr/>
        </p:nvSpPr>
        <p:spPr>
          <a:xfrm>
            <a:off x="7292169" y="3036062"/>
            <a:ext cx="368135" cy="308758"/>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943949" y="2737112"/>
            <a:ext cx="1041504" cy="369332"/>
          </a:xfrm>
          <a:prstGeom prst="rect">
            <a:avLst/>
          </a:prstGeom>
          <a:noFill/>
        </p:spPr>
        <p:txBody>
          <a:bodyPr wrap="none" rtlCol="0">
            <a:spAutoFit/>
          </a:bodyPr>
          <a:lstStyle/>
          <a:p>
            <a:r>
              <a:rPr lang="en-US" b="1" dirty="0"/>
              <a:t>Nagasaki</a:t>
            </a:r>
          </a:p>
        </p:txBody>
      </p:sp>
      <p:sp>
        <p:nvSpPr>
          <p:cNvPr id="15" name="Explosion 1 14"/>
          <p:cNvSpPr/>
          <p:nvPr/>
        </p:nvSpPr>
        <p:spPr>
          <a:xfrm>
            <a:off x="6614390" y="158571"/>
            <a:ext cx="368135" cy="308758"/>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660304" y="2999592"/>
            <a:ext cx="1025922" cy="369332"/>
          </a:xfrm>
          <a:prstGeom prst="rect">
            <a:avLst/>
          </a:prstGeom>
          <a:noFill/>
        </p:spPr>
        <p:txBody>
          <a:bodyPr wrap="none" rtlCol="0">
            <a:spAutoFit/>
          </a:bodyPr>
          <a:lstStyle/>
          <a:p>
            <a:r>
              <a:rPr lang="en-US" b="1" dirty="0"/>
              <a:t>Iwo Jima</a:t>
            </a:r>
          </a:p>
        </p:txBody>
      </p:sp>
      <p:sp>
        <p:nvSpPr>
          <p:cNvPr id="17" name="Explosion 1 16"/>
          <p:cNvSpPr/>
          <p:nvPr/>
        </p:nvSpPr>
        <p:spPr>
          <a:xfrm>
            <a:off x="6322654" y="3539453"/>
            <a:ext cx="368135" cy="308758"/>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614788" y="3478879"/>
            <a:ext cx="849913" cy="369332"/>
          </a:xfrm>
          <a:prstGeom prst="rect">
            <a:avLst/>
          </a:prstGeom>
          <a:noFill/>
        </p:spPr>
        <p:txBody>
          <a:bodyPr wrap="none" rtlCol="0">
            <a:spAutoFit/>
          </a:bodyPr>
          <a:lstStyle/>
          <a:p>
            <a:r>
              <a:rPr lang="en-US" b="1" dirty="0"/>
              <a:t>Manila</a:t>
            </a:r>
          </a:p>
        </p:txBody>
      </p:sp>
      <p:sp>
        <p:nvSpPr>
          <p:cNvPr id="19" name="Explosion 1 18"/>
          <p:cNvSpPr/>
          <p:nvPr/>
        </p:nvSpPr>
        <p:spPr>
          <a:xfrm>
            <a:off x="6651755" y="2921527"/>
            <a:ext cx="368135" cy="308758"/>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751947" y="2874383"/>
            <a:ext cx="1025152" cy="369332"/>
          </a:xfrm>
          <a:prstGeom prst="rect">
            <a:avLst/>
          </a:prstGeom>
          <a:noFill/>
        </p:spPr>
        <p:txBody>
          <a:bodyPr wrap="none" rtlCol="0">
            <a:spAutoFit/>
          </a:bodyPr>
          <a:lstStyle/>
          <a:p>
            <a:r>
              <a:rPr lang="en-US" b="1" dirty="0"/>
              <a:t>Okinawa</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822" y="2009586"/>
            <a:ext cx="731487" cy="902179"/>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0094" y="2069101"/>
            <a:ext cx="753706" cy="929583"/>
          </a:xfrm>
          <a:prstGeom prst="rect">
            <a:avLst/>
          </a:prstGeom>
        </p:spPr>
      </p:pic>
      <p:sp>
        <p:nvSpPr>
          <p:cNvPr id="30" name="TextBox 29"/>
          <p:cNvSpPr txBox="1"/>
          <p:nvPr/>
        </p:nvSpPr>
        <p:spPr>
          <a:xfrm>
            <a:off x="7369487" y="2457541"/>
            <a:ext cx="1161280" cy="369332"/>
          </a:xfrm>
          <a:prstGeom prst="rect">
            <a:avLst/>
          </a:prstGeom>
          <a:noFill/>
        </p:spPr>
        <p:txBody>
          <a:bodyPr wrap="none" rtlCol="0">
            <a:spAutoFit/>
          </a:bodyPr>
          <a:lstStyle/>
          <a:p>
            <a:r>
              <a:rPr lang="en-US" b="1" dirty="0"/>
              <a:t>Hiroshima</a:t>
            </a:r>
          </a:p>
        </p:txBody>
      </p:sp>
    </p:spTree>
    <p:extLst>
      <p:ext uri="{BB962C8B-B14F-4D97-AF65-F5344CB8AC3E}">
        <p14:creationId xmlns:p14="http://schemas.microsoft.com/office/powerpoint/2010/main" val="50923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p:bldP spid="16" grpId="0"/>
      <p:bldP spid="17" grpId="0" animBg="1"/>
      <p:bldP spid="18" grpId="0"/>
      <p:bldP spid="19" grpId="0" animBg="1"/>
      <p:bldP spid="21"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27520" cy="1325563"/>
          </a:xfrm>
        </p:spPr>
        <p:txBody>
          <a:bodyPr/>
          <a:lstStyle/>
          <a:p>
            <a:pPr algn="ctr"/>
            <a:r>
              <a:rPr lang="en-US" dirty="0"/>
              <a:t>Rise of Fascists and Militarists</a:t>
            </a:r>
            <a:br>
              <a:rPr lang="en-US" dirty="0"/>
            </a:br>
            <a:r>
              <a:rPr lang="en-US" b="1" dirty="0">
                <a:solidFill>
                  <a:srgbClr val="C00000"/>
                </a:solidFill>
              </a:rPr>
              <a:t>GERMANY</a:t>
            </a:r>
          </a:p>
        </p:txBody>
      </p:sp>
      <p:sp>
        <p:nvSpPr>
          <p:cNvPr id="3" name="Content Placeholder 2"/>
          <p:cNvSpPr>
            <a:spLocks noGrp="1"/>
          </p:cNvSpPr>
          <p:nvPr>
            <p:ph idx="1"/>
          </p:nvPr>
        </p:nvSpPr>
        <p:spPr>
          <a:xfrm>
            <a:off x="838200" y="1825624"/>
            <a:ext cx="6827520" cy="4842579"/>
          </a:xfrm>
        </p:spPr>
        <p:txBody>
          <a:bodyPr>
            <a:normAutofit fontScale="92500" lnSpcReduction="10000"/>
          </a:bodyPr>
          <a:lstStyle/>
          <a:p>
            <a:r>
              <a:rPr lang="en-US" dirty="0"/>
              <a:t>Leaders: Adolf Hitler (Chancellor/Führer)</a:t>
            </a:r>
          </a:p>
          <a:p>
            <a:pPr marL="914400" lvl="2" indent="0">
              <a:buNone/>
            </a:pPr>
            <a:r>
              <a:rPr lang="en-US" sz="2800" dirty="0"/>
              <a:t>       Heinrich Himmler – Leader of the SS</a:t>
            </a:r>
          </a:p>
          <a:p>
            <a:pPr marL="914400" lvl="2" indent="0">
              <a:buNone/>
            </a:pPr>
            <a:endParaRPr lang="en-US" sz="2800" dirty="0"/>
          </a:p>
          <a:p>
            <a:r>
              <a:rPr lang="en-US" dirty="0"/>
              <a:t>The National Socialist (Nazi) Party took control in Germany in the early 1930s through intimidation and political violence</a:t>
            </a:r>
          </a:p>
          <a:p>
            <a:r>
              <a:rPr lang="en-US" dirty="0"/>
              <a:t>It pledged to end the injustices of the Treaty of Versailles, eliminate the Jews and other undesirable (non-“Aryan”) people, unite all German people, destroy communism, and expand Germany’s territory</a:t>
            </a:r>
          </a:p>
          <a:p>
            <a:r>
              <a:rPr lang="en-US" dirty="0"/>
              <a:t>Reason: Nationalism, territorial ambitions, Social Darwinism</a:t>
            </a:r>
          </a:p>
        </p:txBody>
      </p:sp>
      <p:pic>
        <p:nvPicPr>
          <p:cNvPr id="2052" name="Picture 4" descr="Image result for toj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82045" y="7340552"/>
            <a:ext cx="975857" cy="124942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2" descr="Image result for flag of fascist ita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2" descr="Hitler portrait 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4268" y="2832026"/>
            <a:ext cx="2854792" cy="380639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lag of the NSDAP (1920â1945).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0472" y="365125"/>
            <a:ext cx="3948943" cy="23693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8311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Atomic Bomb</a:t>
            </a:r>
          </a:p>
        </p:txBody>
      </p:sp>
      <p:sp>
        <p:nvSpPr>
          <p:cNvPr id="3" name="Content Placeholder 2"/>
          <p:cNvSpPr>
            <a:spLocks noGrp="1"/>
          </p:cNvSpPr>
          <p:nvPr>
            <p:ph idx="1"/>
          </p:nvPr>
        </p:nvSpPr>
        <p:spPr>
          <a:xfrm>
            <a:off x="447510" y="1528742"/>
            <a:ext cx="6108865" cy="4351338"/>
          </a:xfrm>
        </p:spPr>
        <p:txBody>
          <a:bodyPr/>
          <a:lstStyle/>
          <a:p>
            <a:r>
              <a:rPr lang="en-US" dirty="0"/>
              <a:t>Scientists had been working in a secret program called “The Manhattan Project” since 1939 to construct an atomic bomb before Germany did.</a:t>
            </a:r>
          </a:p>
          <a:p>
            <a:r>
              <a:rPr lang="en-US" dirty="0"/>
              <a:t>Albert Einstein first brought attention to atomic energy, but Robert Oppenheimer was the scientist in charge.</a:t>
            </a:r>
          </a:p>
          <a:p>
            <a:r>
              <a:rPr lang="en-US" dirty="0"/>
              <a:t>The first was detonated near Alamogordo, New Mexico in July 1945</a:t>
            </a:r>
          </a:p>
        </p:txBody>
      </p:sp>
      <p:pic>
        <p:nvPicPr>
          <p:cNvPr id="1026" name="Picture 2" descr="https://upload.wikimedia.org/wikipedia/commons/f/fc/Trinity_Detonation_T%26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2490644"/>
            <a:ext cx="5400675" cy="31623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50182" y="365125"/>
            <a:ext cx="5142015" cy="1477328"/>
          </a:xfrm>
          <a:prstGeom prst="rect">
            <a:avLst/>
          </a:prstGeom>
          <a:noFill/>
        </p:spPr>
        <p:txBody>
          <a:bodyPr wrap="square" rtlCol="0">
            <a:spAutoFit/>
          </a:bodyPr>
          <a:lstStyle/>
          <a:p>
            <a:r>
              <a:rPr lang="en-US" i="1" dirty="0"/>
              <a:t>“I made one great mistake in my life – when I signed the letter to President Roosevelt recommending that atom bombs be made; but there was some justification – the danger that the Germans would make them.” – Albert Einstein</a:t>
            </a:r>
          </a:p>
        </p:txBody>
      </p:sp>
    </p:spTree>
    <p:extLst>
      <p:ext uri="{BB962C8B-B14F-4D97-AF65-F5344CB8AC3E}">
        <p14:creationId xmlns:p14="http://schemas.microsoft.com/office/powerpoint/2010/main" val="426819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8194" name="Picture 2" descr="Image result for US invasion of japan pl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575" y="776287"/>
            <a:ext cx="4772025" cy="54006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atomic bl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29" y="776288"/>
            <a:ext cx="4324544" cy="54006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harry truman thoughtfu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4587" y="2101850"/>
            <a:ext cx="2371075" cy="302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692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085" y="1401503"/>
            <a:ext cx="6405748" cy="4351338"/>
          </a:xfrm>
        </p:spPr>
        <p:txBody>
          <a:bodyPr/>
          <a:lstStyle/>
          <a:p>
            <a:r>
              <a:rPr lang="en-US" dirty="0"/>
              <a:t>The atomic bomb dropped on </a:t>
            </a:r>
            <a:r>
              <a:rPr lang="en-US" dirty="0">
                <a:hlinkClick r:id="rId2"/>
              </a:rPr>
              <a:t>Hiroshima</a:t>
            </a:r>
            <a:r>
              <a:rPr lang="en-US" dirty="0"/>
              <a:t> – “Little Boy” – killed 66,000 people and </a:t>
            </a:r>
            <a:r>
              <a:rPr lang="en-US" dirty="0">
                <a:hlinkClick r:id="rId3"/>
              </a:rPr>
              <a:t>injured</a:t>
            </a:r>
            <a:r>
              <a:rPr lang="en-US" dirty="0"/>
              <a:t> 69,000</a:t>
            </a:r>
          </a:p>
          <a:p>
            <a:pPr lvl="4"/>
            <a:endParaRPr lang="en-US" dirty="0"/>
          </a:p>
          <a:p>
            <a:r>
              <a:rPr lang="en-US" dirty="0"/>
              <a:t>The atomic bomb dropped on Nagasaki – “Fat Man” – killed 40,000 people and injured another 60,000</a:t>
            </a:r>
          </a:p>
        </p:txBody>
      </p:sp>
      <p:pic>
        <p:nvPicPr>
          <p:cNvPr id="2050" name="Picture 2" descr="https://upload.wikimedia.org/wikipedia/commons/thumb/e/e0/Atombombe_Little_Boy_2.jpg/800px-Atombombe_Little_Boy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5130" y="365125"/>
            <a:ext cx="2998658" cy="33360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3/3d/Fat_Man_Assembled_Tinian_1945.jpg/1280px-Fat_Man_Assembled_Tinian_19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4496" y="3800104"/>
            <a:ext cx="3883144" cy="29153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8/8c/Enola_Gay_on_Display_at_Udvar-Hazy.jpg/1280px-Enola_Gay_on_Display_at_Udvar-Haz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778" y="4647682"/>
            <a:ext cx="5602391" cy="221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9754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Image result for hiroshima before af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493" y="481176"/>
            <a:ext cx="9685014" cy="59585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iroshima before af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345" y="244848"/>
            <a:ext cx="9781309" cy="643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49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s://upload.wikimedia.org/wikipedia/commons/e/e5/Shigemitsu-signs-surrend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293" y="672201"/>
            <a:ext cx="6869347" cy="55047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thumb/0/0d/Perry_flag_1945.jpg/800px-Perry_flag_19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1" y="672202"/>
            <a:ext cx="4351589" cy="5504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533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Image result for vj day celeb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2917"/>
            <a:ext cx="8260080" cy="67250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vj day celebration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3625" y="584776"/>
            <a:ext cx="4579775" cy="582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9073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solidFill>
                  <a:schemeClr val="bg1"/>
                </a:solidFill>
                <a:latin typeface="Stencil" panose="040409050D0802020404" pitchFamily="82" charset="0"/>
              </a:rPr>
              <a:t>World War II Casualties</a:t>
            </a:r>
          </a:p>
        </p:txBody>
      </p:sp>
      <p:sp>
        <p:nvSpPr>
          <p:cNvPr id="3" name="Content Placeholder 2"/>
          <p:cNvSpPr>
            <a:spLocks noGrp="1"/>
          </p:cNvSpPr>
          <p:nvPr>
            <p:ph idx="1"/>
          </p:nvPr>
        </p:nvSpPr>
        <p:spPr>
          <a:xfrm>
            <a:off x="685800" y="1094874"/>
            <a:ext cx="10924674" cy="5486400"/>
          </a:xfrm>
        </p:spPr>
        <p:txBody>
          <a:bodyPr/>
          <a:lstStyle/>
          <a:p>
            <a:r>
              <a:rPr lang="en-US" dirty="0">
                <a:solidFill>
                  <a:schemeClr val="bg1"/>
                </a:solidFill>
              </a:rPr>
              <a:t>Worldwide: between 70-85 million</a:t>
            </a:r>
          </a:p>
          <a:p>
            <a:pPr>
              <a:buFontTx/>
              <a:buChar char="-"/>
            </a:pPr>
            <a:r>
              <a:rPr lang="en-US" dirty="0">
                <a:solidFill>
                  <a:schemeClr val="bg1"/>
                </a:solidFill>
              </a:rPr>
              <a:t>Military: 20-25 million		- Civilian: 50-55 million</a:t>
            </a:r>
          </a:p>
          <a:p>
            <a:pPr>
              <a:buFontTx/>
              <a:buChar char="-"/>
            </a:pPr>
            <a:r>
              <a:rPr lang="en-US" dirty="0">
                <a:solidFill>
                  <a:schemeClr val="bg1"/>
                </a:solidFill>
              </a:rPr>
              <a:t>USSR: 20,000,000		China: 20,000,000</a:t>
            </a:r>
          </a:p>
          <a:p>
            <a:pPr>
              <a:buFontTx/>
              <a:buChar char="-"/>
            </a:pPr>
            <a:r>
              <a:rPr lang="en-US" dirty="0">
                <a:solidFill>
                  <a:schemeClr val="bg1"/>
                </a:solidFill>
              </a:rPr>
              <a:t>Germany: 7,300,000		India: 2,000,000</a:t>
            </a:r>
          </a:p>
          <a:p>
            <a:pPr>
              <a:buFontTx/>
              <a:buChar char="-"/>
            </a:pPr>
            <a:r>
              <a:rPr lang="en-US" dirty="0">
                <a:solidFill>
                  <a:schemeClr val="bg1"/>
                </a:solidFill>
              </a:rPr>
              <a:t>Japan: 3,000,000			Poland: 5,500,000</a:t>
            </a:r>
          </a:p>
          <a:p>
            <a:pPr>
              <a:buFontTx/>
              <a:buChar char="-"/>
            </a:pPr>
            <a:r>
              <a:rPr lang="en-US" dirty="0">
                <a:solidFill>
                  <a:schemeClr val="bg1"/>
                </a:solidFill>
              </a:rPr>
              <a:t>Philippines: 500,000		Italy: 500,000</a:t>
            </a:r>
          </a:p>
          <a:p>
            <a:pPr>
              <a:buFontTx/>
              <a:buChar char="-"/>
            </a:pPr>
            <a:r>
              <a:rPr lang="en-US" dirty="0">
                <a:solidFill>
                  <a:schemeClr val="bg1"/>
                </a:solidFill>
              </a:rPr>
              <a:t>United Kingdom: 450,000	Canada: 43,000</a:t>
            </a:r>
          </a:p>
          <a:p>
            <a:pPr>
              <a:buFontTx/>
              <a:buChar char="-"/>
            </a:pPr>
            <a:r>
              <a:rPr lang="en-US" dirty="0">
                <a:solidFill>
                  <a:schemeClr val="bg1"/>
                </a:solidFill>
              </a:rPr>
              <a:t>United States: 419,400</a:t>
            </a:r>
          </a:p>
          <a:p>
            <a:pPr>
              <a:buFontTx/>
              <a:buChar char="-"/>
            </a:pPr>
            <a:r>
              <a:rPr lang="en-US" dirty="0">
                <a:solidFill>
                  <a:schemeClr val="bg1"/>
                </a:solidFill>
              </a:rPr>
              <a:t>New Hampshire: 325</a:t>
            </a:r>
          </a:p>
          <a:p>
            <a:pPr>
              <a:buFontTx/>
              <a:buChar char="-"/>
            </a:pPr>
            <a:r>
              <a:rPr lang="en-US" dirty="0">
                <a:solidFill>
                  <a:schemeClr val="bg1"/>
                </a:solidFill>
              </a:rPr>
              <a:t>MRSD: 11 (Fitzwilliam 2, </a:t>
            </a:r>
            <a:r>
              <a:rPr lang="en-US" dirty="0" err="1">
                <a:solidFill>
                  <a:schemeClr val="bg1"/>
                </a:solidFill>
              </a:rPr>
              <a:t>Gilsum</a:t>
            </a:r>
            <a:r>
              <a:rPr lang="en-US" dirty="0">
                <a:solidFill>
                  <a:schemeClr val="bg1"/>
                </a:solidFill>
              </a:rPr>
              <a:t> 1, </a:t>
            </a:r>
            <a:r>
              <a:rPr lang="en-US" dirty="0" err="1">
                <a:solidFill>
                  <a:schemeClr val="bg1"/>
                </a:solidFill>
              </a:rPr>
              <a:t>Swanzey</a:t>
            </a:r>
            <a:r>
              <a:rPr lang="en-US" dirty="0">
                <a:solidFill>
                  <a:schemeClr val="bg1"/>
                </a:solidFill>
              </a:rPr>
              <a:t> 6, Troy 2)</a:t>
            </a:r>
            <a:r>
              <a:rPr lang="en-US" dirty="0"/>
              <a:t>		</a:t>
            </a:r>
          </a:p>
          <a:p>
            <a:endParaRPr lang="en-US" dirty="0"/>
          </a:p>
        </p:txBody>
      </p:sp>
      <p:pic>
        <p:nvPicPr>
          <p:cNvPr id="6146" name="Picture 2" descr="https://lh6.googleusercontent.com/Ir3SkYRojf2TmejppJF8qdpqowXD-344cyphOC-lg20tRh8AEqIVt_d0Yj5PZ6guIQB0gJY4Y1BGsxJOVgbjoTbsOAPoZ_6eENyEQQzOc9WVpJayt2J5YBXbJj1Qox_zV9eW7IBL2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85490" y="1433848"/>
            <a:ext cx="1999343" cy="397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1515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https://upload.wikimedia.org/wikipedia/commons/thumb/e/e6/Omaha-beach-cemetery.jpg/1280px-Omaha-beach-cemet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1"/>
            <a:ext cx="12192000" cy="914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576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4E23-F409-4691-84CD-C0C52AD3F0C7}"/>
              </a:ext>
            </a:extLst>
          </p:cNvPr>
          <p:cNvSpPr>
            <a:spLocks noGrp="1"/>
          </p:cNvSpPr>
          <p:nvPr>
            <p:ph type="ctrTitle"/>
          </p:nvPr>
        </p:nvSpPr>
        <p:spPr/>
        <p:txBody>
          <a:bodyPr/>
          <a:lstStyle/>
          <a:p>
            <a:r>
              <a:rPr lang="en-US" dirty="0">
                <a:solidFill>
                  <a:srgbClr val="C00000"/>
                </a:solidFill>
              </a:rPr>
              <a:t>Rise of Nazi Germany</a:t>
            </a:r>
            <a:endParaRPr lang="ru-RU" dirty="0">
              <a:solidFill>
                <a:srgbClr val="C00000"/>
              </a:solidFill>
            </a:endParaRPr>
          </a:p>
        </p:txBody>
      </p:sp>
      <p:sp>
        <p:nvSpPr>
          <p:cNvPr id="4" name="Text Placeholder 3">
            <a:extLst>
              <a:ext uri="{FF2B5EF4-FFF2-40B4-BE49-F238E27FC236}">
                <a16:creationId xmlns:a16="http://schemas.microsoft.com/office/drawing/2014/main" id="{CFA04035-833F-47A3-9B42-8D3A786CD66E}"/>
              </a:ext>
            </a:extLst>
          </p:cNvPr>
          <p:cNvSpPr>
            <a:spLocks noGrp="1"/>
          </p:cNvSpPr>
          <p:nvPr>
            <p:ph type="body" sz="quarter" idx="14"/>
          </p:nvPr>
        </p:nvSpPr>
        <p:spPr/>
        <p:txBody>
          <a:bodyPr/>
          <a:lstStyle/>
          <a:p>
            <a:r>
              <a:rPr lang="en-US" dirty="0">
                <a:solidFill>
                  <a:schemeClr val="tx1"/>
                </a:solidFill>
              </a:rPr>
              <a:t>1920</a:t>
            </a:r>
            <a:endParaRPr lang="ru-RU" dirty="0">
              <a:solidFill>
                <a:schemeClr val="tx1"/>
              </a:solidFill>
            </a:endParaRPr>
          </a:p>
        </p:txBody>
      </p:sp>
      <p:sp>
        <p:nvSpPr>
          <p:cNvPr id="23" name="Text Placeholder 22">
            <a:extLst>
              <a:ext uri="{FF2B5EF4-FFF2-40B4-BE49-F238E27FC236}">
                <a16:creationId xmlns:a16="http://schemas.microsoft.com/office/drawing/2014/main" id="{BE904312-F9B9-4F27-8665-50D0641FBE59}"/>
              </a:ext>
            </a:extLst>
          </p:cNvPr>
          <p:cNvSpPr>
            <a:spLocks noGrp="1"/>
          </p:cNvSpPr>
          <p:nvPr>
            <p:ph type="body" sz="quarter" idx="24"/>
          </p:nvPr>
        </p:nvSpPr>
        <p:spPr>
          <a:xfrm>
            <a:off x="999868" y="3640835"/>
            <a:ext cx="1697037" cy="1414919"/>
          </a:xfrm>
        </p:spPr>
        <p:txBody>
          <a:bodyPr/>
          <a:lstStyle/>
          <a:p>
            <a:r>
              <a:rPr lang="en-US" sz="2400" dirty="0">
                <a:solidFill>
                  <a:schemeClr val="tx1"/>
                </a:solidFill>
              </a:rPr>
              <a:t>Hitler joins the Nazi Party</a:t>
            </a:r>
            <a:endParaRPr lang="ru-RU" sz="2400" dirty="0">
              <a:solidFill>
                <a:schemeClr val="tx1"/>
              </a:solidFill>
            </a:endParaRPr>
          </a:p>
        </p:txBody>
      </p:sp>
      <p:sp>
        <p:nvSpPr>
          <p:cNvPr id="5" name="Text Placeholder 4">
            <a:extLst>
              <a:ext uri="{FF2B5EF4-FFF2-40B4-BE49-F238E27FC236}">
                <a16:creationId xmlns:a16="http://schemas.microsoft.com/office/drawing/2014/main" id="{2B969FF3-8FFE-4E02-8E2A-BEDDF86909EC}"/>
              </a:ext>
            </a:extLst>
          </p:cNvPr>
          <p:cNvSpPr>
            <a:spLocks noGrp="1"/>
          </p:cNvSpPr>
          <p:nvPr>
            <p:ph type="body" sz="quarter" idx="15"/>
          </p:nvPr>
        </p:nvSpPr>
        <p:spPr/>
        <p:txBody>
          <a:bodyPr/>
          <a:lstStyle/>
          <a:p>
            <a:r>
              <a:rPr lang="en-US" dirty="0">
                <a:solidFill>
                  <a:schemeClr val="tx1"/>
                </a:solidFill>
              </a:rPr>
              <a:t>1921</a:t>
            </a:r>
            <a:endParaRPr lang="ru-RU" dirty="0">
              <a:solidFill>
                <a:schemeClr val="tx1"/>
              </a:solidFill>
            </a:endParaRPr>
          </a:p>
        </p:txBody>
      </p:sp>
      <p:sp>
        <p:nvSpPr>
          <p:cNvPr id="15" name="Text Placeholder 14">
            <a:extLst>
              <a:ext uri="{FF2B5EF4-FFF2-40B4-BE49-F238E27FC236}">
                <a16:creationId xmlns:a16="http://schemas.microsoft.com/office/drawing/2014/main" id="{EEF11A1D-EB73-4B08-8ADD-1B50D40FC186}"/>
              </a:ext>
            </a:extLst>
          </p:cNvPr>
          <p:cNvSpPr>
            <a:spLocks noGrp="1"/>
          </p:cNvSpPr>
          <p:nvPr>
            <p:ph type="body" sz="quarter" idx="25"/>
          </p:nvPr>
        </p:nvSpPr>
        <p:spPr>
          <a:xfrm>
            <a:off x="3076929" y="3640835"/>
            <a:ext cx="1889209" cy="1414919"/>
          </a:xfrm>
        </p:spPr>
        <p:txBody>
          <a:bodyPr/>
          <a:lstStyle/>
          <a:p>
            <a:r>
              <a:rPr lang="en-US" sz="2400" dirty="0">
                <a:solidFill>
                  <a:schemeClr val="tx1"/>
                </a:solidFill>
              </a:rPr>
              <a:t>Hitler becomes leader of the Nazis, the “</a:t>
            </a:r>
            <a:r>
              <a:rPr lang="en-US" sz="2400" dirty="0" err="1">
                <a:solidFill>
                  <a:schemeClr val="tx1"/>
                </a:solidFill>
              </a:rPr>
              <a:t>Brownshirts</a:t>
            </a:r>
            <a:r>
              <a:rPr lang="en-US" sz="2400" dirty="0">
                <a:solidFill>
                  <a:schemeClr val="tx1"/>
                </a:solidFill>
              </a:rPr>
              <a:t>” are formed</a:t>
            </a:r>
            <a:endParaRPr lang="ru-RU" sz="2400" dirty="0">
              <a:solidFill>
                <a:schemeClr val="tx1"/>
              </a:solidFill>
            </a:endParaRPr>
          </a:p>
        </p:txBody>
      </p:sp>
      <p:sp>
        <p:nvSpPr>
          <p:cNvPr id="6" name="Text Placeholder 5">
            <a:extLst>
              <a:ext uri="{FF2B5EF4-FFF2-40B4-BE49-F238E27FC236}">
                <a16:creationId xmlns:a16="http://schemas.microsoft.com/office/drawing/2014/main" id="{1EB50FA0-8BDD-46C8-99F1-A2927A8655F8}"/>
              </a:ext>
            </a:extLst>
          </p:cNvPr>
          <p:cNvSpPr>
            <a:spLocks noGrp="1"/>
          </p:cNvSpPr>
          <p:nvPr>
            <p:ph type="body" sz="quarter" idx="16"/>
          </p:nvPr>
        </p:nvSpPr>
        <p:spPr/>
        <p:txBody>
          <a:bodyPr/>
          <a:lstStyle/>
          <a:p>
            <a:r>
              <a:rPr lang="en-US" dirty="0">
                <a:solidFill>
                  <a:schemeClr val="tx1"/>
                </a:solidFill>
              </a:rPr>
              <a:t>1922</a:t>
            </a:r>
            <a:endParaRPr lang="ru-RU" dirty="0">
              <a:solidFill>
                <a:schemeClr val="tx1"/>
              </a:solidFill>
            </a:endParaRPr>
          </a:p>
        </p:txBody>
      </p:sp>
      <p:sp>
        <p:nvSpPr>
          <p:cNvPr id="7" name="Text Placeholder 6">
            <a:extLst>
              <a:ext uri="{FF2B5EF4-FFF2-40B4-BE49-F238E27FC236}">
                <a16:creationId xmlns:a16="http://schemas.microsoft.com/office/drawing/2014/main" id="{53D9E183-E0BA-4EFB-909C-B21CDB329817}"/>
              </a:ext>
            </a:extLst>
          </p:cNvPr>
          <p:cNvSpPr>
            <a:spLocks noGrp="1"/>
          </p:cNvSpPr>
          <p:nvPr>
            <p:ph type="body" sz="quarter" idx="17"/>
          </p:nvPr>
        </p:nvSpPr>
        <p:spPr/>
        <p:txBody>
          <a:bodyPr/>
          <a:lstStyle/>
          <a:p>
            <a:r>
              <a:rPr lang="en-US" dirty="0">
                <a:solidFill>
                  <a:schemeClr val="tx1"/>
                </a:solidFill>
              </a:rPr>
              <a:t>1923</a:t>
            </a:r>
            <a:endParaRPr lang="ru-RU" dirty="0">
              <a:solidFill>
                <a:schemeClr val="tx1"/>
              </a:solidFill>
            </a:endParaRPr>
          </a:p>
        </p:txBody>
      </p:sp>
      <p:sp>
        <p:nvSpPr>
          <p:cNvPr id="12" name="Text Placeholder 11">
            <a:extLst>
              <a:ext uri="{FF2B5EF4-FFF2-40B4-BE49-F238E27FC236}">
                <a16:creationId xmlns:a16="http://schemas.microsoft.com/office/drawing/2014/main" id="{245462CD-F97C-4BB7-AF35-E94CC365952F}"/>
              </a:ext>
            </a:extLst>
          </p:cNvPr>
          <p:cNvSpPr>
            <a:spLocks noGrp="1"/>
          </p:cNvSpPr>
          <p:nvPr>
            <p:ph type="body" sz="quarter" idx="22"/>
          </p:nvPr>
        </p:nvSpPr>
        <p:spPr/>
        <p:txBody>
          <a:bodyPr/>
          <a:lstStyle/>
          <a:p>
            <a:r>
              <a:rPr lang="en-US" dirty="0">
                <a:solidFill>
                  <a:schemeClr val="tx1"/>
                </a:solidFill>
              </a:rPr>
              <a:t>Beer Hall Putsch</a:t>
            </a:r>
            <a:endParaRPr lang="ru-RU" dirty="0">
              <a:solidFill>
                <a:schemeClr val="tx1"/>
              </a:solidFill>
            </a:endParaRPr>
          </a:p>
        </p:txBody>
      </p:sp>
      <p:sp>
        <p:nvSpPr>
          <p:cNvPr id="17" name="Text Placeholder 16">
            <a:extLst>
              <a:ext uri="{FF2B5EF4-FFF2-40B4-BE49-F238E27FC236}">
                <a16:creationId xmlns:a16="http://schemas.microsoft.com/office/drawing/2014/main" id="{DF398F53-954F-4FC0-88A5-32A456A33D3B}"/>
              </a:ext>
            </a:extLst>
          </p:cNvPr>
          <p:cNvSpPr>
            <a:spLocks noGrp="1"/>
          </p:cNvSpPr>
          <p:nvPr>
            <p:ph type="body" sz="quarter" idx="27"/>
          </p:nvPr>
        </p:nvSpPr>
        <p:spPr>
          <a:xfrm>
            <a:off x="7231051" y="3640835"/>
            <a:ext cx="1912949" cy="1414919"/>
          </a:xfrm>
        </p:spPr>
        <p:txBody>
          <a:bodyPr/>
          <a:lstStyle/>
          <a:p>
            <a:r>
              <a:rPr lang="en-US" sz="2400" dirty="0">
                <a:solidFill>
                  <a:schemeClr val="tx1"/>
                </a:solidFill>
              </a:rPr>
              <a:t>Nazis attempt to overthrow the Bavarian government fails.</a:t>
            </a:r>
            <a:endParaRPr lang="ru-RU" sz="2400" dirty="0">
              <a:solidFill>
                <a:schemeClr val="tx1"/>
              </a:solidFill>
            </a:endParaRPr>
          </a:p>
        </p:txBody>
      </p:sp>
      <p:sp>
        <p:nvSpPr>
          <p:cNvPr id="8" name="Text Placeholder 7">
            <a:extLst>
              <a:ext uri="{FF2B5EF4-FFF2-40B4-BE49-F238E27FC236}">
                <a16:creationId xmlns:a16="http://schemas.microsoft.com/office/drawing/2014/main" id="{6D2C7FD2-2A48-41BD-B107-E8DDA37CB1E0}"/>
              </a:ext>
            </a:extLst>
          </p:cNvPr>
          <p:cNvSpPr>
            <a:spLocks noGrp="1"/>
          </p:cNvSpPr>
          <p:nvPr>
            <p:ph type="body" sz="quarter" idx="18"/>
          </p:nvPr>
        </p:nvSpPr>
        <p:spPr/>
        <p:txBody>
          <a:bodyPr/>
          <a:lstStyle/>
          <a:p>
            <a:r>
              <a:rPr lang="en-US" dirty="0">
                <a:solidFill>
                  <a:schemeClr val="tx1"/>
                </a:solidFill>
              </a:rPr>
              <a:t>1924</a:t>
            </a:r>
            <a:endParaRPr lang="ru-RU" dirty="0">
              <a:solidFill>
                <a:schemeClr val="tx1"/>
              </a:solidFill>
            </a:endParaRPr>
          </a:p>
        </p:txBody>
      </p:sp>
      <p:sp>
        <p:nvSpPr>
          <p:cNvPr id="18" name="Text Placeholder 17">
            <a:extLst>
              <a:ext uri="{FF2B5EF4-FFF2-40B4-BE49-F238E27FC236}">
                <a16:creationId xmlns:a16="http://schemas.microsoft.com/office/drawing/2014/main" id="{4DD7473F-5C97-4494-8F24-D313570F369B}"/>
              </a:ext>
            </a:extLst>
          </p:cNvPr>
          <p:cNvSpPr>
            <a:spLocks noGrp="1"/>
          </p:cNvSpPr>
          <p:nvPr>
            <p:ph type="body" sz="quarter" idx="28"/>
          </p:nvPr>
        </p:nvSpPr>
        <p:spPr>
          <a:xfrm>
            <a:off x="9308112" y="3640835"/>
            <a:ext cx="2040654" cy="1414919"/>
          </a:xfrm>
        </p:spPr>
        <p:txBody>
          <a:bodyPr/>
          <a:lstStyle/>
          <a:p>
            <a:r>
              <a:rPr lang="en-US" sz="2400" dirty="0">
                <a:solidFill>
                  <a:schemeClr val="tx1"/>
                </a:solidFill>
              </a:rPr>
              <a:t>Hitler spends 10 months in jail, writes “Mein </a:t>
            </a:r>
            <a:r>
              <a:rPr lang="en-US" sz="2400" dirty="0" err="1">
                <a:solidFill>
                  <a:schemeClr val="tx1"/>
                </a:solidFill>
              </a:rPr>
              <a:t>Kampf</a:t>
            </a:r>
            <a:r>
              <a:rPr lang="en-US" sz="2400" dirty="0">
                <a:solidFill>
                  <a:schemeClr val="tx1"/>
                </a:solidFill>
              </a:rPr>
              <a:t>”</a:t>
            </a:r>
            <a:endParaRPr lang="ru-RU" sz="2400" dirty="0">
              <a:solidFill>
                <a:schemeClr val="tx1"/>
              </a:solidFill>
            </a:endParaRPr>
          </a:p>
        </p:txBody>
      </p:sp>
      <p:sp>
        <p:nvSpPr>
          <p:cNvPr id="20" name="Slide Number Placeholder 19">
            <a:extLst>
              <a:ext uri="{FF2B5EF4-FFF2-40B4-BE49-F238E27FC236}">
                <a16:creationId xmlns:a16="http://schemas.microsoft.com/office/drawing/2014/main" id="{6888DC6A-B73D-407F-A6AD-C17137CBADFB}"/>
              </a:ext>
            </a:extLst>
          </p:cNvPr>
          <p:cNvSpPr>
            <a:spLocks noGrp="1"/>
          </p:cNvSpPr>
          <p:nvPr>
            <p:ph type="sldNum" sz="quarter" idx="12"/>
          </p:nvPr>
        </p:nvSpPr>
        <p:spPr/>
        <p:txBody>
          <a:bodyPr/>
          <a:lstStyle/>
          <a:p>
            <a:r>
              <a:rPr lang="en-US" dirty="0"/>
              <a:t>0</a:t>
            </a:r>
            <a:fld id="{4F4E0FEE-E42D-435A-A441-DBC63D7AFC28}" type="slidenum">
              <a:rPr lang="ru-RU" smtClean="0"/>
              <a:t>7</a:t>
            </a:fld>
            <a:endParaRPr lang="ru-RU" dirty="0"/>
          </a:p>
        </p:txBody>
      </p:sp>
      <p:pic>
        <p:nvPicPr>
          <p:cNvPr id="19" name="Picture Placeholder 18"/>
          <p:cNvPicPr>
            <a:picLocks noGrp="1" noChangeAspect="1"/>
          </p:cNvPicPr>
          <p:nvPr>
            <p:ph type="pic" sz="quarter" idx="29"/>
          </p:nvPr>
        </p:nvPicPr>
        <p:blipFill>
          <a:blip r:embed="rId2" cstate="print">
            <a:extLst>
              <a:ext uri="{28A0092B-C50C-407E-A947-70E740481C1C}">
                <a14:useLocalDpi xmlns:a14="http://schemas.microsoft.com/office/drawing/2010/main" val="0"/>
              </a:ext>
            </a:extLst>
          </a:blip>
          <a:srcRect l="8499" r="8499"/>
          <a:stretch>
            <a:fillRect/>
          </a:stretch>
        </p:blipFill>
        <p:spPr>
          <a:xfrm>
            <a:off x="695123" y="569850"/>
            <a:ext cx="1433222" cy="1036914"/>
          </a:xfrm>
        </p:spPr>
      </p:pic>
      <p:sp>
        <p:nvSpPr>
          <p:cNvPr id="21" name="Subtitle 20"/>
          <p:cNvSpPr>
            <a:spLocks noGrp="1"/>
          </p:cNvSpPr>
          <p:nvPr>
            <p:ph type="subTitle" idx="1"/>
          </p:nvPr>
        </p:nvSpPr>
        <p:spPr/>
        <p:txBody>
          <a:bodyPr/>
          <a:lstStyle/>
          <a:p>
            <a:endParaRPr lang="en-US"/>
          </a:p>
        </p:txBody>
      </p:sp>
      <p:sp>
        <p:nvSpPr>
          <p:cNvPr id="29" name="Text Placeholder 28"/>
          <p:cNvSpPr>
            <a:spLocks noGrp="1"/>
          </p:cNvSpPr>
          <p:nvPr>
            <p:ph type="body" sz="quarter" idx="21"/>
          </p:nvPr>
        </p:nvSpPr>
        <p:spPr/>
        <p:txBody>
          <a:bodyPr/>
          <a:lstStyle/>
          <a:p>
            <a:endParaRPr lang="en-US"/>
          </a:p>
        </p:txBody>
      </p:sp>
      <p:sp>
        <p:nvSpPr>
          <p:cNvPr id="30" name="Text Placeholder 29"/>
          <p:cNvSpPr>
            <a:spLocks noGrp="1"/>
          </p:cNvSpPr>
          <p:nvPr>
            <p:ph type="body" sz="quarter" idx="23"/>
          </p:nvPr>
        </p:nvSpPr>
        <p:spPr/>
        <p:txBody>
          <a:bodyPr/>
          <a:lstStyle/>
          <a:p>
            <a:endParaRPr lang="en-US"/>
          </a:p>
        </p:txBody>
      </p:sp>
      <p:sp>
        <p:nvSpPr>
          <p:cNvPr id="31" name="Text Placeholder 30"/>
          <p:cNvSpPr>
            <a:spLocks noGrp="1"/>
          </p:cNvSpPr>
          <p:nvPr>
            <p:ph type="body" sz="quarter" idx="26"/>
          </p:nvPr>
        </p:nvSpPr>
        <p:spPr/>
        <p:txBody>
          <a:bodyPr/>
          <a:lstStyle/>
          <a:p>
            <a:endParaRPr lang="en-US"/>
          </a:p>
        </p:txBody>
      </p:sp>
    </p:spTree>
    <p:extLst>
      <p:ext uri="{BB962C8B-B14F-4D97-AF65-F5344CB8AC3E}">
        <p14:creationId xmlns:p14="http://schemas.microsoft.com/office/powerpoint/2010/main" val="870627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4E23-F409-4691-84CD-C0C52AD3F0C7}"/>
              </a:ext>
            </a:extLst>
          </p:cNvPr>
          <p:cNvSpPr>
            <a:spLocks noGrp="1"/>
          </p:cNvSpPr>
          <p:nvPr>
            <p:ph type="ctrTitle"/>
          </p:nvPr>
        </p:nvSpPr>
        <p:spPr/>
        <p:txBody>
          <a:bodyPr/>
          <a:lstStyle/>
          <a:p>
            <a:r>
              <a:rPr lang="en-US" dirty="0">
                <a:solidFill>
                  <a:srgbClr val="C00000"/>
                </a:solidFill>
              </a:rPr>
              <a:t>Rise of Nazi Germany</a:t>
            </a:r>
            <a:endParaRPr lang="ru-RU" dirty="0">
              <a:solidFill>
                <a:srgbClr val="C00000"/>
              </a:solidFill>
            </a:endParaRPr>
          </a:p>
        </p:txBody>
      </p:sp>
      <p:sp>
        <p:nvSpPr>
          <p:cNvPr id="4" name="Text Placeholder 3">
            <a:extLst>
              <a:ext uri="{FF2B5EF4-FFF2-40B4-BE49-F238E27FC236}">
                <a16:creationId xmlns:a16="http://schemas.microsoft.com/office/drawing/2014/main" id="{CFA04035-833F-47A3-9B42-8D3A786CD66E}"/>
              </a:ext>
            </a:extLst>
          </p:cNvPr>
          <p:cNvSpPr>
            <a:spLocks noGrp="1"/>
          </p:cNvSpPr>
          <p:nvPr>
            <p:ph type="body" sz="quarter" idx="14"/>
          </p:nvPr>
        </p:nvSpPr>
        <p:spPr/>
        <p:txBody>
          <a:bodyPr/>
          <a:lstStyle/>
          <a:p>
            <a:r>
              <a:rPr lang="en-US" dirty="0">
                <a:solidFill>
                  <a:schemeClr val="tx1"/>
                </a:solidFill>
              </a:rPr>
              <a:t>1925</a:t>
            </a:r>
            <a:endParaRPr lang="ru-RU" dirty="0">
              <a:solidFill>
                <a:schemeClr val="tx1"/>
              </a:solidFill>
            </a:endParaRPr>
          </a:p>
        </p:txBody>
      </p:sp>
      <p:sp>
        <p:nvSpPr>
          <p:cNvPr id="23" name="Text Placeholder 22">
            <a:extLst>
              <a:ext uri="{FF2B5EF4-FFF2-40B4-BE49-F238E27FC236}">
                <a16:creationId xmlns:a16="http://schemas.microsoft.com/office/drawing/2014/main" id="{BE904312-F9B9-4F27-8665-50D0641FBE59}"/>
              </a:ext>
            </a:extLst>
          </p:cNvPr>
          <p:cNvSpPr>
            <a:spLocks noGrp="1"/>
          </p:cNvSpPr>
          <p:nvPr>
            <p:ph type="body" sz="quarter" idx="24"/>
          </p:nvPr>
        </p:nvSpPr>
        <p:spPr>
          <a:xfrm>
            <a:off x="999868" y="3640835"/>
            <a:ext cx="1697037" cy="1414919"/>
          </a:xfrm>
        </p:spPr>
        <p:txBody>
          <a:bodyPr/>
          <a:lstStyle/>
          <a:p>
            <a:r>
              <a:rPr lang="en-US" sz="2400" dirty="0">
                <a:solidFill>
                  <a:schemeClr val="tx1"/>
                </a:solidFill>
              </a:rPr>
              <a:t>The SS are formed – the Nazi party militia</a:t>
            </a:r>
            <a:endParaRPr lang="ru-RU" sz="2400" dirty="0">
              <a:solidFill>
                <a:schemeClr val="tx1"/>
              </a:solidFill>
            </a:endParaRPr>
          </a:p>
        </p:txBody>
      </p:sp>
      <p:sp>
        <p:nvSpPr>
          <p:cNvPr id="5" name="Text Placeholder 4">
            <a:extLst>
              <a:ext uri="{FF2B5EF4-FFF2-40B4-BE49-F238E27FC236}">
                <a16:creationId xmlns:a16="http://schemas.microsoft.com/office/drawing/2014/main" id="{2B969FF3-8FFE-4E02-8E2A-BEDDF86909EC}"/>
              </a:ext>
            </a:extLst>
          </p:cNvPr>
          <p:cNvSpPr>
            <a:spLocks noGrp="1"/>
          </p:cNvSpPr>
          <p:nvPr>
            <p:ph type="body" sz="quarter" idx="15"/>
          </p:nvPr>
        </p:nvSpPr>
        <p:spPr/>
        <p:txBody>
          <a:bodyPr/>
          <a:lstStyle/>
          <a:p>
            <a:r>
              <a:rPr lang="en-US" dirty="0">
                <a:solidFill>
                  <a:schemeClr val="tx1"/>
                </a:solidFill>
              </a:rPr>
              <a:t>1926</a:t>
            </a:r>
            <a:endParaRPr lang="ru-RU" dirty="0">
              <a:solidFill>
                <a:schemeClr val="tx1"/>
              </a:solidFill>
            </a:endParaRPr>
          </a:p>
        </p:txBody>
      </p:sp>
      <p:sp>
        <p:nvSpPr>
          <p:cNvPr id="15" name="Text Placeholder 14">
            <a:extLst>
              <a:ext uri="{FF2B5EF4-FFF2-40B4-BE49-F238E27FC236}">
                <a16:creationId xmlns:a16="http://schemas.microsoft.com/office/drawing/2014/main" id="{EEF11A1D-EB73-4B08-8ADD-1B50D40FC186}"/>
              </a:ext>
            </a:extLst>
          </p:cNvPr>
          <p:cNvSpPr>
            <a:spLocks noGrp="1"/>
          </p:cNvSpPr>
          <p:nvPr>
            <p:ph type="body" sz="quarter" idx="25"/>
          </p:nvPr>
        </p:nvSpPr>
        <p:spPr>
          <a:xfrm>
            <a:off x="3076929" y="3640835"/>
            <a:ext cx="1889209" cy="1414919"/>
          </a:xfrm>
        </p:spPr>
        <p:txBody>
          <a:bodyPr/>
          <a:lstStyle/>
          <a:p>
            <a:r>
              <a:rPr lang="en-US" sz="2400" dirty="0">
                <a:solidFill>
                  <a:schemeClr val="tx1"/>
                </a:solidFill>
              </a:rPr>
              <a:t>Hitler Youth are formed</a:t>
            </a:r>
            <a:endParaRPr lang="ru-RU" sz="2400" dirty="0">
              <a:solidFill>
                <a:schemeClr val="tx1"/>
              </a:solidFill>
            </a:endParaRPr>
          </a:p>
        </p:txBody>
      </p:sp>
      <p:sp>
        <p:nvSpPr>
          <p:cNvPr id="6" name="Text Placeholder 5">
            <a:extLst>
              <a:ext uri="{FF2B5EF4-FFF2-40B4-BE49-F238E27FC236}">
                <a16:creationId xmlns:a16="http://schemas.microsoft.com/office/drawing/2014/main" id="{1EB50FA0-8BDD-46C8-99F1-A2927A8655F8}"/>
              </a:ext>
            </a:extLst>
          </p:cNvPr>
          <p:cNvSpPr>
            <a:spLocks noGrp="1"/>
          </p:cNvSpPr>
          <p:nvPr>
            <p:ph type="body" sz="quarter" idx="16"/>
          </p:nvPr>
        </p:nvSpPr>
        <p:spPr/>
        <p:txBody>
          <a:bodyPr/>
          <a:lstStyle/>
          <a:p>
            <a:r>
              <a:rPr lang="en-US" dirty="0">
                <a:solidFill>
                  <a:schemeClr val="tx1"/>
                </a:solidFill>
              </a:rPr>
              <a:t>1927</a:t>
            </a:r>
            <a:endParaRPr lang="ru-RU" dirty="0">
              <a:solidFill>
                <a:schemeClr val="tx1"/>
              </a:solidFill>
            </a:endParaRPr>
          </a:p>
        </p:txBody>
      </p:sp>
      <p:sp>
        <p:nvSpPr>
          <p:cNvPr id="7" name="Text Placeholder 6">
            <a:extLst>
              <a:ext uri="{FF2B5EF4-FFF2-40B4-BE49-F238E27FC236}">
                <a16:creationId xmlns:a16="http://schemas.microsoft.com/office/drawing/2014/main" id="{53D9E183-E0BA-4EFB-909C-B21CDB329817}"/>
              </a:ext>
            </a:extLst>
          </p:cNvPr>
          <p:cNvSpPr>
            <a:spLocks noGrp="1"/>
          </p:cNvSpPr>
          <p:nvPr>
            <p:ph type="body" sz="quarter" idx="17"/>
          </p:nvPr>
        </p:nvSpPr>
        <p:spPr/>
        <p:txBody>
          <a:bodyPr/>
          <a:lstStyle/>
          <a:p>
            <a:r>
              <a:rPr lang="en-US" dirty="0">
                <a:solidFill>
                  <a:schemeClr val="tx1"/>
                </a:solidFill>
              </a:rPr>
              <a:t>1928</a:t>
            </a:r>
            <a:endParaRPr lang="ru-RU" dirty="0">
              <a:solidFill>
                <a:schemeClr val="tx1"/>
              </a:solidFill>
            </a:endParaRPr>
          </a:p>
        </p:txBody>
      </p:sp>
      <p:sp>
        <p:nvSpPr>
          <p:cNvPr id="17" name="Text Placeholder 16">
            <a:extLst>
              <a:ext uri="{FF2B5EF4-FFF2-40B4-BE49-F238E27FC236}">
                <a16:creationId xmlns:a16="http://schemas.microsoft.com/office/drawing/2014/main" id="{DF398F53-954F-4FC0-88A5-32A456A33D3B}"/>
              </a:ext>
            </a:extLst>
          </p:cNvPr>
          <p:cNvSpPr>
            <a:spLocks noGrp="1"/>
          </p:cNvSpPr>
          <p:nvPr>
            <p:ph type="body" sz="quarter" idx="27"/>
          </p:nvPr>
        </p:nvSpPr>
        <p:spPr>
          <a:xfrm>
            <a:off x="7231051" y="3640835"/>
            <a:ext cx="1912949" cy="1414919"/>
          </a:xfrm>
        </p:spPr>
        <p:txBody>
          <a:bodyPr/>
          <a:lstStyle/>
          <a:p>
            <a:endParaRPr lang="ru-RU" sz="2400" dirty="0">
              <a:solidFill>
                <a:schemeClr val="tx1"/>
              </a:solidFill>
            </a:endParaRPr>
          </a:p>
        </p:txBody>
      </p:sp>
      <p:sp>
        <p:nvSpPr>
          <p:cNvPr id="8" name="Text Placeholder 7">
            <a:extLst>
              <a:ext uri="{FF2B5EF4-FFF2-40B4-BE49-F238E27FC236}">
                <a16:creationId xmlns:a16="http://schemas.microsoft.com/office/drawing/2014/main" id="{6D2C7FD2-2A48-41BD-B107-E8DDA37CB1E0}"/>
              </a:ext>
            </a:extLst>
          </p:cNvPr>
          <p:cNvSpPr>
            <a:spLocks noGrp="1"/>
          </p:cNvSpPr>
          <p:nvPr>
            <p:ph type="body" sz="quarter" idx="18"/>
          </p:nvPr>
        </p:nvSpPr>
        <p:spPr/>
        <p:txBody>
          <a:bodyPr/>
          <a:lstStyle/>
          <a:p>
            <a:r>
              <a:rPr lang="en-US" dirty="0">
                <a:solidFill>
                  <a:schemeClr val="tx1"/>
                </a:solidFill>
              </a:rPr>
              <a:t>1929</a:t>
            </a:r>
            <a:endParaRPr lang="ru-RU" dirty="0">
              <a:solidFill>
                <a:schemeClr val="tx1"/>
              </a:solidFill>
            </a:endParaRPr>
          </a:p>
        </p:txBody>
      </p:sp>
      <p:sp>
        <p:nvSpPr>
          <p:cNvPr id="18" name="Text Placeholder 17">
            <a:extLst>
              <a:ext uri="{FF2B5EF4-FFF2-40B4-BE49-F238E27FC236}">
                <a16:creationId xmlns:a16="http://schemas.microsoft.com/office/drawing/2014/main" id="{4DD7473F-5C97-4494-8F24-D313570F369B}"/>
              </a:ext>
            </a:extLst>
          </p:cNvPr>
          <p:cNvSpPr>
            <a:spLocks noGrp="1"/>
          </p:cNvSpPr>
          <p:nvPr>
            <p:ph type="body" sz="quarter" idx="28"/>
          </p:nvPr>
        </p:nvSpPr>
        <p:spPr>
          <a:xfrm>
            <a:off x="9308112" y="3640835"/>
            <a:ext cx="2040654" cy="1414919"/>
          </a:xfrm>
        </p:spPr>
        <p:txBody>
          <a:bodyPr/>
          <a:lstStyle/>
          <a:p>
            <a:r>
              <a:rPr lang="en-US" sz="2400" dirty="0">
                <a:solidFill>
                  <a:schemeClr val="tx1"/>
                </a:solidFill>
              </a:rPr>
              <a:t>Great Depression hits – Nazis become much more popular</a:t>
            </a:r>
            <a:endParaRPr lang="ru-RU" sz="2400" dirty="0">
              <a:solidFill>
                <a:schemeClr val="tx1"/>
              </a:solidFill>
            </a:endParaRPr>
          </a:p>
        </p:txBody>
      </p:sp>
      <p:sp>
        <p:nvSpPr>
          <p:cNvPr id="20" name="Slide Number Placeholder 19">
            <a:extLst>
              <a:ext uri="{FF2B5EF4-FFF2-40B4-BE49-F238E27FC236}">
                <a16:creationId xmlns:a16="http://schemas.microsoft.com/office/drawing/2014/main" id="{6888DC6A-B73D-407F-A6AD-C17137CBADFB}"/>
              </a:ext>
            </a:extLst>
          </p:cNvPr>
          <p:cNvSpPr>
            <a:spLocks noGrp="1"/>
          </p:cNvSpPr>
          <p:nvPr>
            <p:ph type="sldNum" sz="quarter" idx="12"/>
          </p:nvPr>
        </p:nvSpPr>
        <p:spPr/>
        <p:txBody>
          <a:bodyPr/>
          <a:lstStyle/>
          <a:p>
            <a:r>
              <a:rPr lang="en-US" dirty="0"/>
              <a:t>0</a:t>
            </a:r>
            <a:fld id="{4F4E0FEE-E42D-435A-A441-DBC63D7AFC28}" type="slidenum">
              <a:rPr lang="ru-RU" smtClean="0"/>
              <a:t>8</a:t>
            </a:fld>
            <a:endParaRPr lang="ru-RU" dirty="0"/>
          </a:p>
        </p:txBody>
      </p:sp>
      <p:pic>
        <p:nvPicPr>
          <p:cNvPr id="19" name="Picture Placeholder 18"/>
          <p:cNvPicPr>
            <a:picLocks noGrp="1" noChangeAspect="1"/>
          </p:cNvPicPr>
          <p:nvPr>
            <p:ph type="pic" sz="quarter" idx="29"/>
          </p:nvPr>
        </p:nvPicPr>
        <p:blipFill>
          <a:blip r:embed="rId2" cstate="print">
            <a:extLst>
              <a:ext uri="{28A0092B-C50C-407E-A947-70E740481C1C}">
                <a14:useLocalDpi xmlns:a14="http://schemas.microsoft.com/office/drawing/2010/main" val="0"/>
              </a:ext>
            </a:extLst>
          </a:blip>
          <a:srcRect l="8499" r="8499"/>
          <a:stretch>
            <a:fillRect/>
          </a:stretch>
        </p:blipFill>
        <p:spPr>
          <a:xfrm>
            <a:off x="695123" y="569850"/>
            <a:ext cx="1433222" cy="1036914"/>
          </a:xfrm>
        </p:spPr>
      </p:pic>
      <p:sp>
        <p:nvSpPr>
          <p:cNvPr id="21" name="Subtitle 20"/>
          <p:cNvSpPr>
            <a:spLocks noGrp="1"/>
          </p:cNvSpPr>
          <p:nvPr>
            <p:ph type="subTitle" idx="1"/>
          </p:nvPr>
        </p:nvSpPr>
        <p:spPr/>
        <p:txBody>
          <a:bodyPr/>
          <a:lstStyle/>
          <a:p>
            <a:endParaRPr lang="en-US"/>
          </a:p>
        </p:txBody>
      </p:sp>
      <p:sp>
        <p:nvSpPr>
          <p:cNvPr id="27" name="Text Placeholder 26"/>
          <p:cNvSpPr>
            <a:spLocks noGrp="1"/>
          </p:cNvSpPr>
          <p:nvPr>
            <p:ph type="body" sz="quarter" idx="19"/>
          </p:nvPr>
        </p:nvSpPr>
        <p:spPr/>
        <p:txBody>
          <a:bodyPr/>
          <a:lstStyle/>
          <a:p>
            <a:endParaRPr lang="en-US" dirty="0"/>
          </a:p>
        </p:txBody>
      </p:sp>
      <p:sp>
        <p:nvSpPr>
          <p:cNvPr id="26" name="Text Placeholder 14">
            <a:extLst>
              <a:ext uri="{FF2B5EF4-FFF2-40B4-BE49-F238E27FC236}">
                <a16:creationId xmlns:a16="http://schemas.microsoft.com/office/drawing/2014/main" id="{EEF11A1D-EB73-4B08-8ADD-1B50D40FC186}"/>
              </a:ext>
            </a:extLst>
          </p:cNvPr>
          <p:cNvSpPr>
            <a:spLocks noGrp="1"/>
          </p:cNvSpPr>
          <p:nvPr>
            <p:ph type="body" sz="quarter" idx="25"/>
          </p:nvPr>
        </p:nvSpPr>
        <p:spPr>
          <a:xfrm>
            <a:off x="5177730" y="3640835"/>
            <a:ext cx="1889209" cy="1414919"/>
          </a:xfrm>
        </p:spPr>
        <p:txBody>
          <a:bodyPr/>
          <a:lstStyle/>
          <a:p>
            <a:r>
              <a:rPr lang="en-US" sz="2400" dirty="0">
                <a:solidFill>
                  <a:schemeClr val="tx1"/>
                </a:solidFill>
              </a:rPr>
              <a:t>First party rally at Nuremburg</a:t>
            </a:r>
            <a:endParaRPr lang="ru-RU" sz="2400" dirty="0">
              <a:solidFill>
                <a:schemeClr val="tx1"/>
              </a:solidFill>
            </a:endParaRPr>
          </a:p>
        </p:txBody>
      </p:sp>
      <p:sp>
        <p:nvSpPr>
          <p:cNvPr id="9" name="Text Placeholder 8"/>
          <p:cNvSpPr>
            <a:spLocks noGrp="1"/>
          </p:cNvSpPr>
          <p:nvPr>
            <p:ph type="body" sz="quarter" idx="22"/>
          </p:nvPr>
        </p:nvSpPr>
        <p:spPr/>
        <p:txBody>
          <a:bodyPr/>
          <a:lstStyle/>
          <a:p>
            <a:endParaRPr lang="en-US"/>
          </a:p>
        </p:txBody>
      </p:sp>
      <p:sp>
        <p:nvSpPr>
          <p:cNvPr id="14" name="Text Placeholder 13"/>
          <p:cNvSpPr>
            <a:spLocks noGrp="1"/>
          </p:cNvSpPr>
          <p:nvPr>
            <p:ph type="body" sz="quarter" idx="20"/>
          </p:nvPr>
        </p:nvSpPr>
        <p:spPr/>
        <p:txBody>
          <a:bodyPr/>
          <a:lstStyle/>
          <a:p>
            <a:endParaRPr lang="en-US"/>
          </a:p>
        </p:txBody>
      </p:sp>
      <p:sp>
        <p:nvSpPr>
          <p:cNvPr id="22" name="Text Placeholder 21"/>
          <p:cNvSpPr>
            <a:spLocks noGrp="1"/>
          </p:cNvSpPr>
          <p:nvPr>
            <p:ph type="body" sz="quarter" idx="21"/>
          </p:nvPr>
        </p:nvSpPr>
        <p:spPr/>
        <p:txBody>
          <a:bodyPr/>
          <a:lstStyle/>
          <a:p>
            <a:endParaRPr lang="en-US"/>
          </a:p>
        </p:txBody>
      </p:sp>
      <p:sp>
        <p:nvSpPr>
          <p:cNvPr id="28" name="Text Placeholder 27"/>
          <p:cNvSpPr>
            <a:spLocks noGrp="1"/>
          </p:cNvSpPr>
          <p:nvPr>
            <p:ph type="body" sz="quarter" idx="23"/>
          </p:nvPr>
        </p:nvSpPr>
        <p:spPr/>
        <p:txBody>
          <a:bodyPr/>
          <a:lstStyle/>
          <a:p>
            <a:endParaRPr lang="en-US"/>
          </a:p>
        </p:txBody>
      </p:sp>
    </p:spTree>
    <p:extLst>
      <p:ext uri="{BB962C8B-B14F-4D97-AF65-F5344CB8AC3E}">
        <p14:creationId xmlns:p14="http://schemas.microsoft.com/office/powerpoint/2010/main" val="635557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4E23-F409-4691-84CD-C0C52AD3F0C7}"/>
              </a:ext>
            </a:extLst>
          </p:cNvPr>
          <p:cNvSpPr>
            <a:spLocks noGrp="1"/>
          </p:cNvSpPr>
          <p:nvPr>
            <p:ph type="ctrTitle"/>
          </p:nvPr>
        </p:nvSpPr>
        <p:spPr/>
        <p:txBody>
          <a:bodyPr/>
          <a:lstStyle/>
          <a:p>
            <a:r>
              <a:rPr lang="en-US" dirty="0">
                <a:solidFill>
                  <a:srgbClr val="C00000"/>
                </a:solidFill>
              </a:rPr>
              <a:t>Rise of Nazi Germany</a:t>
            </a:r>
            <a:endParaRPr lang="ru-RU" dirty="0">
              <a:solidFill>
                <a:srgbClr val="C00000"/>
              </a:solidFill>
            </a:endParaRPr>
          </a:p>
        </p:txBody>
      </p:sp>
      <p:sp>
        <p:nvSpPr>
          <p:cNvPr id="4" name="Text Placeholder 3">
            <a:extLst>
              <a:ext uri="{FF2B5EF4-FFF2-40B4-BE49-F238E27FC236}">
                <a16:creationId xmlns:a16="http://schemas.microsoft.com/office/drawing/2014/main" id="{CFA04035-833F-47A3-9B42-8D3A786CD66E}"/>
              </a:ext>
            </a:extLst>
          </p:cNvPr>
          <p:cNvSpPr>
            <a:spLocks noGrp="1"/>
          </p:cNvSpPr>
          <p:nvPr>
            <p:ph type="body" sz="quarter" idx="14"/>
          </p:nvPr>
        </p:nvSpPr>
        <p:spPr/>
        <p:txBody>
          <a:bodyPr/>
          <a:lstStyle/>
          <a:p>
            <a:r>
              <a:rPr lang="en-US" dirty="0">
                <a:solidFill>
                  <a:schemeClr val="tx1"/>
                </a:solidFill>
              </a:rPr>
              <a:t>1930</a:t>
            </a:r>
            <a:endParaRPr lang="ru-RU" dirty="0">
              <a:solidFill>
                <a:schemeClr val="tx1"/>
              </a:solidFill>
            </a:endParaRPr>
          </a:p>
        </p:txBody>
      </p:sp>
      <p:sp>
        <p:nvSpPr>
          <p:cNvPr id="23" name="Text Placeholder 22">
            <a:extLst>
              <a:ext uri="{FF2B5EF4-FFF2-40B4-BE49-F238E27FC236}">
                <a16:creationId xmlns:a16="http://schemas.microsoft.com/office/drawing/2014/main" id="{BE904312-F9B9-4F27-8665-50D0641FBE59}"/>
              </a:ext>
            </a:extLst>
          </p:cNvPr>
          <p:cNvSpPr>
            <a:spLocks noGrp="1"/>
          </p:cNvSpPr>
          <p:nvPr>
            <p:ph type="body" sz="quarter" idx="24"/>
          </p:nvPr>
        </p:nvSpPr>
        <p:spPr>
          <a:xfrm>
            <a:off x="999868" y="3640835"/>
            <a:ext cx="1697037" cy="1414919"/>
          </a:xfrm>
        </p:spPr>
        <p:txBody>
          <a:bodyPr/>
          <a:lstStyle/>
          <a:p>
            <a:r>
              <a:rPr lang="en-US" sz="2400" dirty="0">
                <a:solidFill>
                  <a:schemeClr val="tx1"/>
                </a:solidFill>
              </a:rPr>
              <a:t>Nazis become 2</a:t>
            </a:r>
            <a:r>
              <a:rPr lang="en-US" sz="2400" baseline="30000" dirty="0">
                <a:solidFill>
                  <a:schemeClr val="tx1"/>
                </a:solidFill>
              </a:rPr>
              <a:t>nd</a:t>
            </a:r>
            <a:r>
              <a:rPr lang="en-US" sz="2400" dirty="0">
                <a:solidFill>
                  <a:schemeClr val="tx1"/>
                </a:solidFill>
              </a:rPr>
              <a:t> largest party in the Reichstag (German Parliament)</a:t>
            </a:r>
            <a:endParaRPr lang="ru-RU" sz="2400" dirty="0">
              <a:solidFill>
                <a:schemeClr val="tx1"/>
              </a:solidFill>
            </a:endParaRPr>
          </a:p>
        </p:txBody>
      </p:sp>
      <p:sp>
        <p:nvSpPr>
          <p:cNvPr id="5" name="Text Placeholder 4">
            <a:extLst>
              <a:ext uri="{FF2B5EF4-FFF2-40B4-BE49-F238E27FC236}">
                <a16:creationId xmlns:a16="http://schemas.microsoft.com/office/drawing/2014/main" id="{2B969FF3-8FFE-4E02-8E2A-BEDDF86909EC}"/>
              </a:ext>
            </a:extLst>
          </p:cNvPr>
          <p:cNvSpPr>
            <a:spLocks noGrp="1"/>
          </p:cNvSpPr>
          <p:nvPr>
            <p:ph type="body" sz="quarter" idx="15"/>
          </p:nvPr>
        </p:nvSpPr>
        <p:spPr/>
        <p:txBody>
          <a:bodyPr/>
          <a:lstStyle/>
          <a:p>
            <a:r>
              <a:rPr lang="en-US" dirty="0">
                <a:solidFill>
                  <a:schemeClr val="tx1"/>
                </a:solidFill>
              </a:rPr>
              <a:t>1931</a:t>
            </a:r>
            <a:endParaRPr lang="ru-RU" dirty="0">
              <a:solidFill>
                <a:schemeClr val="tx1"/>
              </a:solidFill>
            </a:endParaRPr>
          </a:p>
        </p:txBody>
      </p:sp>
      <p:sp>
        <p:nvSpPr>
          <p:cNvPr id="15" name="Text Placeholder 14">
            <a:extLst>
              <a:ext uri="{FF2B5EF4-FFF2-40B4-BE49-F238E27FC236}">
                <a16:creationId xmlns:a16="http://schemas.microsoft.com/office/drawing/2014/main" id="{EEF11A1D-EB73-4B08-8ADD-1B50D40FC186}"/>
              </a:ext>
            </a:extLst>
          </p:cNvPr>
          <p:cNvSpPr>
            <a:spLocks noGrp="1"/>
          </p:cNvSpPr>
          <p:nvPr>
            <p:ph type="body" sz="quarter" idx="25"/>
          </p:nvPr>
        </p:nvSpPr>
        <p:spPr>
          <a:xfrm>
            <a:off x="3076929" y="3640835"/>
            <a:ext cx="1889209" cy="1414919"/>
          </a:xfrm>
        </p:spPr>
        <p:txBody>
          <a:bodyPr/>
          <a:lstStyle/>
          <a:p>
            <a:endParaRPr lang="ru-RU" sz="2400" dirty="0">
              <a:solidFill>
                <a:schemeClr val="tx1"/>
              </a:solidFill>
            </a:endParaRPr>
          </a:p>
        </p:txBody>
      </p:sp>
      <p:sp>
        <p:nvSpPr>
          <p:cNvPr id="6" name="Text Placeholder 5">
            <a:extLst>
              <a:ext uri="{FF2B5EF4-FFF2-40B4-BE49-F238E27FC236}">
                <a16:creationId xmlns:a16="http://schemas.microsoft.com/office/drawing/2014/main" id="{1EB50FA0-8BDD-46C8-99F1-A2927A8655F8}"/>
              </a:ext>
            </a:extLst>
          </p:cNvPr>
          <p:cNvSpPr>
            <a:spLocks noGrp="1"/>
          </p:cNvSpPr>
          <p:nvPr>
            <p:ph type="body" sz="quarter" idx="16"/>
          </p:nvPr>
        </p:nvSpPr>
        <p:spPr/>
        <p:txBody>
          <a:bodyPr/>
          <a:lstStyle/>
          <a:p>
            <a:r>
              <a:rPr lang="en-US" dirty="0">
                <a:solidFill>
                  <a:schemeClr val="tx1"/>
                </a:solidFill>
              </a:rPr>
              <a:t>1932</a:t>
            </a:r>
            <a:endParaRPr lang="ru-RU" dirty="0">
              <a:solidFill>
                <a:schemeClr val="tx1"/>
              </a:solidFill>
            </a:endParaRPr>
          </a:p>
        </p:txBody>
      </p:sp>
      <p:sp>
        <p:nvSpPr>
          <p:cNvPr id="7" name="Text Placeholder 6">
            <a:extLst>
              <a:ext uri="{FF2B5EF4-FFF2-40B4-BE49-F238E27FC236}">
                <a16:creationId xmlns:a16="http://schemas.microsoft.com/office/drawing/2014/main" id="{53D9E183-E0BA-4EFB-909C-B21CDB329817}"/>
              </a:ext>
            </a:extLst>
          </p:cNvPr>
          <p:cNvSpPr>
            <a:spLocks noGrp="1"/>
          </p:cNvSpPr>
          <p:nvPr>
            <p:ph type="body" sz="quarter" idx="17"/>
          </p:nvPr>
        </p:nvSpPr>
        <p:spPr/>
        <p:txBody>
          <a:bodyPr/>
          <a:lstStyle/>
          <a:p>
            <a:r>
              <a:rPr lang="en-US" dirty="0">
                <a:solidFill>
                  <a:schemeClr val="tx1"/>
                </a:solidFill>
              </a:rPr>
              <a:t>1933</a:t>
            </a:r>
            <a:endParaRPr lang="ru-RU" dirty="0">
              <a:solidFill>
                <a:schemeClr val="tx1"/>
              </a:solidFill>
            </a:endParaRPr>
          </a:p>
        </p:txBody>
      </p:sp>
      <p:sp>
        <p:nvSpPr>
          <p:cNvPr id="17" name="Text Placeholder 16">
            <a:extLst>
              <a:ext uri="{FF2B5EF4-FFF2-40B4-BE49-F238E27FC236}">
                <a16:creationId xmlns:a16="http://schemas.microsoft.com/office/drawing/2014/main" id="{DF398F53-954F-4FC0-88A5-32A456A33D3B}"/>
              </a:ext>
            </a:extLst>
          </p:cNvPr>
          <p:cNvSpPr>
            <a:spLocks noGrp="1"/>
          </p:cNvSpPr>
          <p:nvPr>
            <p:ph type="body" sz="quarter" idx="27"/>
          </p:nvPr>
        </p:nvSpPr>
        <p:spPr>
          <a:xfrm>
            <a:off x="7231051" y="3640835"/>
            <a:ext cx="1912949" cy="1414919"/>
          </a:xfrm>
        </p:spPr>
        <p:txBody>
          <a:bodyPr/>
          <a:lstStyle/>
          <a:p>
            <a:r>
              <a:rPr lang="en-US" sz="2000" dirty="0">
                <a:solidFill>
                  <a:schemeClr val="tx1"/>
                </a:solidFill>
              </a:rPr>
              <a:t>Hitler appointed German Chancellor; Reichstag burns; Hitler given dictatorial powers; unions and parties banned and books burned, Dachau opened</a:t>
            </a:r>
            <a:endParaRPr lang="ru-RU" sz="2000" dirty="0">
              <a:solidFill>
                <a:schemeClr val="tx1"/>
              </a:solidFill>
            </a:endParaRPr>
          </a:p>
        </p:txBody>
      </p:sp>
      <p:sp>
        <p:nvSpPr>
          <p:cNvPr id="8" name="Text Placeholder 7">
            <a:extLst>
              <a:ext uri="{FF2B5EF4-FFF2-40B4-BE49-F238E27FC236}">
                <a16:creationId xmlns:a16="http://schemas.microsoft.com/office/drawing/2014/main" id="{6D2C7FD2-2A48-41BD-B107-E8DDA37CB1E0}"/>
              </a:ext>
            </a:extLst>
          </p:cNvPr>
          <p:cNvSpPr>
            <a:spLocks noGrp="1"/>
          </p:cNvSpPr>
          <p:nvPr>
            <p:ph type="body" sz="quarter" idx="18"/>
          </p:nvPr>
        </p:nvSpPr>
        <p:spPr/>
        <p:txBody>
          <a:bodyPr/>
          <a:lstStyle/>
          <a:p>
            <a:r>
              <a:rPr lang="en-US" dirty="0">
                <a:solidFill>
                  <a:schemeClr val="tx1"/>
                </a:solidFill>
              </a:rPr>
              <a:t>1934</a:t>
            </a:r>
            <a:endParaRPr lang="ru-RU" dirty="0">
              <a:solidFill>
                <a:schemeClr val="tx1"/>
              </a:solidFill>
            </a:endParaRPr>
          </a:p>
        </p:txBody>
      </p:sp>
      <p:sp>
        <p:nvSpPr>
          <p:cNvPr id="13" name="Text Placeholder 12">
            <a:extLst>
              <a:ext uri="{FF2B5EF4-FFF2-40B4-BE49-F238E27FC236}">
                <a16:creationId xmlns:a16="http://schemas.microsoft.com/office/drawing/2014/main" id="{81F78730-06AC-4CBB-B56A-013A42F5F6EC}"/>
              </a:ext>
            </a:extLst>
          </p:cNvPr>
          <p:cNvSpPr>
            <a:spLocks noGrp="1"/>
          </p:cNvSpPr>
          <p:nvPr>
            <p:ph type="body" sz="quarter" idx="23"/>
          </p:nvPr>
        </p:nvSpPr>
        <p:spPr/>
        <p:txBody>
          <a:bodyPr/>
          <a:lstStyle/>
          <a:p>
            <a:r>
              <a:rPr lang="en-US" dirty="0">
                <a:solidFill>
                  <a:schemeClr val="accent3"/>
                </a:solidFill>
              </a:rPr>
              <a:t>Step 5 Title</a:t>
            </a:r>
            <a:endParaRPr lang="ru-RU" dirty="0">
              <a:solidFill>
                <a:schemeClr val="accent3"/>
              </a:solidFill>
            </a:endParaRPr>
          </a:p>
        </p:txBody>
      </p:sp>
      <p:sp>
        <p:nvSpPr>
          <p:cNvPr id="18" name="Text Placeholder 17">
            <a:extLst>
              <a:ext uri="{FF2B5EF4-FFF2-40B4-BE49-F238E27FC236}">
                <a16:creationId xmlns:a16="http://schemas.microsoft.com/office/drawing/2014/main" id="{4DD7473F-5C97-4494-8F24-D313570F369B}"/>
              </a:ext>
            </a:extLst>
          </p:cNvPr>
          <p:cNvSpPr>
            <a:spLocks noGrp="1"/>
          </p:cNvSpPr>
          <p:nvPr>
            <p:ph type="body" sz="quarter" idx="28"/>
          </p:nvPr>
        </p:nvSpPr>
        <p:spPr>
          <a:xfrm>
            <a:off x="9308112" y="3640835"/>
            <a:ext cx="2040654" cy="1414919"/>
          </a:xfrm>
        </p:spPr>
        <p:txBody>
          <a:bodyPr/>
          <a:lstStyle/>
          <a:p>
            <a:r>
              <a:rPr lang="en-US" sz="2400" dirty="0">
                <a:solidFill>
                  <a:schemeClr val="tx1"/>
                </a:solidFill>
                <a:hlinkClick r:id="rId2"/>
              </a:rPr>
              <a:t>Hitler combines roles of Chancellor and President of Germany</a:t>
            </a:r>
            <a:endParaRPr lang="ru-RU" sz="2400" dirty="0">
              <a:solidFill>
                <a:schemeClr val="tx1"/>
              </a:solidFill>
            </a:endParaRPr>
          </a:p>
        </p:txBody>
      </p:sp>
      <p:pic>
        <p:nvPicPr>
          <p:cNvPr id="19" name="Picture Placeholder 18"/>
          <p:cNvPicPr>
            <a:picLocks noGrp="1" noChangeAspect="1"/>
          </p:cNvPicPr>
          <p:nvPr>
            <p:ph type="pic" sz="quarter" idx="29"/>
          </p:nvPr>
        </p:nvPicPr>
        <p:blipFill>
          <a:blip r:embed="rId3" cstate="print">
            <a:extLst>
              <a:ext uri="{28A0092B-C50C-407E-A947-70E740481C1C}">
                <a14:useLocalDpi xmlns:a14="http://schemas.microsoft.com/office/drawing/2010/main" val="0"/>
              </a:ext>
            </a:extLst>
          </a:blip>
          <a:srcRect l="8499" r="8499"/>
          <a:stretch>
            <a:fillRect/>
          </a:stretch>
        </p:blipFill>
        <p:spPr>
          <a:xfrm>
            <a:off x="695123" y="569850"/>
            <a:ext cx="1433222" cy="1036914"/>
          </a:xfrm>
        </p:spPr>
      </p:pic>
      <p:sp>
        <p:nvSpPr>
          <p:cNvPr id="21" name="Subtitle 20"/>
          <p:cNvSpPr>
            <a:spLocks noGrp="1"/>
          </p:cNvSpPr>
          <p:nvPr>
            <p:ph type="subTitle" idx="1"/>
          </p:nvPr>
        </p:nvSpPr>
        <p:spPr/>
        <p:txBody>
          <a:bodyPr/>
          <a:lstStyle/>
          <a:p>
            <a:endParaRPr lang="en-US"/>
          </a:p>
        </p:txBody>
      </p:sp>
      <p:sp>
        <p:nvSpPr>
          <p:cNvPr id="27" name="Text Placeholder 26"/>
          <p:cNvSpPr>
            <a:spLocks noGrp="1"/>
          </p:cNvSpPr>
          <p:nvPr>
            <p:ph type="body" sz="quarter" idx="19"/>
          </p:nvPr>
        </p:nvSpPr>
        <p:spPr/>
        <p:txBody>
          <a:bodyPr/>
          <a:lstStyle/>
          <a:p>
            <a:endParaRPr lang="en-US" dirty="0"/>
          </a:p>
        </p:txBody>
      </p:sp>
      <p:sp>
        <p:nvSpPr>
          <p:cNvPr id="26" name="Text Placeholder 14">
            <a:extLst>
              <a:ext uri="{FF2B5EF4-FFF2-40B4-BE49-F238E27FC236}">
                <a16:creationId xmlns:a16="http://schemas.microsoft.com/office/drawing/2014/main" id="{EEF11A1D-EB73-4B08-8ADD-1B50D40FC186}"/>
              </a:ext>
            </a:extLst>
          </p:cNvPr>
          <p:cNvSpPr>
            <a:spLocks noGrp="1"/>
          </p:cNvSpPr>
          <p:nvPr>
            <p:ph type="body" sz="quarter" idx="25"/>
          </p:nvPr>
        </p:nvSpPr>
        <p:spPr>
          <a:xfrm>
            <a:off x="5177730" y="3640835"/>
            <a:ext cx="1889209" cy="1414919"/>
          </a:xfrm>
        </p:spPr>
        <p:txBody>
          <a:bodyPr/>
          <a:lstStyle/>
          <a:p>
            <a:r>
              <a:rPr lang="en-US" sz="2400" dirty="0">
                <a:solidFill>
                  <a:schemeClr val="tx1"/>
                </a:solidFill>
              </a:rPr>
              <a:t>Nazis becomes largest party in German Parliament (37.4%)</a:t>
            </a:r>
            <a:endParaRPr lang="ru-RU" sz="2400" dirty="0">
              <a:solidFill>
                <a:schemeClr val="tx1"/>
              </a:solidFill>
            </a:endParaRPr>
          </a:p>
        </p:txBody>
      </p:sp>
      <p:sp>
        <p:nvSpPr>
          <p:cNvPr id="9" name="Text Placeholder 8"/>
          <p:cNvSpPr>
            <a:spLocks noGrp="1"/>
          </p:cNvSpPr>
          <p:nvPr>
            <p:ph type="body" sz="quarter" idx="22"/>
          </p:nvPr>
        </p:nvSpPr>
        <p:spPr/>
        <p:txBody>
          <a:bodyPr/>
          <a:lstStyle/>
          <a:p>
            <a:endParaRPr lang="en-US"/>
          </a:p>
        </p:txBody>
      </p:sp>
      <p:sp>
        <p:nvSpPr>
          <p:cNvPr id="3" name="Text Placeholder 2"/>
          <p:cNvSpPr>
            <a:spLocks noGrp="1"/>
          </p:cNvSpPr>
          <p:nvPr>
            <p:ph type="body" sz="quarter" idx="20"/>
          </p:nvPr>
        </p:nvSpPr>
        <p:spPr/>
        <p:txBody>
          <a:bodyPr/>
          <a:lstStyle/>
          <a:p>
            <a:endParaRPr lang="en-US"/>
          </a:p>
        </p:txBody>
      </p:sp>
      <p:sp>
        <p:nvSpPr>
          <p:cNvPr id="12" name="Text Placeholder 11"/>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1494732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2571</TotalTime>
  <Words>2080</Words>
  <Application>Microsoft Office PowerPoint</Application>
  <PresentationFormat>Widescreen</PresentationFormat>
  <Paragraphs>290</Paragraphs>
  <Slides>67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Calibri Light</vt:lpstr>
      <vt:lpstr>Stencil</vt:lpstr>
      <vt:lpstr>Office Theme</vt:lpstr>
      <vt:lpstr>World War II</vt:lpstr>
      <vt:lpstr>Rise of Fascists and Militarists JAPAN</vt:lpstr>
      <vt:lpstr>PowerPoint Presentation</vt:lpstr>
      <vt:lpstr>Rise of Fascists and Militarists ITALY</vt:lpstr>
      <vt:lpstr>PowerPoint Presentation</vt:lpstr>
      <vt:lpstr>Rise of Fascists and Militarists GERMANY</vt:lpstr>
      <vt:lpstr>Rise of Nazi Germany</vt:lpstr>
      <vt:lpstr>Rise of Nazi Germany</vt:lpstr>
      <vt:lpstr>Rise of Nazi Germany</vt:lpstr>
      <vt:lpstr>Rise of Nazi Germany</vt:lpstr>
      <vt:lpstr>Annexation of Austria and Czechoslovakia</vt:lpstr>
      <vt:lpstr>The War Begins</vt:lpstr>
      <vt:lpstr>PowerPoint Presentation</vt:lpstr>
      <vt:lpstr>PowerPoint Presentation</vt:lpstr>
      <vt:lpstr>PowerPoint Presentation</vt:lpstr>
      <vt:lpstr>PowerPoint Presentation</vt:lpstr>
      <vt:lpstr>PowerPoint Presentation</vt:lpstr>
      <vt:lpstr>Winston Churchill</vt:lpstr>
      <vt:lpstr>American Neutrality</vt:lpstr>
      <vt:lpstr>Anti-War Sentiment in America</vt:lpstr>
      <vt:lpstr>PowerPoint Presentation</vt:lpstr>
      <vt:lpstr>Attack on Pearl Harbor</vt:lpstr>
      <vt:lpstr>PowerPoint Presentation</vt:lpstr>
      <vt:lpstr>US Declares War</vt:lpstr>
      <vt:lpstr>Japanese Internment</vt:lpstr>
      <vt:lpstr>Japanese Expansion</vt:lpstr>
      <vt:lpstr>Allies</vt:lpstr>
      <vt:lpstr>Allied Officers Europe</vt:lpstr>
      <vt:lpstr>Allied Officers Europe</vt:lpstr>
      <vt:lpstr>Axis Officers Europe</vt:lpstr>
      <vt:lpstr>Allied Officers Pacific</vt:lpstr>
      <vt:lpstr>Axis Officers Pacific</vt:lpstr>
      <vt:lpstr>1942 – In Europe</vt:lpstr>
      <vt:lpstr>1942 - EUROPE</vt:lpstr>
      <vt:lpstr>1942 – In The Pacific</vt:lpstr>
      <vt:lpstr>1942 - Pacific</vt:lpstr>
      <vt:lpstr>1943 – In Europe</vt:lpstr>
      <vt:lpstr>1943 - EUROPE</vt:lpstr>
      <vt:lpstr>1943 – In The Pacific</vt:lpstr>
      <vt:lpstr>1943 - Pacific</vt:lpstr>
      <vt:lpstr>World War II – On the Homefront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1944 – In Europe</vt:lpstr>
      <vt:lpstr>1944 - EUROPE</vt:lpstr>
      <vt:lpstr>1944 – In The Pacific</vt:lpstr>
      <vt:lpstr>1944 - Pacific</vt:lpstr>
      <vt:lpstr>1945 – In Europe</vt:lpstr>
      <vt:lpstr>1945 - EUROPE</vt:lpstr>
      <vt:lpstr>Death of FDR</vt:lpstr>
      <vt:lpstr>PowerPoint Presentation</vt:lpstr>
      <vt:lpstr>1945 – In The Pacific</vt:lpstr>
      <vt:lpstr>1945 - Pacific</vt:lpstr>
      <vt:lpstr>The Atomic Bomb</vt:lpstr>
      <vt:lpstr>PowerPoint Presentation</vt:lpstr>
      <vt:lpstr>PowerPoint Presentation</vt:lpstr>
      <vt:lpstr>PowerPoint Presentation</vt:lpstr>
      <vt:lpstr>PowerPoint Presentation</vt:lpstr>
      <vt:lpstr>PowerPoint Presentation</vt:lpstr>
      <vt:lpstr>World War II Casualties</vt:lpstr>
      <vt:lpstr>PowerPoint Presentation</vt:lpstr>
    </vt:vector>
  </TitlesOfParts>
  <Company>MRSD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Lambert</dc:creator>
  <cp:lastModifiedBy>Peter Lambert</cp:lastModifiedBy>
  <cp:revision>98</cp:revision>
  <dcterms:created xsi:type="dcterms:W3CDTF">2019-03-13T17:34:52Z</dcterms:created>
  <dcterms:modified xsi:type="dcterms:W3CDTF">2024-03-12T15:25:08Z</dcterms:modified>
</cp:coreProperties>
</file>