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383" r:id="rId3"/>
    <p:sldId id="259" r:id="rId4"/>
    <p:sldId id="260" r:id="rId5"/>
    <p:sldId id="266" r:id="rId6"/>
    <p:sldId id="269" r:id="rId7"/>
    <p:sldId id="270" r:id="rId8"/>
    <p:sldId id="325" r:id="rId9"/>
    <p:sldId id="326" r:id="rId10"/>
    <p:sldId id="364" r:id="rId11"/>
    <p:sldId id="394" r:id="rId12"/>
    <p:sldId id="384" r:id="rId13"/>
    <p:sldId id="275" r:id="rId14"/>
    <p:sldId id="276" r:id="rId15"/>
    <p:sldId id="327" r:id="rId16"/>
    <p:sldId id="328" r:id="rId17"/>
    <p:sldId id="277" r:id="rId18"/>
    <p:sldId id="278"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96" r:id="rId40"/>
    <p:sldId id="303" r:id="rId41"/>
    <p:sldId id="304" r:id="rId42"/>
    <p:sldId id="386" r:id="rId43"/>
    <p:sldId id="305" r:id="rId44"/>
    <p:sldId id="393" r:id="rId45"/>
    <p:sldId id="389" r:id="rId46"/>
    <p:sldId id="390" r:id="rId47"/>
    <p:sldId id="391" r:id="rId48"/>
    <p:sldId id="392" r:id="rId49"/>
    <p:sldId id="315" r:id="rId50"/>
    <p:sldId id="316" r:id="rId51"/>
    <p:sldId id="317" r:id="rId52"/>
    <p:sldId id="318" r:id="rId53"/>
    <p:sldId id="319" r:id="rId54"/>
    <p:sldId id="385" r:id="rId55"/>
    <p:sldId id="331" r:id="rId56"/>
    <p:sldId id="365" r:id="rId57"/>
    <p:sldId id="387" r:id="rId58"/>
    <p:sldId id="335" r:id="rId59"/>
    <p:sldId id="340" r:id="rId60"/>
    <p:sldId id="388" r:id="rId61"/>
    <p:sldId id="355" r:id="rId62"/>
    <p:sldId id="356" r:id="rId63"/>
    <p:sldId id="357" r:id="rId64"/>
    <p:sldId id="358" r:id="rId65"/>
    <p:sldId id="359" r:id="rId66"/>
    <p:sldId id="361" r:id="rId67"/>
    <p:sldId id="360" r:id="rId68"/>
    <p:sldId id="369" r:id="rId69"/>
    <p:sldId id="395"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1EAD0"/>
    <a:srgbClr val="4B6CA1"/>
    <a:srgbClr val="5169A3"/>
    <a:srgbClr val="253770"/>
    <a:srgbClr val="101F48"/>
    <a:srgbClr val="435B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78" autoAdjust="0"/>
    <p:restoredTop sz="94484" autoAdjust="0"/>
  </p:normalViewPr>
  <p:slideViewPr>
    <p:cSldViewPr snapToGrid="0">
      <p:cViewPr varScale="1">
        <p:scale>
          <a:sx n="108" d="100"/>
          <a:sy n="108" d="100"/>
        </p:scale>
        <p:origin x="420" y="78"/>
      </p:cViewPr>
      <p:guideLst>
        <p:guide orient="horz" pos="2160"/>
        <p:guide pos="3840"/>
      </p:guideLst>
    </p:cSldViewPr>
  </p:slideViewPr>
  <p:outlineViewPr>
    <p:cViewPr>
      <p:scale>
        <a:sx n="33" d="100"/>
        <a:sy n="33" d="100"/>
      </p:scale>
      <p:origin x="0" y="-1098"/>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AAC88B-B063-4C24-AEC4-4C5D060A872F}" type="datetimeFigureOut">
              <a:rPr lang="en-US" smtClean="0"/>
              <a:t>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6A6306-1154-43CB-B2C8-65F8D1C4022C}" type="slidenum">
              <a:rPr lang="en-US" smtClean="0"/>
              <a:t>‹#›</a:t>
            </a:fld>
            <a:endParaRPr lang="en-US"/>
          </a:p>
        </p:txBody>
      </p:sp>
    </p:spTree>
    <p:extLst>
      <p:ext uri="{BB962C8B-B14F-4D97-AF65-F5344CB8AC3E}">
        <p14:creationId xmlns:p14="http://schemas.microsoft.com/office/powerpoint/2010/main" val="1146411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EA0E-54D8-4628-9780-D737BE8F54D2}" type="slidenum">
              <a:rPr lang="en-US" smtClean="0"/>
              <a:pPr/>
              <a:t>3</a:t>
            </a:fld>
            <a:endParaRPr lang="en-US"/>
          </a:p>
        </p:txBody>
      </p:sp>
    </p:spTree>
    <p:extLst>
      <p:ext uri="{BB962C8B-B14F-4D97-AF65-F5344CB8AC3E}">
        <p14:creationId xmlns:p14="http://schemas.microsoft.com/office/powerpoint/2010/main" val="3881977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19</a:t>
            </a:fld>
            <a:endParaRPr lang="en-US"/>
          </a:p>
        </p:txBody>
      </p:sp>
    </p:spTree>
    <p:extLst>
      <p:ext uri="{BB962C8B-B14F-4D97-AF65-F5344CB8AC3E}">
        <p14:creationId xmlns:p14="http://schemas.microsoft.com/office/powerpoint/2010/main" val="927906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20</a:t>
            </a:fld>
            <a:endParaRPr lang="en-US"/>
          </a:p>
        </p:txBody>
      </p:sp>
    </p:spTree>
    <p:extLst>
      <p:ext uri="{BB962C8B-B14F-4D97-AF65-F5344CB8AC3E}">
        <p14:creationId xmlns:p14="http://schemas.microsoft.com/office/powerpoint/2010/main" val="488393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21</a:t>
            </a:fld>
            <a:endParaRPr lang="en-US"/>
          </a:p>
        </p:txBody>
      </p:sp>
    </p:spTree>
    <p:extLst>
      <p:ext uri="{BB962C8B-B14F-4D97-AF65-F5344CB8AC3E}">
        <p14:creationId xmlns:p14="http://schemas.microsoft.com/office/powerpoint/2010/main" val="3079332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22</a:t>
            </a:fld>
            <a:endParaRPr lang="en-US"/>
          </a:p>
        </p:txBody>
      </p:sp>
    </p:spTree>
    <p:extLst>
      <p:ext uri="{BB962C8B-B14F-4D97-AF65-F5344CB8AC3E}">
        <p14:creationId xmlns:p14="http://schemas.microsoft.com/office/powerpoint/2010/main" val="1019317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23</a:t>
            </a:fld>
            <a:endParaRPr lang="en-US"/>
          </a:p>
        </p:txBody>
      </p:sp>
    </p:spTree>
    <p:extLst>
      <p:ext uri="{BB962C8B-B14F-4D97-AF65-F5344CB8AC3E}">
        <p14:creationId xmlns:p14="http://schemas.microsoft.com/office/powerpoint/2010/main" val="2403704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24</a:t>
            </a:fld>
            <a:endParaRPr lang="en-US"/>
          </a:p>
        </p:txBody>
      </p:sp>
    </p:spTree>
    <p:extLst>
      <p:ext uri="{BB962C8B-B14F-4D97-AF65-F5344CB8AC3E}">
        <p14:creationId xmlns:p14="http://schemas.microsoft.com/office/powerpoint/2010/main" val="1237170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25</a:t>
            </a:fld>
            <a:endParaRPr lang="en-US"/>
          </a:p>
        </p:txBody>
      </p:sp>
    </p:spTree>
    <p:extLst>
      <p:ext uri="{BB962C8B-B14F-4D97-AF65-F5344CB8AC3E}">
        <p14:creationId xmlns:p14="http://schemas.microsoft.com/office/powerpoint/2010/main" val="1374683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26</a:t>
            </a:fld>
            <a:endParaRPr lang="en-US"/>
          </a:p>
        </p:txBody>
      </p:sp>
    </p:spTree>
    <p:extLst>
      <p:ext uri="{BB962C8B-B14F-4D97-AF65-F5344CB8AC3E}">
        <p14:creationId xmlns:p14="http://schemas.microsoft.com/office/powerpoint/2010/main" val="26430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27</a:t>
            </a:fld>
            <a:endParaRPr lang="en-US"/>
          </a:p>
        </p:txBody>
      </p:sp>
    </p:spTree>
    <p:extLst>
      <p:ext uri="{BB962C8B-B14F-4D97-AF65-F5344CB8AC3E}">
        <p14:creationId xmlns:p14="http://schemas.microsoft.com/office/powerpoint/2010/main" val="481357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28</a:t>
            </a:fld>
            <a:endParaRPr lang="en-US"/>
          </a:p>
        </p:txBody>
      </p:sp>
    </p:spTree>
    <p:extLst>
      <p:ext uri="{BB962C8B-B14F-4D97-AF65-F5344CB8AC3E}">
        <p14:creationId xmlns:p14="http://schemas.microsoft.com/office/powerpoint/2010/main" val="3978441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EA0E-54D8-4628-9780-D737BE8F54D2}" type="slidenum">
              <a:rPr lang="en-US" smtClean="0"/>
              <a:pPr/>
              <a:t>4</a:t>
            </a:fld>
            <a:endParaRPr lang="en-US"/>
          </a:p>
        </p:txBody>
      </p:sp>
    </p:spTree>
    <p:extLst>
      <p:ext uri="{BB962C8B-B14F-4D97-AF65-F5344CB8AC3E}">
        <p14:creationId xmlns:p14="http://schemas.microsoft.com/office/powerpoint/2010/main" val="2675229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29</a:t>
            </a:fld>
            <a:endParaRPr lang="en-US"/>
          </a:p>
        </p:txBody>
      </p:sp>
    </p:spTree>
    <p:extLst>
      <p:ext uri="{BB962C8B-B14F-4D97-AF65-F5344CB8AC3E}">
        <p14:creationId xmlns:p14="http://schemas.microsoft.com/office/powerpoint/2010/main" val="2510359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30</a:t>
            </a:fld>
            <a:endParaRPr lang="en-US"/>
          </a:p>
        </p:txBody>
      </p:sp>
    </p:spTree>
    <p:extLst>
      <p:ext uri="{BB962C8B-B14F-4D97-AF65-F5344CB8AC3E}">
        <p14:creationId xmlns:p14="http://schemas.microsoft.com/office/powerpoint/2010/main" val="3342477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31</a:t>
            </a:fld>
            <a:endParaRPr lang="en-US"/>
          </a:p>
        </p:txBody>
      </p:sp>
    </p:spTree>
    <p:extLst>
      <p:ext uri="{BB962C8B-B14F-4D97-AF65-F5344CB8AC3E}">
        <p14:creationId xmlns:p14="http://schemas.microsoft.com/office/powerpoint/2010/main" val="365166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32</a:t>
            </a:fld>
            <a:endParaRPr lang="en-US"/>
          </a:p>
        </p:txBody>
      </p:sp>
    </p:spTree>
    <p:extLst>
      <p:ext uri="{BB962C8B-B14F-4D97-AF65-F5344CB8AC3E}">
        <p14:creationId xmlns:p14="http://schemas.microsoft.com/office/powerpoint/2010/main" val="710675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33</a:t>
            </a:fld>
            <a:endParaRPr lang="en-US"/>
          </a:p>
        </p:txBody>
      </p:sp>
    </p:spTree>
    <p:extLst>
      <p:ext uri="{BB962C8B-B14F-4D97-AF65-F5344CB8AC3E}">
        <p14:creationId xmlns:p14="http://schemas.microsoft.com/office/powerpoint/2010/main" val="999935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34</a:t>
            </a:fld>
            <a:endParaRPr lang="en-US"/>
          </a:p>
        </p:txBody>
      </p:sp>
    </p:spTree>
    <p:extLst>
      <p:ext uri="{BB962C8B-B14F-4D97-AF65-F5344CB8AC3E}">
        <p14:creationId xmlns:p14="http://schemas.microsoft.com/office/powerpoint/2010/main" val="2711464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35</a:t>
            </a:fld>
            <a:endParaRPr lang="en-US"/>
          </a:p>
        </p:txBody>
      </p:sp>
    </p:spTree>
    <p:extLst>
      <p:ext uri="{BB962C8B-B14F-4D97-AF65-F5344CB8AC3E}">
        <p14:creationId xmlns:p14="http://schemas.microsoft.com/office/powerpoint/2010/main" val="819468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36</a:t>
            </a:fld>
            <a:endParaRPr lang="en-US"/>
          </a:p>
        </p:txBody>
      </p:sp>
    </p:spTree>
    <p:extLst>
      <p:ext uri="{BB962C8B-B14F-4D97-AF65-F5344CB8AC3E}">
        <p14:creationId xmlns:p14="http://schemas.microsoft.com/office/powerpoint/2010/main" val="308727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37</a:t>
            </a:fld>
            <a:endParaRPr lang="en-US"/>
          </a:p>
        </p:txBody>
      </p:sp>
    </p:spTree>
    <p:extLst>
      <p:ext uri="{BB962C8B-B14F-4D97-AF65-F5344CB8AC3E}">
        <p14:creationId xmlns:p14="http://schemas.microsoft.com/office/powerpoint/2010/main" val="3930428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38</a:t>
            </a:fld>
            <a:endParaRPr lang="en-US"/>
          </a:p>
        </p:txBody>
      </p:sp>
    </p:spTree>
    <p:extLst>
      <p:ext uri="{BB962C8B-B14F-4D97-AF65-F5344CB8AC3E}">
        <p14:creationId xmlns:p14="http://schemas.microsoft.com/office/powerpoint/2010/main" val="4196986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EA0E-54D8-4628-9780-D737BE8F54D2}" type="slidenum">
              <a:rPr lang="en-US" smtClean="0"/>
              <a:pPr/>
              <a:t>5</a:t>
            </a:fld>
            <a:endParaRPr lang="en-US"/>
          </a:p>
        </p:txBody>
      </p:sp>
    </p:spTree>
    <p:extLst>
      <p:ext uri="{BB962C8B-B14F-4D97-AF65-F5344CB8AC3E}">
        <p14:creationId xmlns:p14="http://schemas.microsoft.com/office/powerpoint/2010/main" val="3509110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46D712-0957-4761-B44B-81BA25DBC290}" type="slidenum">
              <a:rPr lang="en-US" smtClean="0"/>
              <a:pPr/>
              <a:t>40</a:t>
            </a:fld>
            <a:endParaRPr lang="en-US"/>
          </a:p>
        </p:txBody>
      </p:sp>
    </p:spTree>
    <p:extLst>
      <p:ext uri="{BB962C8B-B14F-4D97-AF65-F5344CB8AC3E}">
        <p14:creationId xmlns:p14="http://schemas.microsoft.com/office/powerpoint/2010/main" val="2091379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41</a:t>
            </a:fld>
            <a:endParaRPr lang="en-US"/>
          </a:p>
        </p:txBody>
      </p:sp>
    </p:spTree>
    <p:extLst>
      <p:ext uri="{BB962C8B-B14F-4D97-AF65-F5344CB8AC3E}">
        <p14:creationId xmlns:p14="http://schemas.microsoft.com/office/powerpoint/2010/main" val="21238140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43</a:t>
            </a:fld>
            <a:endParaRPr lang="en-US"/>
          </a:p>
        </p:txBody>
      </p:sp>
    </p:spTree>
    <p:extLst>
      <p:ext uri="{BB962C8B-B14F-4D97-AF65-F5344CB8AC3E}">
        <p14:creationId xmlns:p14="http://schemas.microsoft.com/office/powerpoint/2010/main" val="3403254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44</a:t>
            </a:fld>
            <a:endParaRPr lang="en-US"/>
          </a:p>
        </p:txBody>
      </p:sp>
    </p:spTree>
    <p:extLst>
      <p:ext uri="{BB962C8B-B14F-4D97-AF65-F5344CB8AC3E}">
        <p14:creationId xmlns:p14="http://schemas.microsoft.com/office/powerpoint/2010/main" val="34563783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45</a:t>
            </a:fld>
            <a:endParaRPr lang="en-US"/>
          </a:p>
        </p:txBody>
      </p:sp>
    </p:spTree>
    <p:extLst>
      <p:ext uri="{BB962C8B-B14F-4D97-AF65-F5344CB8AC3E}">
        <p14:creationId xmlns:p14="http://schemas.microsoft.com/office/powerpoint/2010/main" val="2295803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46</a:t>
            </a:fld>
            <a:endParaRPr lang="en-US"/>
          </a:p>
        </p:txBody>
      </p:sp>
    </p:spTree>
    <p:extLst>
      <p:ext uri="{BB962C8B-B14F-4D97-AF65-F5344CB8AC3E}">
        <p14:creationId xmlns:p14="http://schemas.microsoft.com/office/powerpoint/2010/main" val="14836298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47</a:t>
            </a:fld>
            <a:endParaRPr lang="en-US"/>
          </a:p>
        </p:txBody>
      </p:sp>
    </p:spTree>
    <p:extLst>
      <p:ext uri="{BB962C8B-B14F-4D97-AF65-F5344CB8AC3E}">
        <p14:creationId xmlns:p14="http://schemas.microsoft.com/office/powerpoint/2010/main" val="38528724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48</a:t>
            </a:fld>
            <a:endParaRPr lang="en-US"/>
          </a:p>
        </p:txBody>
      </p:sp>
    </p:spTree>
    <p:extLst>
      <p:ext uri="{BB962C8B-B14F-4D97-AF65-F5344CB8AC3E}">
        <p14:creationId xmlns:p14="http://schemas.microsoft.com/office/powerpoint/2010/main" val="1519368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49</a:t>
            </a:fld>
            <a:endParaRPr lang="en-US"/>
          </a:p>
        </p:txBody>
      </p:sp>
    </p:spTree>
    <p:extLst>
      <p:ext uri="{BB962C8B-B14F-4D97-AF65-F5344CB8AC3E}">
        <p14:creationId xmlns:p14="http://schemas.microsoft.com/office/powerpoint/2010/main" val="39374977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50</a:t>
            </a:fld>
            <a:endParaRPr lang="en-US"/>
          </a:p>
        </p:txBody>
      </p:sp>
    </p:spTree>
    <p:extLst>
      <p:ext uri="{BB962C8B-B14F-4D97-AF65-F5344CB8AC3E}">
        <p14:creationId xmlns:p14="http://schemas.microsoft.com/office/powerpoint/2010/main" val="3065141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EA0E-54D8-4628-9780-D737BE8F54D2}" type="slidenum">
              <a:rPr lang="en-US" smtClean="0"/>
              <a:pPr/>
              <a:t>6</a:t>
            </a:fld>
            <a:endParaRPr lang="en-US"/>
          </a:p>
        </p:txBody>
      </p:sp>
    </p:spTree>
    <p:extLst>
      <p:ext uri="{BB962C8B-B14F-4D97-AF65-F5344CB8AC3E}">
        <p14:creationId xmlns:p14="http://schemas.microsoft.com/office/powerpoint/2010/main" val="9811754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51</a:t>
            </a:fld>
            <a:endParaRPr lang="en-US"/>
          </a:p>
        </p:txBody>
      </p:sp>
    </p:spTree>
    <p:extLst>
      <p:ext uri="{BB962C8B-B14F-4D97-AF65-F5344CB8AC3E}">
        <p14:creationId xmlns:p14="http://schemas.microsoft.com/office/powerpoint/2010/main" val="35655620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52</a:t>
            </a:fld>
            <a:endParaRPr lang="en-US"/>
          </a:p>
        </p:txBody>
      </p:sp>
    </p:spTree>
    <p:extLst>
      <p:ext uri="{BB962C8B-B14F-4D97-AF65-F5344CB8AC3E}">
        <p14:creationId xmlns:p14="http://schemas.microsoft.com/office/powerpoint/2010/main" val="5935911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53</a:t>
            </a:fld>
            <a:endParaRPr lang="en-US"/>
          </a:p>
        </p:txBody>
      </p:sp>
    </p:spTree>
    <p:extLst>
      <p:ext uri="{BB962C8B-B14F-4D97-AF65-F5344CB8AC3E}">
        <p14:creationId xmlns:p14="http://schemas.microsoft.com/office/powerpoint/2010/main" val="1414125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EA0E-54D8-4628-9780-D737BE8F54D2}" type="slidenum">
              <a:rPr lang="en-US" smtClean="0"/>
              <a:pPr/>
              <a:t>7</a:t>
            </a:fld>
            <a:endParaRPr lang="en-US"/>
          </a:p>
        </p:txBody>
      </p:sp>
    </p:spTree>
    <p:extLst>
      <p:ext uri="{BB962C8B-B14F-4D97-AF65-F5344CB8AC3E}">
        <p14:creationId xmlns:p14="http://schemas.microsoft.com/office/powerpoint/2010/main" val="495901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75EA0E-54D8-4628-9780-D737BE8F54D2}" type="slidenum">
              <a:rPr lang="en-US" smtClean="0"/>
              <a:pPr/>
              <a:t>13</a:t>
            </a:fld>
            <a:endParaRPr lang="en-US"/>
          </a:p>
        </p:txBody>
      </p:sp>
    </p:spTree>
    <p:extLst>
      <p:ext uri="{BB962C8B-B14F-4D97-AF65-F5344CB8AC3E}">
        <p14:creationId xmlns:p14="http://schemas.microsoft.com/office/powerpoint/2010/main" val="1297384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14</a:t>
            </a:fld>
            <a:endParaRPr lang="en-US"/>
          </a:p>
        </p:txBody>
      </p:sp>
    </p:spTree>
    <p:extLst>
      <p:ext uri="{BB962C8B-B14F-4D97-AF65-F5344CB8AC3E}">
        <p14:creationId xmlns:p14="http://schemas.microsoft.com/office/powerpoint/2010/main" val="2107155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17</a:t>
            </a:fld>
            <a:endParaRPr lang="en-US"/>
          </a:p>
        </p:txBody>
      </p:sp>
    </p:spTree>
    <p:extLst>
      <p:ext uri="{BB962C8B-B14F-4D97-AF65-F5344CB8AC3E}">
        <p14:creationId xmlns:p14="http://schemas.microsoft.com/office/powerpoint/2010/main" val="3785508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46D712-0957-4761-B44B-81BA25DBC290}" type="slidenum">
              <a:rPr lang="en-US" smtClean="0"/>
              <a:pPr/>
              <a:t>18</a:t>
            </a:fld>
            <a:endParaRPr lang="en-US"/>
          </a:p>
        </p:txBody>
      </p:sp>
    </p:spTree>
    <p:extLst>
      <p:ext uri="{BB962C8B-B14F-4D97-AF65-F5344CB8AC3E}">
        <p14:creationId xmlns:p14="http://schemas.microsoft.com/office/powerpoint/2010/main" val="3700536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6D16D7-9071-442B-B577-32A23E977E60}"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F36CD-6617-4FFA-9D40-FB946922BE17}" type="slidenum">
              <a:rPr lang="en-US" smtClean="0"/>
              <a:t>‹#›</a:t>
            </a:fld>
            <a:endParaRPr lang="en-US"/>
          </a:p>
        </p:txBody>
      </p:sp>
    </p:spTree>
    <p:extLst>
      <p:ext uri="{BB962C8B-B14F-4D97-AF65-F5344CB8AC3E}">
        <p14:creationId xmlns:p14="http://schemas.microsoft.com/office/powerpoint/2010/main" val="2627506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6D16D7-9071-442B-B577-32A23E977E60}"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F36CD-6617-4FFA-9D40-FB946922BE17}" type="slidenum">
              <a:rPr lang="en-US" smtClean="0"/>
              <a:t>‹#›</a:t>
            </a:fld>
            <a:endParaRPr lang="en-US"/>
          </a:p>
        </p:txBody>
      </p:sp>
    </p:spTree>
    <p:extLst>
      <p:ext uri="{BB962C8B-B14F-4D97-AF65-F5344CB8AC3E}">
        <p14:creationId xmlns:p14="http://schemas.microsoft.com/office/powerpoint/2010/main" val="1041092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6D16D7-9071-442B-B577-32A23E977E60}"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F36CD-6617-4FFA-9D40-FB946922BE17}" type="slidenum">
              <a:rPr lang="en-US" smtClean="0"/>
              <a:t>‹#›</a:t>
            </a:fld>
            <a:endParaRPr lang="en-US"/>
          </a:p>
        </p:txBody>
      </p:sp>
    </p:spTree>
    <p:extLst>
      <p:ext uri="{BB962C8B-B14F-4D97-AF65-F5344CB8AC3E}">
        <p14:creationId xmlns:p14="http://schemas.microsoft.com/office/powerpoint/2010/main" val="4183633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6D16D7-9071-442B-B577-32A23E977E60}"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F36CD-6617-4FFA-9D40-FB946922BE17}" type="slidenum">
              <a:rPr lang="en-US" smtClean="0"/>
              <a:t>‹#›</a:t>
            </a:fld>
            <a:endParaRPr lang="en-US"/>
          </a:p>
        </p:txBody>
      </p:sp>
    </p:spTree>
    <p:extLst>
      <p:ext uri="{BB962C8B-B14F-4D97-AF65-F5344CB8AC3E}">
        <p14:creationId xmlns:p14="http://schemas.microsoft.com/office/powerpoint/2010/main" val="3279589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E6D16D7-9071-442B-B577-32A23E977E60}"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F36CD-6617-4FFA-9D40-FB946922BE17}" type="slidenum">
              <a:rPr lang="en-US" smtClean="0"/>
              <a:t>‹#›</a:t>
            </a:fld>
            <a:endParaRPr lang="en-US"/>
          </a:p>
        </p:txBody>
      </p:sp>
    </p:spTree>
    <p:extLst>
      <p:ext uri="{BB962C8B-B14F-4D97-AF65-F5344CB8AC3E}">
        <p14:creationId xmlns:p14="http://schemas.microsoft.com/office/powerpoint/2010/main" val="1747532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6D16D7-9071-442B-B577-32A23E977E60}"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F36CD-6617-4FFA-9D40-FB946922BE17}" type="slidenum">
              <a:rPr lang="en-US" smtClean="0"/>
              <a:t>‹#›</a:t>
            </a:fld>
            <a:endParaRPr lang="en-US"/>
          </a:p>
        </p:txBody>
      </p:sp>
    </p:spTree>
    <p:extLst>
      <p:ext uri="{BB962C8B-B14F-4D97-AF65-F5344CB8AC3E}">
        <p14:creationId xmlns:p14="http://schemas.microsoft.com/office/powerpoint/2010/main" val="4027837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6D16D7-9071-442B-B577-32A23E977E60}" type="datetimeFigureOut">
              <a:rPr lang="en-US" smtClean="0"/>
              <a:t>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8F36CD-6617-4FFA-9D40-FB946922BE17}" type="slidenum">
              <a:rPr lang="en-US" smtClean="0"/>
              <a:t>‹#›</a:t>
            </a:fld>
            <a:endParaRPr lang="en-US"/>
          </a:p>
        </p:txBody>
      </p:sp>
    </p:spTree>
    <p:extLst>
      <p:ext uri="{BB962C8B-B14F-4D97-AF65-F5344CB8AC3E}">
        <p14:creationId xmlns:p14="http://schemas.microsoft.com/office/powerpoint/2010/main" val="3571987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6D16D7-9071-442B-B577-32A23E977E60}" type="datetimeFigureOut">
              <a:rPr lang="en-US" smtClean="0"/>
              <a:t>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8F36CD-6617-4FFA-9D40-FB946922BE17}" type="slidenum">
              <a:rPr lang="en-US" smtClean="0"/>
              <a:t>‹#›</a:t>
            </a:fld>
            <a:endParaRPr lang="en-US"/>
          </a:p>
        </p:txBody>
      </p:sp>
    </p:spTree>
    <p:extLst>
      <p:ext uri="{BB962C8B-B14F-4D97-AF65-F5344CB8AC3E}">
        <p14:creationId xmlns:p14="http://schemas.microsoft.com/office/powerpoint/2010/main" val="916495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D16D7-9071-442B-B577-32A23E977E60}" type="datetimeFigureOut">
              <a:rPr lang="en-US" smtClean="0"/>
              <a:t>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8F36CD-6617-4FFA-9D40-FB946922BE17}" type="slidenum">
              <a:rPr lang="en-US" smtClean="0"/>
              <a:t>‹#›</a:t>
            </a:fld>
            <a:endParaRPr lang="en-US"/>
          </a:p>
        </p:txBody>
      </p:sp>
    </p:spTree>
    <p:extLst>
      <p:ext uri="{BB962C8B-B14F-4D97-AF65-F5344CB8AC3E}">
        <p14:creationId xmlns:p14="http://schemas.microsoft.com/office/powerpoint/2010/main" val="3627714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E6D16D7-9071-442B-B577-32A23E977E60}"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F36CD-6617-4FFA-9D40-FB946922BE17}" type="slidenum">
              <a:rPr lang="en-US" smtClean="0"/>
              <a:t>‹#›</a:t>
            </a:fld>
            <a:endParaRPr lang="en-US"/>
          </a:p>
        </p:txBody>
      </p:sp>
    </p:spTree>
    <p:extLst>
      <p:ext uri="{BB962C8B-B14F-4D97-AF65-F5344CB8AC3E}">
        <p14:creationId xmlns:p14="http://schemas.microsoft.com/office/powerpoint/2010/main" val="3739637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E6D16D7-9071-442B-B577-32A23E977E60}"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F36CD-6617-4FFA-9D40-FB946922BE17}" type="slidenum">
              <a:rPr lang="en-US" smtClean="0"/>
              <a:t>‹#›</a:t>
            </a:fld>
            <a:endParaRPr lang="en-US"/>
          </a:p>
        </p:txBody>
      </p:sp>
    </p:spTree>
    <p:extLst>
      <p:ext uri="{BB962C8B-B14F-4D97-AF65-F5344CB8AC3E}">
        <p14:creationId xmlns:p14="http://schemas.microsoft.com/office/powerpoint/2010/main" val="130795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6D16D7-9071-442B-B577-32A23E977E60}" type="datetimeFigureOut">
              <a:rPr lang="en-US" smtClean="0"/>
              <a:t>2/29/2024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F36CD-6617-4FFA-9D40-FB946922BE17}" type="slidenum">
              <a:rPr lang="en-US" smtClean="0"/>
              <a:t>‹#›</a:t>
            </a:fld>
            <a:endParaRPr lang="en-US"/>
          </a:p>
        </p:txBody>
      </p:sp>
    </p:spTree>
    <p:extLst>
      <p:ext uri="{BB962C8B-B14F-4D97-AF65-F5344CB8AC3E}">
        <p14:creationId xmlns:p14="http://schemas.microsoft.com/office/powerpoint/2010/main" val="1549662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6.jpeg"/><Relationship Id="rId7" Type="http://schemas.openxmlformats.org/officeDocument/2006/relationships/image" Target="../media/image20.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gif"/><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QwJAaaglXsk"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9.gif"/><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3zy25FkPVvc"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khqq1dt3BuM"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ETroXvRFoKY"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hyperlink" Target="https://www.youtube.com/watch?v=4uE-tqe0xsQ"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media.fastclick.net/w/click.here?sid=7651&amp;m=6&amp;c=1"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uZfRaWAtBVg"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uZfRaWAtBVg"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31.jpeg"/><Relationship Id="rId10" Type="http://schemas.openxmlformats.org/officeDocument/2006/relationships/image" Target="../media/image62.gif"/><Relationship Id="rId4" Type="http://schemas.openxmlformats.org/officeDocument/2006/relationships/image" Target="../media/image57.jpeg"/><Relationship Id="rId9" Type="http://schemas.openxmlformats.org/officeDocument/2006/relationships/image" Target="../media/image61.gif"/></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gX24FinYuUM&amp;t=394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Mql2NDJXOw4"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hyperlink" Target="https://www.youtube.com/watch?v=Df7kUedWwn8" TargetMode="Externa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7.gif"/></Relationships>
</file>

<file path=ppt/slides/_rels/slide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4.gif"/></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82.gif"/><Relationship Id="rId5" Type="http://schemas.openxmlformats.org/officeDocument/2006/relationships/image" Target="../media/image81.jpeg"/><Relationship Id="rId4" Type="http://schemas.openxmlformats.org/officeDocument/2006/relationships/image" Target="../media/image80.jpeg"/></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94.gif"/><Relationship Id="rId4" Type="http://schemas.openxmlformats.org/officeDocument/2006/relationships/image" Target="../media/image93.jpeg"/></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ykv65oH97gQ"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7tXmpIp6_7c&amp;t=1182s" TargetMode="External"/><Relationship Id="rId7" Type="http://schemas.openxmlformats.org/officeDocument/2006/relationships/image" Target="../media/image101.gif"/><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0.gif"/><Relationship Id="rId5" Type="http://schemas.openxmlformats.org/officeDocument/2006/relationships/image" Target="../media/image99.gif"/><Relationship Id="rId4" Type="http://schemas.openxmlformats.org/officeDocument/2006/relationships/image" Target="../media/image98.gif"/></Relationships>
</file>

<file path=ppt/slides/_rels/slide62.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98.gif"/><Relationship Id="rId1" Type="http://schemas.openxmlformats.org/officeDocument/2006/relationships/slideLayout" Target="../slideLayouts/slideLayout7.xml"/><Relationship Id="rId5" Type="http://schemas.openxmlformats.org/officeDocument/2006/relationships/image" Target="../media/image20.gif"/><Relationship Id="rId4" Type="http://schemas.openxmlformats.org/officeDocument/2006/relationships/image" Target="../media/image103.gif"/></Relationships>
</file>

<file path=ppt/slides/_rels/slide63.xml.rels><?xml version="1.0" encoding="UTF-8" standalone="yes"?>
<Relationships xmlns="http://schemas.openxmlformats.org/package/2006/relationships"><Relationship Id="rId3" Type="http://schemas.openxmlformats.org/officeDocument/2006/relationships/image" Target="../media/image98.gif"/><Relationship Id="rId7" Type="http://schemas.openxmlformats.org/officeDocument/2006/relationships/image" Target="../media/image108.gif"/><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7.gif"/><Relationship Id="rId5" Type="http://schemas.openxmlformats.org/officeDocument/2006/relationships/image" Target="../media/image106.gif"/><Relationship Id="rId4" Type="http://schemas.openxmlformats.org/officeDocument/2006/relationships/image" Target="../media/image105.gif"/></Relationships>
</file>

<file path=ppt/slides/_rels/slide64.xml.rels><?xml version="1.0" encoding="UTF-8" standalone="yes"?>
<Relationships xmlns="http://schemas.openxmlformats.org/package/2006/relationships"><Relationship Id="rId3" Type="http://schemas.openxmlformats.org/officeDocument/2006/relationships/image" Target="../media/image102.gif"/><Relationship Id="rId7" Type="http://schemas.openxmlformats.org/officeDocument/2006/relationships/image" Target="../media/image110.jpeg"/><Relationship Id="rId2" Type="http://schemas.openxmlformats.org/officeDocument/2006/relationships/image" Target="../media/image98.gif"/><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20.gif"/><Relationship Id="rId4" Type="http://schemas.openxmlformats.org/officeDocument/2006/relationships/image" Target="../media/image103.gif"/></Relationships>
</file>

<file path=ppt/slides/_rels/slide6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s://www.youtube.com/watch?v=1NeGqSUpW7M"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784096"/>
          </a:xfrm>
          <a:prstGeom prst="rect">
            <a:avLst/>
          </a:prstGeom>
        </p:spPr>
      </p:pic>
      <p:sp>
        <p:nvSpPr>
          <p:cNvPr id="5" name="Rectangle 4"/>
          <p:cNvSpPr/>
          <p:nvPr/>
        </p:nvSpPr>
        <p:spPr>
          <a:xfrm>
            <a:off x="534002" y="-1863"/>
            <a:ext cx="10911962" cy="156966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9600" b="0" cap="none" spc="0" dirty="0">
                <a:ln w="0">
                  <a:solidFill>
                    <a:schemeClr val="tx1"/>
                  </a:solidFill>
                </a:ln>
                <a:blipFill>
                  <a:blip r:embed="rId3"/>
                  <a:stretch>
                    <a:fillRect/>
                  </a:stretch>
                </a:blipFill>
                <a:effectLst>
                  <a:outerShdw blurRad="50800" dist="38100" dir="2700000" algn="tl" rotWithShape="0">
                    <a:prstClr val="black">
                      <a:alpha val="40000"/>
                    </a:prstClr>
                  </a:outerShdw>
                </a:effectLst>
                <a:latin typeface="Blackadder ITC" panose="04020505051007020D02" pitchFamily="82" charset="0"/>
              </a:rPr>
              <a:t>The American Revolution</a:t>
            </a:r>
          </a:p>
        </p:txBody>
      </p:sp>
    </p:spTree>
    <p:extLst>
      <p:ext uri="{BB962C8B-B14F-4D97-AF65-F5344CB8AC3E}">
        <p14:creationId xmlns:p14="http://schemas.microsoft.com/office/powerpoint/2010/main" val="505655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83000" y="234042"/>
            <a:ext cx="12192000" cy="677108"/>
          </a:xfrm>
          <a:prstGeom prst="rect">
            <a:avLst/>
          </a:prstGeom>
          <a:noFill/>
        </p:spPr>
        <p:txBody>
          <a:bodyPr wrap="square" rtlCol="0">
            <a:spAutoFit/>
          </a:bodyPr>
          <a:lstStyle/>
          <a:p>
            <a:r>
              <a:rPr lang="en-US" sz="3800" dirty="0"/>
              <a:t>Prohibitory Act (1775)</a:t>
            </a:r>
          </a:p>
        </p:txBody>
      </p:sp>
      <p:sp>
        <p:nvSpPr>
          <p:cNvPr id="3" name="TextBox 2"/>
          <p:cNvSpPr txBox="1"/>
          <p:nvPr/>
        </p:nvSpPr>
        <p:spPr>
          <a:xfrm>
            <a:off x="6489700" y="2057400"/>
            <a:ext cx="5283200" cy="2554545"/>
          </a:xfrm>
          <a:prstGeom prst="rect">
            <a:avLst/>
          </a:prstGeom>
          <a:noFill/>
        </p:spPr>
        <p:txBody>
          <a:bodyPr wrap="square" rtlCol="0">
            <a:spAutoFit/>
          </a:bodyPr>
          <a:lstStyle/>
          <a:p>
            <a:r>
              <a:rPr lang="en-US" sz="3200" dirty="0"/>
              <a:t>- Declaration by King George III and Parliament making trade with the colonies illegal and declaring colonists outside royal protection.</a:t>
            </a:r>
          </a:p>
        </p:txBody>
      </p:sp>
      <p:pic>
        <p:nvPicPr>
          <p:cNvPr id="1026" name="Picture 2" descr="Royal Colle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500" y="911150"/>
            <a:ext cx="4864100" cy="5763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924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American general Richard Montgomery's body lies in the snow along with a few others, and he is surrounded by his officers, including men in army uniforms and hunting garb. A cannon lies broken in the foreground, and snow and gun smoke swirl around the scene. An Oneida chief stands nearby with a raised tomahawk.">
            <a:extLst>
              <a:ext uri="{FF2B5EF4-FFF2-40B4-BE49-F238E27FC236}">
                <a16:creationId xmlns:a16="http://schemas.microsoft.com/office/drawing/2014/main" id="{922B531B-BBFC-4D6D-80C2-26B6041946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563" y="0"/>
            <a:ext cx="103028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162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tile.loc.gov/image-services/iiif/service:gmd:gmd371:g3710:g3710:ar071401/full/pct:25/0/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3886" y="-2509156"/>
            <a:ext cx="17155886" cy="12968981"/>
          </a:xfrm>
          <a:prstGeom prst="rect">
            <a:avLst/>
          </a:prstGeom>
          <a:noFill/>
          <a:extLst>
            <a:ext uri="{909E8E84-426E-40DD-AFC4-6F175D3DCCD1}">
              <a14:hiddenFill xmlns:a14="http://schemas.microsoft.com/office/drawing/2010/main">
                <a:solidFill>
                  <a:srgbClr val="FFFFFF"/>
                </a:solidFill>
              </a14:hiddenFill>
            </a:ext>
          </a:extLst>
        </p:spPr>
      </p:pic>
      <p:sp>
        <p:nvSpPr>
          <p:cNvPr id="4" name="Explosion 1 3"/>
          <p:cNvSpPr/>
          <p:nvPr/>
        </p:nvSpPr>
        <p:spPr>
          <a:xfrm>
            <a:off x="11331236" y="2000794"/>
            <a:ext cx="609600" cy="533400"/>
          </a:xfrm>
          <a:prstGeom prst="irregularSeal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xplosion 1 6"/>
          <p:cNvSpPr/>
          <p:nvPr/>
        </p:nvSpPr>
        <p:spPr>
          <a:xfrm>
            <a:off x="8139545" y="4896394"/>
            <a:ext cx="609600" cy="533400"/>
          </a:xfrm>
          <a:prstGeom prst="irregularSeal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Explosion 1 7"/>
          <p:cNvSpPr/>
          <p:nvPr/>
        </p:nvSpPr>
        <p:spPr>
          <a:xfrm>
            <a:off x="9147372" y="4293576"/>
            <a:ext cx="609600" cy="533400"/>
          </a:xfrm>
          <a:prstGeom prst="irregularSeal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xplosion 1 4"/>
          <p:cNvSpPr/>
          <p:nvPr/>
        </p:nvSpPr>
        <p:spPr>
          <a:xfrm>
            <a:off x="9046844" y="3975334"/>
            <a:ext cx="710128" cy="593943"/>
          </a:xfrm>
          <a:prstGeom prst="irregularSeal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xplosion 1 8"/>
          <p:cNvSpPr/>
          <p:nvPr/>
        </p:nvSpPr>
        <p:spPr>
          <a:xfrm>
            <a:off x="9312232" y="3699634"/>
            <a:ext cx="609600" cy="533400"/>
          </a:xfrm>
          <a:prstGeom prst="irregularSeal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580314" y="2067439"/>
            <a:ext cx="4499758" cy="400110"/>
          </a:xfrm>
          <a:prstGeom prst="rect">
            <a:avLst/>
          </a:prstGeom>
          <a:solidFill>
            <a:schemeClr val="accent4">
              <a:lumMod val="20000"/>
              <a:lumOff val="80000"/>
            </a:schemeClr>
          </a:solidFill>
          <a:ln>
            <a:solidFill>
              <a:schemeClr val="bg1"/>
            </a:solidFill>
          </a:ln>
        </p:spPr>
        <p:txBody>
          <a:bodyPr wrap="none" rtlCol="0">
            <a:spAutoFit/>
          </a:bodyPr>
          <a:lstStyle/>
          <a:p>
            <a:r>
              <a:rPr lang="en-US" sz="2000" b="1" dirty="0"/>
              <a:t>March 1776: British driven out of Boston</a:t>
            </a:r>
          </a:p>
        </p:txBody>
      </p:sp>
      <p:sp>
        <p:nvSpPr>
          <p:cNvPr id="3" name="TextBox 2"/>
          <p:cNvSpPr txBox="1"/>
          <p:nvPr/>
        </p:nvSpPr>
        <p:spPr>
          <a:xfrm>
            <a:off x="633846" y="4032979"/>
            <a:ext cx="8115299" cy="400110"/>
          </a:xfrm>
          <a:prstGeom prst="rect">
            <a:avLst/>
          </a:prstGeom>
          <a:solidFill>
            <a:schemeClr val="accent4">
              <a:lumMod val="20000"/>
              <a:lumOff val="80000"/>
            </a:schemeClr>
          </a:solidFill>
        </p:spPr>
        <p:txBody>
          <a:bodyPr wrap="none" rtlCol="0">
            <a:spAutoFit/>
          </a:bodyPr>
          <a:lstStyle/>
          <a:p>
            <a:r>
              <a:rPr lang="en-US" sz="2000" b="1" dirty="0"/>
              <a:t>July 1776: British capture New York City and, southern NY, and northern NJ</a:t>
            </a:r>
          </a:p>
        </p:txBody>
      </p:sp>
      <p:sp>
        <p:nvSpPr>
          <p:cNvPr id="10" name="TextBox 9"/>
          <p:cNvSpPr txBox="1"/>
          <p:nvPr/>
        </p:nvSpPr>
        <p:spPr>
          <a:xfrm>
            <a:off x="3804048" y="4930853"/>
            <a:ext cx="4161076" cy="400110"/>
          </a:xfrm>
          <a:prstGeom prst="rect">
            <a:avLst/>
          </a:prstGeom>
          <a:solidFill>
            <a:schemeClr val="accent4">
              <a:lumMod val="20000"/>
              <a:lumOff val="80000"/>
            </a:schemeClr>
          </a:solidFill>
        </p:spPr>
        <p:txBody>
          <a:bodyPr wrap="none" rtlCol="0">
            <a:spAutoFit/>
          </a:bodyPr>
          <a:lstStyle/>
          <a:p>
            <a:r>
              <a:rPr lang="en-US" sz="2000" b="1" dirty="0"/>
              <a:t>December 1776: Battle of Trenton, NJ</a:t>
            </a:r>
          </a:p>
        </p:txBody>
      </p:sp>
      <p:sp>
        <p:nvSpPr>
          <p:cNvPr id="13" name="Rectangle 12"/>
          <p:cNvSpPr/>
          <p:nvPr/>
        </p:nvSpPr>
        <p:spPr>
          <a:xfrm>
            <a:off x="1545257" y="1409654"/>
            <a:ext cx="4517583" cy="1107996"/>
          </a:xfrm>
          <a:prstGeom prst="rect">
            <a:avLst/>
          </a:prstGeom>
          <a:noFill/>
        </p:spPr>
        <p:txBody>
          <a:bodyPr wrap="none" lIns="91440" tIns="45720" rIns="91440" bIns="45720">
            <a:spAutoFit/>
          </a:bodyPr>
          <a:lstStyle/>
          <a:p>
            <a:pPr algn="ctr"/>
            <a:r>
              <a:rPr lang="en-US" sz="66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The War - 1776</a:t>
            </a:r>
          </a:p>
        </p:txBody>
      </p:sp>
    </p:spTree>
    <p:extLst>
      <p:ext uri="{BB962C8B-B14F-4D97-AF65-F5344CB8AC3E}">
        <p14:creationId xmlns:p14="http://schemas.microsoft.com/office/powerpoint/2010/main" val="423935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5" grpId="0" animBg="1"/>
      <p:bldP spid="9" grpId="0" animBg="1"/>
      <p:bldP spid="2" grpId="0" animBg="1"/>
      <p:bldP spid="3"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igeBoston.jpg"/>
          <p:cNvPicPr>
            <a:picLocks noChangeAspect="1"/>
          </p:cNvPicPr>
          <p:nvPr/>
        </p:nvPicPr>
        <p:blipFill>
          <a:blip r:embed="rId3" cstate="print"/>
          <a:stretch>
            <a:fillRect/>
          </a:stretch>
        </p:blipFill>
        <p:spPr>
          <a:xfrm>
            <a:off x="76200" y="-1521248"/>
            <a:ext cx="11811000" cy="8379248"/>
          </a:xfrm>
          <a:prstGeom prst="rect">
            <a:avLst/>
          </a:prstGeom>
        </p:spPr>
      </p:pic>
      <p:cxnSp>
        <p:nvCxnSpPr>
          <p:cNvPr id="9" name="Straight Connector 8"/>
          <p:cNvCxnSpPr/>
          <p:nvPr/>
        </p:nvCxnSpPr>
        <p:spPr>
          <a:xfrm rot="5400000" flipH="1" flipV="1">
            <a:off x="4914900" y="1790700"/>
            <a:ext cx="1752600" cy="0"/>
          </a:xfrm>
          <a:prstGeom prst="line">
            <a:avLst/>
          </a:prstGeom>
          <a:ln w="50800">
            <a:solidFill>
              <a:schemeClr val="bg2">
                <a:lumMod val="25000"/>
              </a:schemeClr>
            </a:solidFill>
            <a:tailEnd type="oval" w="sm" len="sm"/>
          </a:ln>
        </p:spPr>
        <p:style>
          <a:lnRef idx="1">
            <a:schemeClr val="accent1"/>
          </a:lnRef>
          <a:fillRef idx="0">
            <a:schemeClr val="accent1"/>
          </a:fillRef>
          <a:effectRef idx="0">
            <a:schemeClr val="accent1"/>
          </a:effectRef>
          <a:fontRef idx="minor">
            <a:schemeClr val="tx1"/>
          </a:fontRef>
        </p:style>
      </p:cxnSp>
      <p:pic>
        <p:nvPicPr>
          <p:cNvPr id="10" name="Picture 9" descr="800px-Union_flag_1606_(Kings_Colors).svg.png"/>
          <p:cNvPicPr>
            <a:picLocks noChangeAspect="1"/>
          </p:cNvPicPr>
          <p:nvPr/>
        </p:nvPicPr>
        <p:blipFill>
          <a:blip r:embed="rId4" cstate="print"/>
          <a:stretch>
            <a:fillRect/>
          </a:stretch>
        </p:blipFill>
        <p:spPr>
          <a:xfrm>
            <a:off x="5867400" y="990600"/>
            <a:ext cx="1270000" cy="762000"/>
          </a:xfrm>
          <a:prstGeom prst="rect">
            <a:avLst/>
          </a:prstGeom>
        </p:spPr>
      </p:pic>
      <p:sp>
        <p:nvSpPr>
          <p:cNvPr id="11" name="Rectangle 10"/>
          <p:cNvSpPr/>
          <p:nvPr/>
        </p:nvSpPr>
        <p:spPr>
          <a:xfrm>
            <a:off x="5867400" y="990600"/>
            <a:ext cx="12954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rot="5400000" flipH="1" flipV="1">
            <a:off x="1333500" y="876300"/>
            <a:ext cx="1752600" cy="0"/>
          </a:xfrm>
          <a:prstGeom prst="line">
            <a:avLst/>
          </a:prstGeom>
          <a:ln w="50800">
            <a:solidFill>
              <a:schemeClr val="bg2">
                <a:lumMod val="2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8267700" y="876300"/>
            <a:ext cx="1752600" cy="0"/>
          </a:xfrm>
          <a:prstGeom prst="line">
            <a:avLst/>
          </a:prstGeom>
          <a:ln w="50800">
            <a:solidFill>
              <a:schemeClr val="bg2">
                <a:lumMod val="2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8039100" y="4533900"/>
            <a:ext cx="1752600" cy="0"/>
          </a:xfrm>
          <a:prstGeom prst="line">
            <a:avLst/>
          </a:prstGeom>
          <a:ln w="50800">
            <a:solidFill>
              <a:schemeClr val="bg2">
                <a:lumMod val="25000"/>
              </a:schemeClr>
            </a:solidFill>
            <a:tailEnd type="oval" w="sm" len="sm"/>
          </a:ln>
        </p:spPr>
        <p:style>
          <a:lnRef idx="1">
            <a:schemeClr val="accent1"/>
          </a:lnRef>
          <a:fillRef idx="0">
            <a:schemeClr val="accent1"/>
          </a:fillRef>
          <a:effectRef idx="0">
            <a:schemeClr val="accent1"/>
          </a:effectRef>
          <a:fontRef idx="minor">
            <a:schemeClr val="tx1"/>
          </a:fontRef>
        </p:style>
      </p:cxnSp>
      <p:pic>
        <p:nvPicPr>
          <p:cNvPr id="16" name="Picture 15" descr="us-gu.gif"/>
          <p:cNvPicPr>
            <a:picLocks noChangeAspect="1"/>
          </p:cNvPicPr>
          <p:nvPr/>
        </p:nvPicPr>
        <p:blipFill>
          <a:blip r:embed="rId5" cstate="print"/>
          <a:stretch>
            <a:fillRect/>
          </a:stretch>
        </p:blipFill>
        <p:spPr>
          <a:xfrm>
            <a:off x="2286001" y="1"/>
            <a:ext cx="1118175" cy="671513"/>
          </a:xfrm>
          <a:prstGeom prst="rect">
            <a:avLst/>
          </a:prstGeom>
        </p:spPr>
      </p:pic>
      <p:pic>
        <p:nvPicPr>
          <p:cNvPr id="17" name="Picture 16" descr="us-gu.gif"/>
          <p:cNvPicPr>
            <a:picLocks noChangeAspect="1"/>
          </p:cNvPicPr>
          <p:nvPr/>
        </p:nvPicPr>
        <p:blipFill>
          <a:blip r:embed="rId5" cstate="print"/>
          <a:stretch>
            <a:fillRect/>
          </a:stretch>
        </p:blipFill>
        <p:spPr>
          <a:xfrm>
            <a:off x="9220201" y="1"/>
            <a:ext cx="1118175" cy="671513"/>
          </a:xfrm>
          <a:prstGeom prst="rect">
            <a:avLst/>
          </a:prstGeom>
        </p:spPr>
      </p:pic>
      <p:pic>
        <p:nvPicPr>
          <p:cNvPr id="18" name="Picture 17" descr="us-gu.gif"/>
          <p:cNvPicPr>
            <a:picLocks noChangeAspect="1"/>
          </p:cNvPicPr>
          <p:nvPr/>
        </p:nvPicPr>
        <p:blipFill>
          <a:blip r:embed="rId5" cstate="print"/>
          <a:stretch>
            <a:fillRect/>
          </a:stretch>
        </p:blipFill>
        <p:spPr>
          <a:xfrm>
            <a:off x="8991601" y="3733801"/>
            <a:ext cx="1118175" cy="671513"/>
          </a:xfrm>
          <a:prstGeom prst="rect">
            <a:avLst/>
          </a:prstGeom>
        </p:spPr>
      </p:pic>
      <p:cxnSp>
        <p:nvCxnSpPr>
          <p:cNvPr id="19" name="Straight Connector 18"/>
          <p:cNvCxnSpPr/>
          <p:nvPr/>
        </p:nvCxnSpPr>
        <p:spPr>
          <a:xfrm rot="5400000" flipH="1" flipV="1">
            <a:off x="1104900" y="5372100"/>
            <a:ext cx="1752600" cy="0"/>
          </a:xfrm>
          <a:prstGeom prst="line">
            <a:avLst/>
          </a:prstGeom>
          <a:ln w="50800">
            <a:solidFill>
              <a:schemeClr val="bg2">
                <a:lumMod val="25000"/>
              </a:schemeClr>
            </a:solidFill>
            <a:tailEnd type="oval" w="sm" len="sm"/>
          </a:ln>
        </p:spPr>
        <p:style>
          <a:lnRef idx="1">
            <a:schemeClr val="accent1"/>
          </a:lnRef>
          <a:fillRef idx="0">
            <a:schemeClr val="accent1"/>
          </a:fillRef>
          <a:effectRef idx="0">
            <a:schemeClr val="accent1"/>
          </a:effectRef>
          <a:fontRef idx="minor">
            <a:schemeClr val="tx1"/>
          </a:fontRef>
        </p:style>
      </p:cxnSp>
      <p:pic>
        <p:nvPicPr>
          <p:cNvPr id="20" name="Picture 19" descr="us-gu.gif"/>
          <p:cNvPicPr>
            <a:picLocks noChangeAspect="1"/>
          </p:cNvPicPr>
          <p:nvPr/>
        </p:nvPicPr>
        <p:blipFill>
          <a:blip r:embed="rId5" cstate="print"/>
          <a:stretch>
            <a:fillRect/>
          </a:stretch>
        </p:blipFill>
        <p:spPr>
          <a:xfrm>
            <a:off x="2057401" y="4572001"/>
            <a:ext cx="1118175" cy="671513"/>
          </a:xfrm>
          <a:prstGeom prst="rect">
            <a:avLst/>
          </a:prstGeom>
        </p:spPr>
      </p:pic>
      <p:pic>
        <p:nvPicPr>
          <p:cNvPr id="3" name="Picture 2" descr="george-washington-at-dorchester-heights-massachusetts.jpg"/>
          <p:cNvPicPr>
            <a:picLocks noChangeAspect="1"/>
          </p:cNvPicPr>
          <p:nvPr/>
        </p:nvPicPr>
        <p:blipFill>
          <a:blip r:embed="rId6" cstate="print"/>
          <a:stretch>
            <a:fillRect/>
          </a:stretch>
        </p:blipFill>
        <p:spPr>
          <a:xfrm flipH="1">
            <a:off x="1524001" y="3048000"/>
            <a:ext cx="2847975" cy="3810000"/>
          </a:xfrm>
          <a:prstGeom prst="rect">
            <a:avLst/>
          </a:prstGeom>
        </p:spPr>
      </p:pic>
      <p:sp>
        <p:nvSpPr>
          <p:cNvPr id="21" name="Rectangle 20"/>
          <p:cNvSpPr/>
          <p:nvPr/>
        </p:nvSpPr>
        <p:spPr>
          <a:xfrm>
            <a:off x="4572000" y="5562600"/>
            <a:ext cx="7620000" cy="129540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624388" y="5577551"/>
            <a:ext cx="7515224" cy="954107"/>
          </a:xfrm>
          <a:prstGeom prst="rect">
            <a:avLst/>
          </a:prstGeom>
          <a:noFill/>
        </p:spPr>
        <p:txBody>
          <a:bodyPr wrap="square" rtlCol="0">
            <a:spAutoFit/>
          </a:bodyPr>
          <a:lstStyle/>
          <a:p>
            <a:pPr algn="ctr"/>
            <a:r>
              <a:rPr lang="en-US" sz="2800" dirty="0">
                <a:latin typeface="Baskerville Old Face" pitchFamily="18" charset="0"/>
              </a:rPr>
              <a:t>March 1776: Washington uses cannons to force the British to evacuate Boston, they sail to Halifax NS.</a:t>
            </a:r>
          </a:p>
        </p:txBody>
      </p:sp>
      <p:pic>
        <p:nvPicPr>
          <p:cNvPr id="24" name="Picture 23" descr="sailing_ship.gif"/>
          <p:cNvPicPr>
            <a:picLocks noChangeAspect="1"/>
          </p:cNvPicPr>
          <p:nvPr/>
        </p:nvPicPr>
        <p:blipFill>
          <a:blip r:embed="rId7" cstate="print"/>
          <a:stretch>
            <a:fillRect/>
          </a:stretch>
        </p:blipFill>
        <p:spPr>
          <a:xfrm>
            <a:off x="6400800" y="2133601"/>
            <a:ext cx="1257822" cy="108024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772025" y="4018952"/>
            <a:ext cx="1814513" cy="1388497"/>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22183" y="4069557"/>
            <a:ext cx="1814513" cy="1388497"/>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986587" y="3733801"/>
            <a:ext cx="1814513" cy="1388497"/>
          </a:xfrm>
          <a:prstGeom prst="rect">
            <a:avLst/>
          </a:prstGeom>
        </p:spPr>
      </p:pic>
    </p:spTree>
    <p:extLst>
      <p:ext uri="{BB962C8B-B14F-4D97-AF65-F5344CB8AC3E}">
        <p14:creationId xmlns:p14="http://schemas.microsoft.com/office/powerpoint/2010/main" val="116043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heckerboard(across)">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xit" presetSubtype="10" fill="hold" nodeType="clickEffect">
                                  <p:stCondLst>
                                    <p:cond delay="0"/>
                                  </p:stCondLst>
                                  <p:childTnLst>
                                    <p:animEffect transition="out" filter="checkerboard(across)">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heckerboard(across)">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4.72222E-6 1.44311E-6 C 0.00885 0.00255 0.0151 0.00463 0.02465 0.00602 C 0.03316 0.00972 0.03923 0.0185 0.04774 0.02244 C 0.04878 0.02452 0.04948 0.02706 0.05087 0.02868 C 0.05208 0.03007 0.05434 0.02937 0.05538 0.03076 C 0.05798 0.03423 0.05955 0.03886 0.06163 0.04302 C 0.0625 0.04487 0.06215 0.04764 0.06319 0.04903 C 0.06493 0.05134 0.0743 0.05551 0.07691 0.05736 C 0.08212 0.06129 0.08715 0.06568 0.09236 0.06961 C 0.09583 0.07239 0.09809 0.07725 0.10156 0.07979 C 0.10434 0.08187 0.10764 0.08257 0.11076 0.08395 C 0.11233 0.08465 0.11545 0.08603 0.11545 0.08603 C 0.1191 0.09297 0.12031 0.0969 0.12778 0.10037 C 0.1309 0.10176 0.13698 0.10454 0.13698 0.10454 C 0.13906 0.10847 0.14531 0.11656 0.1493 0.11679 C 0.20104 0.11887 0.25295 0.11818 0.30469 0.11887 C 0.31163 0.12165 0.31701 0.12974 0.32309 0.13506 C 0.32465 0.13645 0.32778 0.13923 0.32778 0.13923 C 0.33194 0.15565 0.32587 0.13691 0.33385 0.14755 C 0.3368 0.15148 0.33715 0.16258 0.33854 0.1679 C 0.33906 0.18224 0.33889 0.19658 0.3401 0.21092 C 0.34132 0.22479 0.3493 0.2396 0.35538 0.25 C 0.36267 0.26249 0.36771 0.27845 0.37691 0.28886 C 0.39045 0.30412 0.40625 0.30528 0.42309 0.30944 C 0.43559 0.31244 0.43941 0.31545 0.45243 0.31545 " pathEditMode="relative" ptsTypes="ffffffffffffffffffffffffA">
                                      <p:cBhvr>
                                        <p:cTn id="48"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76447" y="327646"/>
            <a:ext cx="11717079" cy="954107"/>
          </a:xfrm>
          <a:prstGeom prst="rect">
            <a:avLst/>
          </a:prstGeom>
          <a:noFill/>
        </p:spPr>
        <p:txBody>
          <a:bodyPr wrap="square" rtlCol="0">
            <a:spAutoFit/>
          </a:bodyPr>
          <a:lstStyle/>
          <a:p>
            <a:pPr algn="ctr"/>
            <a:r>
              <a:rPr lang="en-US" sz="2800" dirty="0">
                <a:solidFill>
                  <a:schemeClr val="bg1"/>
                </a:solidFill>
                <a:latin typeface="Cooper Black" pitchFamily="18" charset="0"/>
              </a:rPr>
              <a:t>“Common Sense”: Popular pamphlet by Thomas Paine, encouraging American </a:t>
            </a:r>
            <a:r>
              <a:rPr lang="en-US" sz="2800" dirty="0">
                <a:solidFill>
                  <a:schemeClr val="bg1"/>
                </a:solidFill>
                <a:latin typeface="Cooper Black" pitchFamily="18" charset="0"/>
                <a:hlinkClick r:id="rId3"/>
              </a:rPr>
              <a:t>independence</a:t>
            </a:r>
            <a:endParaRPr lang="en-US" sz="2800" dirty="0">
              <a:solidFill>
                <a:schemeClr val="bg1"/>
              </a:solidFill>
              <a:latin typeface="Cooper Black" pitchFamily="18" charset="0"/>
            </a:endParaRPr>
          </a:p>
        </p:txBody>
      </p:sp>
      <p:pic>
        <p:nvPicPr>
          <p:cNvPr id="3" name="Picture 2" descr="461px-Thomas_Paine.jpg"/>
          <p:cNvPicPr>
            <a:picLocks noChangeAspect="1"/>
          </p:cNvPicPr>
          <p:nvPr/>
        </p:nvPicPr>
        <p:blipFill>
          <a:blip r:embed="rId4" cstate="print"/>
          <a:stretch>
            <a:fillRect/>
          </a:stretch>
        </p:blipFill>
        <p:spPr>
          <a:xfrm>
            <a:off x="7825563" y="1295400"/>
            <a:ext cx="4014527" cy="5224981"/>
          </a:xfrm>
          <a:prstGeom prst="rect">
            <a:avLst/>
          </a:prstGeom>
        </p:spPr>
      </p:pic>
      <p:sp>
        <p:nvSpPr>
          <p:cNvPr id="4" name="Rectangle 3"/>
          <p:cNvSpPr/>
          <p:nvPr/>
        </p:nvSpPr>
        <p:spPr>
          <a:xfrm>
            <a:off x="276447" y="1295401"/>
            <a:ext cx="7400260" cy="5355312"/>
          </a:xfrm>
          <a:prstGeom prst="rect">
            <a:avLst/>
          </a:prstGeom>
        </p:spPr>
        <p:txBody>
          <a:bodyPr wrap="square">
            <a:spAutoFit/>
          </a:bodyPr>
          <a:lstStyle/>
          <a:p>
            <a:r>
              <a:rPr lang="en-US" i="1" dirty="0">
                <a:solidFill>
                  <a:schemeClr val="bg1"/>
                </a:solidFill>
                <a:latin typeface="Cambria" pitchFamily="18" charset="0"/>
              </a:rPr>
              <a:t>Of more worth is one honest man to society and in the sight of God, than all the crowned ruffians that ever lived.</a:t>
            </a:r>
          </a:p>
          <a:p>
            <a:endParaRPr lang="en-US" i="1" dirty="0">
              <a:solidFill>
                <a:schemeClr val="bg1"/>
              </a:solidFill>
              <a:latin typeface="Cambria" pitchFamily="18" charset="0"/>
            </a:endParaRPr>
          </a:p>
          <a:p>
            <a:r>
              <a:rPr lang="en-US" i="1" dirty="0">
                <a:solidFill>
                  <a:schemeClr val="bg1"/>
                </a:solidFill>
                <a:latin typeface="Cambria" pitchFamily="18" charset="0"/>
              </a:rPr>
              <a:t>In England a king hath little more to do than to make war and give away places; which in plain terms, is to impoverish the nation…</a:t>
            </a:r>
          </a:p>
          <a:p>
            <a:endParaRPr lang="en-US" i="1" dirty="0">
              <a:solidFill>
                <a:schemeClr val="bg1"/>
              </a:solidFill>
              <a:latin typeface="Cambria" pitchFamily="18" charset="0"/>
            </a:endParaRPr>
          </a:p>
          <a:p>
            <a:r>
              <a:rPr lang="en-US" i="1" dirty="0">
                <a:solidFill>
                  <a:schemeClr val="bg1"/>
                </a:solidFill>
                <a:latin typeface="Cambria" pitchFamily="18" charset="0"/>
              </a:rPr>
              <a:t>But where, say some, is the King of America? I'll tell you, friend, he reigns above, and doth not make havoc of mankind like the Royal Brute of Great Britain... so far as we approve of monarchy, that in America the law is king.</a:t>
            </a:r>
          </a:p>
          <a:p>
            <a:endParaRPr lang="en-US" i="1" dirty="0">
              <a:solidFill>
                <a:schemeClr val="bg1"/>
              </a:solidFill>
              <a:latin typeface="Cambria" pitchFamily="18" charset="0"/>
            </a:endParaRPr>
          </a:p>
          <a:p>
            <a:r>
              <a:rPr lang="en-US" i="1" dirty="0">
                <a:solidFill>
                  <a:schemeClr val="bg1"/>
                </a:solidFill>
                <a:latin typeface="Cambria" pitchFamily="18" charset="0"/>
              </a:rPr>
              <a:t>Small islands not capable of protecting themselves are the proper objects for kingdoms to take under their care; but there is something very absurd in supposing a continent to be perpetually governed by an island.</a:t>
            </a:r>
          </a:p>
          <a:p>
            <a:endParaRPr lang="en-US" i="1" dirty="0">
              <a:solidFill>
                <a:schemeClr val="bg1"/>
              </a:solidFill>
              <a:latin typeface="Cambria" pitchFamily="18" charset="0"/>
            </a:endParaRPr>
          </a:p>
          <a:p>
            <a:r>
              <a:rPr lang="en-US" i="1" dirty="0">
                <a:solidFill>
                  <a:schemeClr val="bg1"/>
                </a:solidFill>
                <a:latin typeface="Cambria" pitchFamily="18" charset="0"/>
              </a:rPr>
              <a:t>Every thing that is right or natural pleads for separation. The blood of the slain, the weeping voice of nature cries, 'tis time to part.</a:t>
            </a:r>
          </a:p>
          <a:p>
            <a:endParaRPr lang="en-US" i="1" dirty="0">
              <a:solidFill>
                <a:schemeClr val="bg1"/>
              </a:solidFill>
              <a:latin typeface="Cambria" pitchFamily="18" charset="0"/>
            </a:endParaRPr>
          </a:p>
          <a:p>
            <a:r>
              <a:rPr lang="en-US" i="1" dirty="0">
                <a:solidFill>
                  <a:schemeClr val="bg1"/>
                </a:solidFill>
                <a:latin typeface="Cambria" pitchFamily="18" charset="0"/>
              </a:rPr>
              <a:t>O ye that love mankind! Ye that dare oppose, not only the tyranny, but the tyrant, stand forth! </a:t>
            </a:r>
          </a:p>
        </p:txBody>
      </p:sp>
    </p:spTree>
    <p:extLst>
      <p:ext uri="{BB962C8B-B14F-4D97-AF65-F5344CB8AC3E}">
        <p14:creationId xmlns:p14="http://schemas.microsoft.com/office/powerpoint/2010/main" val="1602918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8900"/>
            <a:ext cx="11468100" cy="3046988"/>
          </a:xfrm>
          <a:prstGeom prst="rect">
            <a:avLst/>
          </a:prstGeom>
          <a:noFill/>
        </p:spPr>
        <p:txBody>
          <a:bodyPr wrap="square" rtlCol="0">
            <a:spAutoFit/>
          </a:bodyPr>
          <a:lstStyle/>
          <a:p>
            <a:r>
              <a:rPr lang="en-US" sz="2400" b="1" dirty="0"/>
              <a:t>Age of Enlightenment: </a:t>
            </a:r>
            <a:r>
              <a:rPr lang="en-US" sz="2400" dirty="0"/>
              <a:t>18</a:t>
            </a:r>
            <a:r>
              <a:rPr lang="en-US" sz="2400" baseline="30000" dirty="0"/>
              <a:t>th</a:t>
            </a:r>
            <a:r>
              <a:rPr lang="en-US" sz="2400" dirty="0"/>
              <a:t> century European era, based on ideas of rationalism, knowledge, and the concepts of liberty and brotherhood.</a:t>
            </a:r>
          </a:p>
          <a:p>
            <a:endParaRPr lang="en-US" sz="2400" dirty="0"/>
          </a:p>
          <a:p>
            <a:r>
              <a:rPr lang="en-US" sz="2400" b="1" dirty="0"/>
              <a:t>Rationalism: </a:t>
            </a:r>
            <a:r>
              <a:rPr lang="en-US" sz="2400" dirty="0"/>
              <a:t>a belief or theory that opinions and actions should be based on reason and knowledge rather than on religious belief or emotional response.</a:t>
            </a:r>
          </a:p>
          <a:p>
            <a:endParaRPr lang="en-US" sz="2400" dirty="0"/>
          </a:p>
          <a:p>
            <a:r>
              <a:rPr lang="en-US" sz="2400" b="1" dirty="0"/>
              <a:t>Deism: </a:t>
            </a:r>
            <a:r>
              <a:rPr lang="en-US" sz="2400" dirty="0"/>
              <a:t>Religious belief in a Supreme Being or Creator who does not get involved in the universe.</a:t>
            </a:r>
          </a:p>
        </p:txBody>
      </p:sp>
      <p:pic>
        <p:nvPicPr>
          <p:cNvPr id="1026" name="Picture 2" descr="https://media.spiked-online.com/website/images/2018/09/26074235/the-enlightenment-according-to-grayl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299" y="2920702"/>
            <a:ext cx="6403975" cy="3802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15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ohn Loc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92100"/>
            <a:ext cx="3438525" cy="39699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500" y="4584700"/>
            <a:ext cx="3545449" cy="1938992"/>
          </a:xfrm>
          <a:prstGeom prst="rect">
            <a:avLst/>
          </a:prstGeom>
          <a:noFill/>
        </p:spPr>
        <p:txBody>
          <a:bodyPr wrap="square" rtlCol="0">
            <a:spAutoFit/>
          </a:bodyPr>
          <a:lstStyle/>
          <a:p>
            <a:r>
              <a:rPr lang="en-US" sz="2000" b="1" dirty="0"/>
              <a:t>John Locke: </a:t>
            </a:r>
            <a:r>
              <a:rPr lang="en-US" sz="2000" dirty="0"/>
              <a:t>English philosopher. His belief was that people give </a:t>
            </a:r>
            <a:r>
              <a:rPr lang="en-US" sz="2000" b="1" dirty="0"/>
              <a:t>power to governments in return for protection of their rights: Life, Liberty, and Property.</a:t>
            </a:r>
          </a:p>
        </p:txBody>
      </p:sp>
      <p:pic>
        <p:nvPicPr>
          <p:cNvPr id="2052" name="Picture 4" descr="Premium poster Jean-Jacques Rousse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525" y="78886"/>
            <a:ext cx="3604651" cy="45058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292100"/>
            <a:ext cx="381000" cy="415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926449" y="4584700"/>
            <a:ext cx="3810000" cy="1938992"/>
          </a:xfrm>
          <a:prstGeom prst="rect">
            <a:avLst/>
          </a:prstGeom>
          <a:noFill/>
        </p:spPr>
        <p:txBody>
          <a:bodyPr wrap="square" rtlCol="0">
            <a:spAutoFit/>
          </a:bodyPr>
          <a:lstStyle/>
          <a:p>
            <a:r>
              <a:rPr lang="en-US" sz="2000" b="1" dirty="0"/>
              <a:t>Jean Jacques Rousseau: </a:t>
            </a:r>
            <a:r>
              <a:rPr lang="en-US" sz="2000" dirty="0"/>
              <a:t>Swiss philosopher. His belief was that </a:t>
            </a:r>
            <a:r>
              <a:rPr lang="en-US" sz="2000" b="1" dirty="0"/>
              <a:t>laws are binding only when they are supported by the will of the people.</a:t>
            </a:r>
            <a:r>
              <a:rPr lang="en-US" sz="2000" dirty="0"/>
              <a:t>  “Man is born free, but he is everywhere in chains.”</a:t>
            </a:r>
          </a:p>
        </p:txBody>
      </p:sp>
      <p:pic>
        <p:nvPicPr>
          <p:cNvPr id="2054" name="Picture 6" descr="Image result for voltaire&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4936" y="219371"/>
            <a:ext cx="3422258" cy="42983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94258" y="4584699"/>
            <a:ext cx="3545449" cy="1323439"/>
          </a:xfrm>
          <a:prstGeom prst="rect">
            <a:avLst/>
          </a:prstGeom>
          <a:noFill/>
        </p:spPr>
        <p:txBody>
          <a:bodyPr wrap="square" rtlCol="0">
            <a:spAutoFit/>
          </a:bodyPr>
          <a:lstStyle/>
          <a:p>
            <a:r>
              <a:rPr lang="en-US" sz="2000" b="1" dirty="0"/>
              <a:t>Voltaire: </a:t>
            </a:r>
            <a:r>
              <a:rPr lang="en-US" sz="2000" dirty="0"/>
              <a:t>French philosopher. A strong proponent of </a:t>
            </a:r>
            <a:r>
              <a:rPr lang="en-US" sz="2000" b="1" dirty="0"/>
              <a:t>freedom of speech, religion, and the separation of church and state.</a:t>
            </a:r>
          </a:p>
        </p:txBody>
      </p:sp>
    </p:spTree>
    <p:extLst>
      <p:ext uri="{BB962C8B-B14F-4D97-AF65-F5344CB8AC3E}">
        <p14:creationId xmlns:p14="http://schemas.microsoft.com/office/powerpoint/2010/main" val="250375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dependence1.jpg"/>
          <p:cNvPicPr>
            <a:picLocks noChangeAspect="1"/>
          </p:cNvPicPr>
          <p:nvPr/>
        </p:nvPicPr>
        <p:blipFill>
          <a:blip r:embed="rId3" cstate="print"/>
          <a:stretch>
            <a:fillRect/>
          </a:stretch>
        </p:blipFill>
        <p:spPr>
          <a:xfrm>
            <a:off x="2057400" y="381000"/>
            <a:ext cx="4648200" cy="6197600"/>
          </a:xfrm>
          <a:prstGeom prst="rect">
            <a:avLst/>
          </a:prstGeom>
        </p:spPr>
      </p:pic>
      <p:pic>
        <p:nvPicPr>
          <p:cNvPr id="4" name="Picture 3" descr="richardHenryLee.jpg"/>
          <p:cNvPicPr>
            <a:picLocks noChangeAspect="1"/>
          </p:cNvPicPr>
          <p:nvPr/>
        </p:nvPicPr>
        <p:blipFill>
          <a:blip r:embed="rId4" cstate="print"/>
          <a:stretch>
            <a:fillRect/>
          </a:stretch>
        </p:blipFill>
        <p:spPr>
          <a:xfrm>
            <a:off x="7391400" y="1905001"/>
            <a:ext cx="2571750" cy="3057525"/>
          </a:xfrm>
          <a:prstGeom prst="rect">
            <a:avLst/>
          </a:prstGeom>
        </p:spPr>
      </p:pic>
      <p:sp>
        <p:nvSpPr>
          <p:cNvPr id="5" name="TextBox 4"/>
          <p:cNvSpPr txBox="1"/>
          <p:nvPr/>
        </p:nvSpPr>
        <p:spPr>
          <a:xfrm>
            <a:off x="7162800" y="533400"/>
            <a:ext cx="3200400" cy="523220"/>
          </a:xfrm>
          <a:prstGeom prst="rect">
            <a:avLst/>
          </a:prstGeom>
          <a:noFill/>
        </p:spPr>
        <p:txBody>
          <a:bodyPr wrap="square" rtlCol="0">
            <a:spAutoFit/>
          </a:bodyPr>
          <a:lstStyle/>
          <a:p>
            <a:endParaRPr lang="en-US" sz="2800" dirty="0">
              <a:latin typeface="Caslon Antique" pitchFamily="18" charset="0"/>
            </a:endParaRPr>
          </a:p>
        </p:txBody>
      </p:sp>
      <p:pic>
        <p:nvPicPr>
          <p:cNvPr id="6" name="Picture 5" descr="a0564f65fe.gif"/>
          <p:cNvPicPr>
            <a:picLocks noChangeAspect="1"/>
          </p:cNvPicPr>
          <p:nvPr/>
        </p:nvPicPr>
        <p:blipFill>
          <a:blip r:embed="rId5" cstate="print"/>
          <a:stretch>
            <a:fillRect/>
          </a:stretch>
        </p:blipFill>
        <p:spPr>
          <a:xfrm>
            <a:off x="2352675" y="381000"/>
            <a:ext cx="7610475" cy="6076950"/>
          </a:xfrm>
          <a:prstGeom prst="rect">
            <a:avLst/>
          </a:prstGeom>
        </p:spPr>
      </p:pic>
    </p:spTree>
    <p:extLst>
      <p:ext uri="{BB962C8B-B14F-4D97-AF65-F5344CB8AC3E}">
        <p14:creationId xmlns:p14="http://schemas.microsoft.com/office/powerpoint/2010/main" val="122203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claration-of-independence2-art.jpg">
            <a:hlinkClick r:id="rId3"/>
          </p:cNvPr>
          <p:cNvPicPr>
            <a:picLocks noChangeAspect="1"/>
          </p:cNvPicPr>
          <p:nvPr/>
        </p:nvPicPr>
        <p:blipFill>
          <a:blip r:embed="rId4" cstate="print"/>
          <a:stretch>
            <a:fillRect/>
          </a:stretch>
        </p:blipFill>
        <p:spPr>
          <a:xfrm>
            <a:off x="5029200" y="246484"/>
            <a:ext cx="5092995" cy="6317372"/>
          </a:xfrm>
          <a:prstGeom prst="rect">
            <a:avLst/>
          </a:prstGeom>
        </p:spPr>
      </p:pic>
      <p:sp>
        <p:nvSpPr>
          <p:cNvPr id="3" name="TextBox 2"/>
          <p:cNvSpPr txBox="1"/>
          <p:nvPr/>
        </p:nvSpPr>
        <p:spPr>
          <a:xfrm>
            <a:off x="276447" y="533400"/>
            <a:ext cx="4752753" cy="2677656"/>
          </a:xfrm>
          <a:prstGeom prst="rect">
            <a:avLst/>
          </a:prstGeom>
          <a:noFill/>
        </p:spPr>
        <p:txBody>
          <a:bodyPr wrap="square" rtlCol="0">
            <a:spAutoFit/>
          </a:bodyPr>
          <a:lstStyle/>
          <a:p>
            <a:r>
              <a:rPr lang="en-US" sz="2400" b="1" dirty="0">
                <a:latin typeface="Cambria" pitchFamily="18" charset="0"/>
              </a:rPr>
              <a:t>Independence was proposed by Richard Henry Lee of VA in June 1776. The Declaration of Independence was written by Thomas Jefferson, and edited by John Adams and Benjamin Franklin.</a:t>
            </a:r>
          </a:p>
        </p:txBody>
      </p:sp>
      <p:pic>
        <p:nvPicPr>
          <p:cNvPr id="4" name="Picture 3" descr="thomas_jefferson.jpg"/>
          <p:cNvPicPr>
            <a:picLocks noChangeAspect="1"/>
          </p:cNvPicPr>
          <p:nvPr/>
        </p:nvPicPr>
        <p:blipFill>
          <a:blip r:embed="rId5" cstate="print"/>
          <a:stretch>
            <a:fillRect/>
          </a:stretch>
        </p:blipFill>
        <p:spPr>
          <a:xfrm>
            <a:off x="1054396" y="3211056"/>
            <a:ext cx="2814955" cy="3352800"/>
          </a:xfrm>
          <a:prstGeom prst="rect">
            <a:avLst/>
          </a:prstGeom>
        </p:spPr>
      </p:pic>
    </p:spTree>
    <p:extLst>
      <p:ext uri="{BB962C8B-B14F-4D97-AF65-F5344CB8AC3E}">
        <p14:creationId xmlns:p14="http://schemas.microsoft.com/office/powerpoint/2010/main" val="1258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s://upload.wikimedia.org/wikipedia/commons/f/f9/Declaration_of_Independence_%281819%29%2C_by_John_Trumbull.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012" y="0"/>
            <a:ext cx="10721975" cy="70939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0" y="228600"/>
            <a:ext cx="9144000" cy="1384995"/>
          </a:xfrm>
          <a:prstGeom prst="rect">
            <a:avLst/>
          </a:prstGeom>
          <a:solidFill>
            <a:schemeClr val="bg1"/>
          </a:solidFill>
        </p:spPr>
        <p:txBody>
          <a:bodyPr wrap="square" rtlCol="0">
            <a:spAutoFit/>
          </a:bodyPr>
          <a:lstStyle/>
          <a:p>
            <a:pPr algn="ctr"/>
            <a:r>
              <a:rPr lang="en-US" sz="2800" dirty="0">
                <a:latin typeface="Bodoni MT Black" pitchFamily="18" charset="0"/>
              </a:rPr>
              <a:t>Independence was declared July 2, 1776, and the Declaration of Independence adopted July 4. </a:t>
            </a:r>
          </a:p>
          <a:p>
            <a:pPr algn="ctr"/>
            <a:r>
              <a:rPr lang="en-US" sz="2800" dirty="0">
                <a:latin typeface="Bodoni MT Black" pitchFamily="18" charset="0"/>
              </a:rPr>
              <a:t>It was signed between August 2, 1776 and 1780.</a:t>
            </a:r>
          </a:p>
        </p:txBody>
      </p:sp>
    </p:spTree>
    <p:extLst>
      <p:ext uri="{BB962C8B-B14F-4D97-AF65-F5344CB8AC3E}">
        <p14:creationId xmlns:p14="http://schemas.microsoft.com/office/powerpoint/2010/main" val="279639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Map of New England Colonies in 1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9368"/>
            <a:ext cx="12192000" cy="125577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96000" y="96163"/>
            <a:ext cx="4514377" cy="1107996"/>
          </a:xfrm>
          <a:prstGeom prst="rect">
            <a:avLst/>
          </a:prstGeom>
          <a:noFill/>
        </p:spPr>
        <p:txBody>
          <a:bodyPr wrap="none" lIns="91440" tIns="45720" rIns="91440" bIns="45720">
            <a:spAutoFit/>
          </a:bodyPr>
          <a:lstStyle/>
          <a:p>
            <a:pPr algn="ctr"/>
            <a:r>
              <a:rPr lang="en-US" sz="66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The War - 1775</a:t>
            </a:r>
          </a:p>
        </p:txBody>
      </p:sp>
      <p:sp>
        <p:nvSpPr>
          <p:cNvPr id="7" name="Explosion 1 6"/>
          <p:cNvSpPr/>
          <p:nvPr/>
        </p:nvSpPr>
        <p:spPr>
          <a:xfrm>
            <a:off x="6632777" y="4299860"/>
            <a:ext cx="609600" cy="533400"/>
          </a:xfrm>
          <a:prstGeom prst="irregularSeal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Explosion 1 7"/>
          <p:cNvSpPr/>
          <p:nvPr/>
        </p:nvSpPr>
        <p:spPr>
          <a:xfrm>
            <a:off x="7147783" y="4583683"/>
            <a:ext cx="609600" cy="533400"/>
          </a:xfrm>
          <a:prstGeom prst="irregularSeal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xplosion 1 8"/>
          <p:cNvSpPr/>
          <p:nvPr/>
        </p:nvSpPr>
        <p:spPr>
          <a:xfrm>
            <a:off x="2438400" y="30957"/>
            <a:ext cx="609600" cy="533400"/>
          </a:xfrm>
          <a:prstGeom prst="irregularSeal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033680" y="4401630"/>
            <a:ext cx="4655890" cy="707886"/>
          </a:xfrm>
          <a:prstGeom prst="rect">
            <a:avLst/>
          </a:prstGeom>
          <a:solidFill>
            <a:schemeClr val="accent4">
              <a:lumMod val="20000"/>
              <a:lumOff val="80000"/>
            </a:schemeClr>
          </a:solidFill>
        </p:spPr>
        <p:txBody>
          <a:bodyPr wrap="none" rtlCol="0">
            <a:spAutoFit/>
          </a:bodyPr>
          <a:lstStyle/>
          <a:p>
            <a:r>
              <a:rPr lang="en-US" sz="2000" dirty="0"/>
              <a:t>April 1775: Battles of Lexington &amp; Concord,</a:t>
            </a:r>
          </a:p>
          <a:p>
            <a:r>
              <a:rPr lang="en-US" sz="2000" dirty="0"/>
              <a:t>	Colonial siege of Boston begins</a:t>
            </a:r>
          </a:p>
        </p:txBody>
      </p:sp>
      <p:sp>
        <p:nvSpPr>
          <p:cNvPr id="11" name="TextBox 10"/>
          <p:cNvSpPr txBox="1"/>
          <p:nvPr/>
        </p:nvSpPr>
        <p:spPr>
          <a:xfrm>
            <a:off x="7757383" y="4699513"/>
            <a:ext cx="3376374" cy="400110"/>
          </a:xfrm>
          <a:prstGeom prst="rect">
            <a:avLst/>
          </a:prstGeom>
          <a:solidFill>
            <a:schemeClr val="accent4">
              <a:lumMod val="20000"/>
              <a:lumOff val="80000"/>
            </a:schemeClr>
          </a:solidFill>
        </p:spPr>
        <p:txBody>
          <a:bodyPr wrap="none" rtlCol="0">
            <a:spAutoFit/>
          </a:bodyPr>
          <a:lstStyle/>
          <a:p>
            <a:r>
              <a:rPr lang="en-US" sz="2000" dirty="0"/>
              <a:t>June 1775 Battle of Bunker Hill</a:t>
            </a:r>
          </a:p>
        </p:txBody>
      </p:sp>
      <p:sp>
        <p:nvSpPr>
          <p:cNvPr id="12" name="TextBox 11"/>
          <p:cNvSpPr txBox="1"/>
          <p:nvPr/>
        </p:nvSpPr>
        <p:spPr>
          <a:xfrm>
            <a:off x="3062380" y="-85870"/>
            <a:ext cx="4109395" cy="400110"/>
          </a:xfrm>
          <a:prstGeom prst="rect">
            <a:avLst/>
          </a:prstGeom>
          <a:solidFill>
            <a:schemeClr val="accent4">
              <a:lumMod val="20000"/>
              <a:lumOff val="80000"/>
            </a:schemeClr>
          </a:solidFill>
        </p:spPr>
        <p:txBody>
          <a:bodyPr wrap="none" rtlCol="0">
            <a:spAutoFit/>
          </a:bodyPr>
          <a:lstStyle/>
          <a:p>
            <a:r>
              <a:rPr lang="en-US" sz="2000" dirty="0"/>
              <a:t>May 1775: Capture of Ft. Ticonderoga</a:t>
            </a:r>
          </a:p>
        </p:txBody>
      </p:sp>
      <p:sp>
        <p:nvSpPr>
          <p:cNvPr id="10" name="Freeform 9"/>
          <p:cNvSpPr/>
          <p:nvPr/>
        </p:nvSpPr>
        <p:spPr>
          <a:xfrm rot="5038624">
            <a:off x="7695554" y="633693"/>
            <a:ext cx="2568188" cy="1652324"/>
          </a:xfrm>
          <a:custGeom>
            <a:avLst/>
            <a:gdLst>
              <a:gd name="connsiteX0" fmla="*/ 1480458 w 1480458"/>
              <a:gd name="connsiteY0" fmla="*/ 1415143 h 1415143"/>
              <a:gd name="connsiteX1" fmla="*/ 1349829 w 1480458"/>
              <a:gd name="connsiteY1" fmla="*/ 1328057 h 1415143"/>
              <a:gd name="connsiteX2" fmla="*/ 1328058 w 1480458"/>
              <a:gd name="connsiteY2" fmla="*/ 1262743 h 1415143"/>
              <a:gd name="connsiteX3" fmla="*/ 1284515 w 1480458"/>
              <a:gd name="connsiteY3" fmla="*/ 1197429 h 1415143"/>
              <a:gd name="connsiteX4" fmla="*/ 1219200 w 1480458"/>
              <a:gd name="connsiteY4" fmla="*/ 1066800 h 1415143"/>
              <a:gd name="connsiteX5" fmla="*/ 1132115 w 1480458"/>
              <a:gd name="connsiteY5" fmla="*/ 849086 h 1415143"/>
              <a:gd name="connsiteX6" fmla="*/ 1110343 w 1480458"/>
              <a:gd name="connsiteY6" fmla="*/ 783772 h 1415143"/>
              <a:gd name="connsiteX7" fmla="*/ 1001486 w 1480458"/>
              <a:gd name="connsiteY7" fmla="*/ 631372 h 1415143"/>
              <a:gd name="connsiteX8" fmla="*/ 957943 w 1480458"/>
              <a:gd name="connsiteY8" fmla="*/ 566057 h 1415143"/>
              <a:gd name="connsiteX9" fmla="*/ 870858 w 1480458"/>
              <a:gd name="connsiteY9" fmla="*/ 544286 h 1415143"/>
              <a:gd name="connsiteX10" fmla="*/ 762000 w 1480458"/>
              <a:gd name="connsiteY10" fmla="*/ 413657 h 1415143"/>
              <a:gd name="connsiteX11" fmla="*/ 631372 w 1480458"/>
              <a:gd name="connsiteY11" fmla="*/ 326572 h 1415143"/>
              <a:gd name="connsiteX12" fmla="*/ 478972 w 1480458"/>
              <a:gd name="connsiteY12" fmla="*/ 217714 h 1415143"/>
              <a:gd name="connsiteX13" fmla="*/ 348343 w 1480458"/>
              <a:gd name="connsiteY13" fmla="*/ 174172 h 1415143"/>
              <a:gd name="connsiteX14" fmla="*/ 283029 w 1480458"/>
              <a:gd name="connsiteY14" fmla="*/ 152400 h 1415143"/>
              <a:gd name="connsiteX15" fmla="*/ 152400 w 1480458"/>
              <a:gd name="connsiteY15" fmla="*/ 87086 h 1415143"/>
              <a:gd name="connsiteX16" fmla="*/ 87086 w 1480458"/>
              <a:gd name="connsiteY16" fmla="*/ 43543 h 1415143"/>
              <a:gd name="connsiteX17" fmla="*/ 0 w 1480458"/>
              <a:gd name="connsiteY17" fmla="*/ 0 h 141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80458" h="1415143">
                <a:moveTo>
                  <a:pt x="1480458" y="1415143"/>
                </a:moveTo>
                <a:cubicBezTo>
                  <a:pt x="1436915" y="1386114"/>
                  <a:pt x="1386833" y="1365061"/>
                  <a:pt x="1349829" y="1328057"/>
                </a:cubicBezTo>
                <a:cubicBezTo>
                  <a:pt x="1333602" y="1311830"/>
                  <a:pt x="1338321" y="1283269"/>
                  <a:pt x="1328058" y="1262743"/>
                </a:cubicBezTo>
                <a:cubicBezTo>
                  <a:pt x="1316356" y="1239339"/>
                  <a:pt x="1296217" y="1220832"/>
                  <a:pt x="1284515" y="1197429"/>
                </a:cubicBezTo>
                <a:cubicBezTo>
                  <a:pt x="1194377" y="1017154"/>
                  <a:pt x="1343987" y="1253979"/>
                  <a:pt x="1219200" y="1066800"/>
                </a:cubicBezTo>
                <a:cubicBezTo>
                  <a:pt x="1120100" y="769495"/>
                  <a:pt x="1228213" y="1073312"/>
                  <a:pt x="1132115" y="849086"/>
                </a:cubicBezTo>
                <a:cubicBezTo>
                  <a:pt x="1123075" y="827993"/>
                  <a:pt x="1120606" y="804298"/>
                  <a:pt x="1110343" y="783772"/>
                </a:cubicBezTo>
                <a:cubicBezTo>
                  <a:pt x="1093238" y="749562"/>
                  <a:pt x="1017926" y="654388"/>
                  <a:pt x="1001486" y="631372"/>
                </a:cubicBezTo>
                <a:cubicBezTo>
                  <a:pt x="986277" y="610080"/>
                  <a:pt x="979715" y="580571"/>
                  <a:pt x="957943" y="566057"/>
                </a:cubicBezTo>
                <a:cubicBezTo>
                  <a:pt x="933047" y="549459"/>
                  <a:pt x="899886" y="551543"/>
                  <a:pt x="870858" y="544286"/>
                </a:cubicBezTo>
                <a:cubicBezTo>
                  <a:pt x="832153" y="486229"/>
                  <a:pt x="820027" y="458789"/>
                  <a:pt x="762000" y="413657"/>
                </a:cubicBezTo>
                <a:cubicBezTo>
                  <a:pt x="720692" y="381528"/>
                  <a:pt x="673237" y="357971"/>
                  <a:pt x="631372" y="326572"/>
                </a:cubicBezTo>
                <a:cubicBezTo>
                  <a:pt x="619677" y="317801"/>
                  <a:pt x="505018" y="229290"/>
                  <a:pt x="478972" y="217714"/>
                </a:cubicBezTo>
                <a:cubicBezTo>
                  <a:pt x="437030" y="199073"/>
                  <a:pt x="391886" y="188686"/>
                  <a:pt x="348343" y="174172"/>
                </a:cubicBezTo>
                <a:cubicBezTo>
                  <a:pt x="326572" y="166915"/>
                  <a:pt x="302124" y="165130"/>
                  <a:pt x="283029" y="152400"/>
                </a:cubicBezTo>
                <a:cubicBezTo>
                  <a:pt x="198620" y="96127"/>
                  <a:pt x="242538" y="117131"/>
                  <a:pt x="152400" y="87086"/>
                </a:cubicBezTo>
                <a:cubicBezTo>
                  <a:pt x="130629" y="72572"/>
                  <a:pt x="110490" y="55245"/>
                  <a:pt x="87086" y="43543"/>
                </a:cubicBezTo>
                <a:cubicBezTo>
                  <a:pt x="-12982" y="-6491"/>
                  <a:pt x="49188" y="49188"/>
                  <a:pt x="0" y="0"/>
                </a:cubicBezTo>
              </a:path>
            </a:pathLst>
          </a:custGeom>
          <a:noFill/>
          <a:ln w="793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788080" y="1789716"/>
            <a:ext cx="4843121" cy="400110"/>
          </a:xfrm>
          <a:prstGeom prst="rect">
            <a:avLst/>
          </a:prstGeom>
          <a:solidFill>
            <a:schemeClr val="accent4">
              <a:lumMod val="20000"/>
              <a:lumOff val="80000"/>
            </a:schemeClr>
          </a:solidFill>
        </p:spPr>
        <p:txBody>
          <a:bodyPr wrap="none" rtlCol="0">
            <a:spAutoFit/>
          </a:bodyPr>
          <a:lstStyle/>
          <a:p>
            <a:r>
              <a:rPr lang="en-US" sz="2000" dirty="0"/>
              <a:t>Fall/Winter 1775: Attack on Quebec City fails</a:t>
            </a:r>
          </a:p>
        </p:txBody>
      </p:sp>
    </p:spTree>
    <p:extLst>
      <p:ext uri="{BB962C8B-B14F-4D97-AF65-F5344CB8AC3E}">
        <p14:creationId xmlns:p14="http://schemas.microsoft.com/office/powerpoint/2010/main" val="231145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6" grpId="0" animBg="1"/>
      <p:bldP spid="11" grpId="0" animBg="1"/>
      <p:bldP spid="12" grpId="0" animBg="1"/>
      <p:bldP spid="10"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3581400"/>
            <a:ext cx="8382000" cy="2677656"/>
          </a:xfrm>
          <a:prstGeom prst="rect">
            <a:avLst/>
          </a:prstGeom>
          <a:noFill/>
        </p:spPr>
        <p:txBody>
          <a:bodyPr wrap="square" rtlCol="0">
            <a:spAutoFit/>
          </a:bodyPr>
          <a:lstStyle/>
          <a:p>
            <a:r>
              <a:rPr lang="en-US" sz="2400" dirty="0">
                <a:latin typeface="Cambria" pitchFamily="18" charset="0"/>
              </a:rPr>
              <a:t>When in the Course of human events, it becomes necessary for one people to dissolve the political bands which have connected them with another, and to assume among the powers of the earth, the separate and equal station to which the Laws of Nature and of Nature's God entitle them, a decent respect to the opinions of mankind requires that they should declare the causes which impel them to the separation.</a:t>
            </a:r>
          </a:p>
        </p:txBody>
      </p:sp>
      <p:sp>
        <p:nvSpPr>
          <p:cNvPr id="5" name="Rectangle 4"/>
          <p:cNvSpPr/>
          <p:nvPr/>
        </p:nvSpPr>
        <p:spPr>
          <a:xfrm>
            <a:off x="1524000" y="228600"/>
            <a:ext cx="914400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C00000"/>
                </a:solidFill>
                <a:effectLst>
                  <a:outerShdw blurRad="76200" dist="50800" dir="5400000" algn="tl" rotWithShape="0">
                    <a:srgbClr val="000000">
                      <a:alpha val="65000"/>
                    </a:srgbClr>
                  </a:outerShdw>
                </a:effectLst>
                <a:latin typeface="Blackadder ITC" pitchFamily="82" charset="0"/>
                <a:hlinkClick r:id="rId3"/>
              </a:rPr>
              <a:t>The Declaration of Independence</a:t>
            </a:r>
            <a:endParaRPr lang="en-US" sz="5400" b="1" spc="50" dirty="0">
              <a:ln w="11430"/>
              <a:solidFill>
                <a:srgbClr val="C00000"/>
              </a:solidFill>
              <a:effectLst>
                <a:outerShdw blurRad="76200" dist="50800" dir="5400000" algn="tl" rotWithShape="0">
                  <a:srgbClr val="000000">
                    <a:alpha val="65000"/>
                  </a:srgbClr>
                </a:outerShdw>
              </a:effectLst>
              <a:latin typeface="Blackadder ITC" pitchFamily="82" charset="0"/>
            </a:endParaRPr>
          </a:p>
        </p:txBody>
      </p:sp>
      <p:pic>
        <p:nvPicPr>
          <p:cNvPr id="8" name="Picture 7" descr="declarationofindependence.jpg">
            <a:hlinkClick r:id="rId4"/>
          </p:cNvPr>
          <p:cNvPicPr>
            <a:picLocks noChangeAspect="1"/>
          </p:cNvPicPr>
          <p:nvPr/>
        </p:nvPicPr>
        <p:blipFill>
          <a:blip r:embed="rId5" cstate="print"/>
          <a:stretch>
            <a:fillRect/>
          </a:stretch>
        </p:blipFill>
        <p:spPr>
          <a:xfrm>
            <a:off x="4114800" y="1066801"/>
            <a:ext cx="3505200" cy="2325803"/>
          </a:xfrm>
          <a:prstGeom prst="rect">
            <a:avLst/>
          </a:prstGeom>
        </p:spPr>
      </p:pic>
    </p:spTree>
    <p:extLst>
      <p:ext uri="{BB962C8B-B14F-4D97-AF65-F5344CB8AC3E}">
        <p14:creationId xmlns:p14="http://schemas.microsoft.com/office/powerpoint/2010/main" val="523546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152400"/>
            <a:ext cx="8763000" cy="1815882"/>
          </a:xfrm>
          <a:prstGeom prst="rect">
            <a:avLst/>
          </a:prstGeom>
          <a:noFill/>
        </p:spPr>
        <p:txBody>
          <a:bodyPr wrap="square" rtlCol="0">
            <a:spAutoFit/>
          </a:bodyPr>
          <a:lstStyle/>
          <a:p>
            <a:r>
              <a:rPr lang="en-US" sz="2800" dirty="0">
                <a:latin typeface="Cambria" pitchFamily="18" charset="0"/>
              </a:rPr>
              <a:t>We hold these truths to be self-evident, that all men are created equal, that they are endowed by their Creator with certain unalienable rights, that among these are life, liberty and the pursuit of happiness. </a:t>
            </a:r>
          </a:p>
        </p:txBody>
      </p:sp>
      <p:pic>
        <p:nvPicPr>
          <p:cNvPr id="3" name="Picture 2" descr="liberty-bell-stamp.bmp"/>
          <p:cNvPicPr>
            <a:picLocks noChangeAspect="1"/>
          </p:cNvPicPr>
          <p:nvPr/>
        </p:nvPicPr>
        <p:blipFill>
          <a:blip r:embed="rId3" cstate="print"/>
          <a:stretch>
            <a:fillRect/>
          </a:stretch>
        </p:blipFill>
        <p:spPr>
          <a:xfrm>
            <a:off x="4038600" y="2438400"/>
            <a:ext cx="3733800" cy="4119626"/>
          </a:xfrm>
          <a:prstGeom prst="rect">
            <a:avLst/>
          </a:prstGeom>
        </p:spPr>
      </p:pic>
    </p:spTree>
    <p:extLst>
      <p:ext uri="{BB962C8B-B14F-4D97-AF65-F5344CB8AC3E}">
        <p14:creationId xmlns:p14="http://schemas.microsoft.com/office/powerpoint/2010/main" val="959442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0" y="3581400"/>
            <a:ext cx="8763000" cy="2677656"/>
          </a:xfrm>
          <a:prstGeom prst="rect">
            <a:avLst/>
          </a:prstGeom>
        </p:spPr>
        <p:txBody>
          <a:bodyPr wrap="square">
            <a:spAutoFit/>
          </a:bodyPr>
          <a:lstStyle/>
          <a:p>
            <a:r>
              <a:rPr lang="en-US" sz="2400" dirty="0">
                <a:latin typeface="Cambria" pitchFamily="18" charset="0"/>
              </a:rPr>
              <a:t>That to secure these rights, governments are instituted among men, deriving their just powers from the consent of the governed. That whenever any form of government becomes destructive to these ends, it is the right of the people to alter or to abolish it, and to institute new government, laying its foundation on such principles and organizing its powers in such form, as to them shall seem most likely to effect their safety and happiness. </a:t>
            </a:r>
          </a:p>
        </p:txBody>
      </p:sp>
      <p:pic>
        <p:nvPicPr>
          <p:cNvPr id="4" name="Picture 3" descr="capitol-building-picture.jpg"/>
          <p:cNvPicPr>
            <a:picLocks noChangeAspect="1"/>
          </p:cNvPicPr>
          <p:nvPr/>
        </p:nvPicPr>
        <p:blipFill>
          <a:blip r:embed="rId3" cstate="print"/>
          <a:stretch>
            <a:fillRect/>
          </a:stretch>
        </p:blipFill>
        <p:spPr>
          <a:xfrm>
            <a:off x="2362200" y="228600"/>
            <a:ext cx="7429500" cy="3295650"/>
          </a:xfrm>
          <a:prstGeom prst="rect">
            <a:avLst/>
          </a:prstGeom>
        </p:spPr>
      </p:pic>
    </p:spTree>
    <p:extLst>
      <p:ext uri="{BB962C8B-B14F-4D97-AF65-F5344CB8AC3E}">
        <p14:creationId xmlns:p14="http://schemas.microsoft.com/office/powerpoint/2010/main" val="1164649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53935" y="221006"/>
            <a:ext cx="5431136" cy="6001643"/>
          </a:xfrm>
          <a:prstGeom prst="rect">
            <a:avLst/>
          </a:prstGeom>
        </p:spPr>
        <p:txBody>
          <a:bodyPr wrap="square">
            <a:spAutoFit/>
          </a:bodyPr>
          <a:lstStyle/>
          <a:p>
            <a:r>
              <a:rPr lang="en-US" sz="2400" dirty="0">
                <a:latin typeface="Cambria" pitchFamily="18" charset="0"/>
              </a:rPr>
              <a:t>	Prudence, indeed, will dictate that governments long established should not be changed for light and transient causes; and accordingly all experience hath shown that mankind are more disposed to suffer, while evils are sufferable, than to right themselves by abolishing the forms to which they are accustomed. </a:t>
            </a:r>
          </a:p>
          <a:p>
            <a:r>
              <a:rPr lang="en-US" sz="2400" dirty="0">
                <a:latin typeface="Cambria" pitchFamily="18" charset="0"/>
              </a:rPr>
              <a:t>	But when a long train of abuses and usurpations, pursuing invariably the same object evinces a design to reduce them under absolute despotism, it is their right, it is their duty, to throw off such government, and to provide new guards for their future security.</a:t>
            </a:r>
          </a:p>
        </p:txBody>
      </p:sp>
      <p:pic>
        <p:nvPicPr>
          <p:cNvPr id="2050" name="Picture 2" descr="Snig/Shutterstock">
            <a:extLst>
              <a:ext uri="{FF2B5EF4-FFF2-40B4-BE49-F238E27FC236}">
                <a16:creationId xmlns:a16="http://schemas.microsoft.com/office/drawing/2014/main" id="{232CAD82-12C2-4263-8AAD-E1088F2DF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3821350"/>
            <a:ext cx="4914065" cy="27706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cottish protesters in Glasgow call for independence – DW – 11/02/2019">
            <a:extLst>
              <a:ext uri="{FF2B5EF4-FFF2-40B4-BE49-F238E27FC236}">
                <a16:creationId xmlns:a16="http://schemas.microsoft.com/office/drawing/2014/main" id="{A41383EA-5BD0-4892-81B2-6133A052B7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999" y="391884"/>
            <a:ext cx="4928764" cy="2770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38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5EZD00Z.jpg"/>
          <p:cNvPicPr>
            <a:picLocks noChangeAspect="1"/>
          </p:cNvPicPr>
          <p:nvPr/>
        </p:nvPicPr>
        <p:blipFill>
          <a:blip r:embed="rId3" cstate="print"/>
          <a:stretch>
            <a:fillRect/>
          </a:stretch>
        </p:blipFill>
        <p:spPr>
          <a:xfrm>
            <a:off x="266701" y="783771"/>
            <a:ext cx="4562420" cy="6074229"/>
          </a:xfrm>
          <a:prstGeom prst="rect">
            <a:avLst/>
          </a:prstGeom>
        </p:spPr>
      </p:pic>
      <p:sp>
        <p:nvSpPr>
          <p:cNvPr id="2" name="TextBox 1"/>
          <p:cNvSpPr txBox="1"/>
          <p:nvPr/>
        </p:nvSpPr>
        <p:spPr>
          <a:xfrm>
            <a:off x="5431970" y="783771"/>
            <a:ext cx="5736771" cy="5262979"/>
          </a:xfrm>
          <a:prstGeom prst="rect">
            <a:avLst/>
          </a:prstGeom>
          <a:noFill/>
        </p:spPr>
        <p:txBody>
          <a:bodyPr wrap="square" rtlCol="0">
            <a:spAutoFit/>
          </a:bodyPr>
          <a:lstStyle/>
          <a:p>
            <a:r>
              <a:rPr lang="en-US" sz="2800" dirty="0">
                <a:latin typeface="Cambria" pitchFamily="18" charset="0"/>
              </a:rPr>
              <a:t>Such has been the patient sufferance of these colonies; and such is now the necessity which constrains them to alter their former systems of government. The history of the present King of Great Britain is a history of repeated injuries and usurpations, all having in direct object the establishment of an absolute tyranny over these states. To prove this, let facts be submitted to a candid world:</a:t>
            </a:r>
          </a:p>
        </p:txBody>
      </p:sp>
    </p:spTree>
    <p:extLst>
      <p:ext uri="{BB962C8B-B14F-4D97-AF65-F5344CB8AC3E}">
        <p14:creationId xmlns:p14="http://schemas.microsoft.com/office/powerpoint/2010/main" val="1625930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media.fastclick.net/w/get.media?sid=7651&amp;m=6&amp;tp=8&amp;d=s&amp;c=1">
            <a:hlinkClick r:id="rId3"/>
          </p:cNvPr>
          <p:cNvSpPr>
            <a:spLocks noChangeAspect="1" noChangeArrowheads="1"/>
          </p:cNvSpPr>
          <p:nvPr/>
        </p:nvSpPr>
        <p:spPr bwMode="auto">
          <a:xfrm>
            <a:off x="12398375" y="-457200"/>
            <a:ext cx="2857500" cy="23812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1524000" y="1"/>
            <a:ext cx="5954486" cy="6740307"/>
          </a:xfrm>
          <a:prstGeom prst="rect">
            <a:avLst/>
          </a:prstGeom>
          <a:noFill/>
        </p:spPr>
        <p:txBody>
          <a:bodyPr wrap="square" rtlCol="0">
            <a:spAutoFit/>
          </a:bodyPr>
          <a:lstStyle/>
          <a:p>
            <a:r>
              <a:rPr lang="en-US" sz="2400" dirty="0">
                <a:latin typeface="Cambria" pitchFamily="18" charset="0"/>
              </a:rPr>
              <a:t>He has refused his assent to laws, the most wholesome and necessary for the public good.</a:t>
            </a:r>
          </a:p>
          <a:p>
            <a:r>
              <a:rPr lang="en-US" sz="2400" dirty="0">
                <a:latin typeface="Cambria" pitchFamily="18" charset="0"/>
              </a:rPr>
              <a:t> </a:t>
            </a:r>
          </a:p>
          <a:p>
            <a:r>
              <a:rPr lang="en-US" sz="2400" dirty="0">
                <a:latin typeface="Cambria" pitchFamily="18" charset="0"/>
              </a:rPr>
              <a:t>He has forbidden his governors to pass laws of immediate and pressing importance, unless suspended in their operation till his assent should be obtained; and when so suspended, he has utterly neglected to attend to them. </a:t>
            </a:r>
          </a:p>
          <a:p>
            <a:endParaRPr lang="en-US" sz="2400" dirty="0">
              <a:latin typeface="Cambria" pitchFamily="18" charset="0"/>
            </a:endParaRPr>
          </a:p>
          <a:p>
            <a:r>
              <a:rPr lang="en-US" sz="2400" dirty="0">
                <a:latin typeface="Cambria" pitchFamily="18" charset="0"/>
              </a:rPr>
              <a:t>He has refused to pass other laws for </a:t>
            </a:r>
          </a:p>
          <a:p>
            <a:r>
              <a:rPr lang="en-US" sz="2400" dirty="0">
                <a:latin typeface="Cambria" pitchFamily="18" charset="0"/>
              </a:rPr>
              <a:t>the accommodation of large districts </a:t>
            </a:r>
          </a:p>
          <a:p>
            <a:r>
              <a:rPr lang="en-US" sz="2400" dirty="0">
                <a:latin typeface="Cambria" pitchFamily="18" charset="0"/>
              </a:rPr>
              <a:t>of people, unless those people would </a:t>
            </a:r>
          </a:p>
          <a:p>
            <a:r>
              <a:rPr lang="en-US" sz="2400" dirty="0">
                <a:latin typeface="Cambria" pitchFamily="18" charset="0"/>
              </a:rPr>
              <a:t>relinquish the right of representation </a:t>
            </a:r>
          </a:p>
          <a:p>
            <a:r>
              <a:rPr lang="en-US" sz="2400" dirty="0">
                <a:latin typeface="Cambria" pitchFamily="18" charset="0"/>
              </a:rPr>
              <a:t>in the legislature, a right inestimable </a:t>
            </a:r>
          </a:p>
          <a:p>
            <a:r>
              <a:rPr lang="en-US" sz="2400" dirty="0">
                <a:latin typeface="Cambria" pitchFamily="18" charset="0"/>
              </a:rPr>
              <a:t>to them and formidable to tyrants only. </a:t>
            </a:r>
          </a:p>
          <a:p>
            <a:endParaRPr lang="en-US" sz="2400" dirty="0">
              <a:latin typeface="Cambria" pitchFamily="18" charset="0"/>
            </a:endParaRPr>
          </a:p>
        </p:txBody>
      </p:sp>
      <p:pic>
        <p:nvPicPr>
          <p:cNvPr id="3074" name="Picture 2" descr="Rick Negron portrays King George III in the national tour of “Hamilton,” at First Interstate Center for the Arts from Tuesday through May 22 in downtown Spokane.  (Joan Marcus)">
            <a:extLst>
              <a:ext uri="{FF2B5EF4-FFF2-40B4-BE49-F238E27FC236}">
                <a16:creationId xmlns:a16="http://schemas.microsoft.com/office/drawing/2014/main" id="{88DC1190-1135-4A79-B3D8-E761F8A735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3576" y="428178"/>
            <a:ext cx="4001096" cy="6001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811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152401"/>
            <a:ext cx="8915400" cy="6001643"/>
          </a:xfrm>
          <a:prstGeom prst="rect">
            <a:avLst/>
          </a:prstGeom>
          <a:noFill/>
        </p:spPr>
        <p:txBody>
          <a:bodyPr wrap="square" rtlCol="0">
            <a:spAutoFit/>
          </a:bodyPr>
          <a:lstStyle/>
          <a:p>
            <a:r>
              <a:rPr lang="en-US" sz="2400" dirty="0">
                <a:latin typeface="Cambria" pitchFamily="18" charset="0"/>
              </a:rPr>
              <a:t>He has called together legislative bodies at places unusual, uncomfortable, and distant from the depository of their public records, for the sole purpose of fatiguing them into compliance with his measures. </a:t>
            </a:r>
          </a:p>
          <a:p>
            <a:endParaRPr lang="en-US" sz="2400" dirty="0">
              <a:latin typeface="Cambria" pitchFamily="18" charset="0"/>
            </a:endParaRPr>
          </a:p>
          <a:p>
            <a:r>
              <a:rPr lang="en-US" sz="2400" dirty="0">
                <a:latin typeface="Cambria" pitchFamily="18" charset="0"/>
              </a:rPr>
              <a:t>He has dissolved representative houses repeatedly, for opposing</a:t>
            </a:r>
          </a:p>
          <a:p>
            <a:r>
              <a:rPr lang="en-US" sz="2400" dirty="0">
                <a:latin typeface="Cambria" pitchFamily="18" charset="0"/>
              </a:rPr>
              <a:t>			 with manly firmness his invasions on the</a:t>
            </a:r>
          </a:p>
          <a:p>
            <a:r>
              <a:rPr lang="en-US" sz="2400" dirty="0">
                <a:latin typeface="Cambria" pitchFamily="18" charset="0"/>
              </a:rPr>
              <a:t>			 rights of the people. </a:t>
            </a:r>
          </a:p>
          <a:p>
            <a:endParaRPr lang="en-US" sz="2400" dirty="0">
              <a:latin typeface="Cambria" pitchFamily="18" charset="0"/>
            </a:endParaRPr>
          </a:p>
          <a:p>
            <a:r>
              <a:rPr lang="en-US" sz="2400" dirty="0">
                <a:latin typeface="Cambria" pitchFamily="18" charset="0"/>
              </a:rPr>
              <a:t>			He has refused for a long time, after such</a:t>
            </a:r>
          </a:p>
          <a:p>
            <a:r>
              <a:rPr lang="en-US" sz="2400" dirty="0">
                <a:latin typeface="Cambria" pitchFamily="18" charset="0"/>
              </a:rPr>
              <a:t>			dissolutions, to cause others to be elected; 			whereby the legislative powers, incapable of</a:t>
            </a:r>
          </a:p>
          <a:p>
            <a:r>
              <a:rPr lang="en-US" sz="2400" dirty="0">
                <a:latin typeface="Cambria" pitchFamily="18" charset="0"/>
              </a:rPr>
              <a:t>			annihilation, have returned to the people at</a:t>
            </a:r>
          </a:p>
          <a:p>
            <a:r>
              <a:rPr lang="en-US" sz="2400" dirty="0">
                <a:latin typeface="Cambria" pitchFamily="18" charset="0"/>
              </a:rPr>
              <a:t>			large for their exercise; the state remaining in 	the meantime exposed to all the dangers of invasion from			without, and convulsions within. </a:t>
            </a:r>
          </a:p>
        </p:txBody>
      </p:sp>
      <p:pic>
        <p:nvPicPr>
          <p:cNvPr id="5" name="Picture 4" descr="100_0498.jpg"/>
          <p:cNvPicPr>
            <a:picLocks noChangeAspect="1"/>
          </p:cNvPicPr>
          <p:nvPr/>
        </p:nvPicPr>
        <p:blipFill>
          <a:blip r:embed="rId3" cstate="print"/>
          <a:stretch>
            <a:fillRect/>
          </a:stretch>
        </p:blipFill>
        <p:spPr>
          <a:xfrm>
            <a:off x="1524001" y="2590800"/>
            <a:ext cx="2714625" cy="4076700"/>
          </a:xfrm>
          <a:prstGeom prst="rect">
            <a:avLst/>
          </a:prstGeom>
        </p:spPr>
      </p:pic>
    </p:spTree>
    <p:extLst>
      <p:ext uri="{BB962C8B-B14F-4D97-AF65-F5344CB8AC3E}">
        <p14:creationId xmlns:p14="http://schemas.microsoft.com/office/powerpoint/2010/main" val="4219283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86400" y="1"/>
            <a:ext cx="5181600" cy="6001643"/>
          </a:xfrm>
          <a:prstGeom prst="rect">
            <a:avLst/>
          </a:prstGeom>
        </p:spPr>
        <p:txBody>
          <a:bodyPr wrap="square">
            <a:spAutoFit/>
          </a:bodyPr>
          <a:lstStyle/>
          <a:p>
            <a:r>
              <a:rPr lang="en-US" sz="2400" dirty="0">
                <a:latin typeface="Cambria" pitchFamily="18" charset="0"/>
              </a:rPr>
              <a:t>He has endeavored to prevent the population of these states; for that purpose obstructing the laws for naturalization of foreigners; refusing to pass others to encourage their migration hither, and raising the conditions of new appropriations of lands.</a:t>
            </a:r>
          </a:p>
          <a:p>
            <a:r>
              <a:rPr lang="en-US" sz="2400" dirty="0">
                <a:latin typeface="Cambria" pitchFamily="18" charset="0"/>
              </a:rPr>
              <a:t> </a:t>
            </a:r>
          </a:p>
          <a:p>
            <a:r>
              <a:rPr lang="en-US" sz="2400" dirty="0">
                <a:latin typeface="Cambria" pitchFamily="18" charset="0"/>
              </a:rPr>
              <a:t>He has obstructed the administration of justice, by refusing his assent to laws for establishing judiciary powers. </a:t>
            </a:r>
          </a:p>
          <a:p>
            <a:r>
              <a:rPr lang="en-US" sz="2400" dirty="0">
                <a:latin typeface="Cambria" pitchFamily="18" charset="0"/>
              </a:rPr>
              <a:t>He has made judges dependent on his will alone, for the tenure of their offices, and the amount and payment of their salaries. </a:t>
            </a:r>
          </a:p>
        </p:txBody>
      </p:sp>
      <p:pic>
        <p:nvPicPr>
          <p:cNvPr id="7" name="Picture 6" descr="ship.gif"/>
          <p:cNvPicPr>
            <a:picLocks noChangeAspect="1"/>
          </p:cNvPicPr>
          <p:nvPr/>
        </p:nvPicPr>
        <p:blipFill>
          <a:blip r:embed="rId3" cstate="print"/>
          <a:stretch>
            <a:fillRect/>
          </a:stretch>
        </p:blipFill>
        <p:spPr>
          <a:xfrm flipH="1">
            <a:off x="2209800" y="228600"/>
            <a:ext cx="2590800" cy="3369680"/>
          </a:xfrm>
          <a:prstGeom prst="rect">
            <a:avLst/>
          </a:prstGeom>
        </p:spPr>
      </p:pic>
      <p:pic>
        <p:nvPicPr>
          <p:cNvPr id="8" name="Picture 7" descr="British-Judge-Wig2-199x300.jpg"/>
          <p:cNvPicPr>
            <a:picLocks noChangeAspect="1"/>
          </p:cNvPicPr>
          <p:nvPr/>
        </p:nvPicPr>
        <p:blipFill>
          <a:blip r:embed="rId4" cstate="print"/>
          <a:stretch>
            <a:fillRect/>
          </a:stretch>
        </p:blipFill>
        <p:spPr>
          <a:xfrm>
            <a:off x="2590801" y="3733800"/>
            <a:ext cx="1895475" cy="2857500"/>
          </a:xfrm>
          <a:prstGeom prst="rect">
            <a:avLst/>
          </a:prstGeom>
        </p:spPr>
      </p:pic>
    </p:spTree>
    <p:extLst>
      <p:ext uri="{BB962C8B-B14F-4D97-AF65-F5344CB8AC3E}">
        <p14:creationId xmlns:p14="http://schemas.microsoft.com/office/powerpoint/2010/main" val="3636339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5272" y="685800"/>
            <a:ext cx="5181600" cy="5109091"/>
          </a:xfrm>
          <a:prstGeom prst="rect">
            <a:avLst/>
          </a:prstGeom>
        </p:spPr>
        <p:txBody>
          <a:bodyPr wrap="square">
            <a:spAutoFit/>
          </a:bodyPr>
          <a:lstStyle/>
          <a:p>
            <a:r>
              <a:rPr lang="en-US" sz="2400" dirty="0">
                <a:latin typeface="Cambria" pitchFamily="18" charset="0"/>
              </a:rPr>
              <a:t>He has erected a multitude of new offices, and sent hither swarms of officers to harass our </a:t>
            </a:r>
          </a:p>
          <a:p>
            <a:r>
              <a:rPr lang="en-US" sz="2400" dirty="0">
                <a:latin typeface="Cambria" pitchFamily="18" charset="0"/>
              </a:rPr>
              <a:t>people, and eat out their</a:t>
            </a:r>
          </a:p>
          <a:p>
            <a:r>
              <a:rPr lang="en-US" sz="2400" dirty="0">
                <a:latin typeface="Cambria" pitchFamily="18" charset="0"/>
              </a:rPr>
              <a:t> substance. </a:t>
            </a:r>
          </a:p>
          <a:p>
            <a:endParaRPr lang="en-US" sz="2400" dirty="0">
              <a:latin typeface="Cambria" pitchFamily="18" charset="0"/>
            </a:endParaRPr>
          </a:p>
          <a:p>
            <a:r>
              <a:rPr lang="en-US" sz="2400" dirty="0">
                <a:latin typeface="Cambria" pitchFamily="18" charset="0"/>
              </a:rPr>
              <a:t>He has kept among us, in times of peace, standing armies without the consent of our legislature.</a:t>
            </a:r>
          </a:p>
          <a:p>
            <a:r>
              <a:rPr lang="en-US" sz="2400" dirty="0">
                <a:latin typeface="Cambria" pitchFamily="18" charset="0"/>
              </a:rPr>
              <a:t> </a:t>
            </a:r>
          </a:p>
          <a:p>
            <a:r>
              <a:rPr lang="en-US" sz="2400" dirty="0">
                <a:latin typeface="Cambria" pitchFamily="18" charset="0"/>
              </a:rPr>
              <a:t>He has affected to render the military independent of and superior to civil power</a:t>
            </a:r>
            <a:r>
              <a:rPr lang="en-US" sz="2800" dirty="0">
                <a:latin typeface="Caslon Antique" pitchFamily="18" charset="0"/>
              </a:rPr>
              <a:t>. </a:t>
            </a:r>
          </a:p>
          <a:p>
            <a:r>
              <a:rPr lang="en-US" sz="1000" dirty="0">
                <a:latin typeface="Caslon Antique" pitchFamily="18" charset="0"/>
              </a:rPr>
              <a:t> </a:t>
            </a:r>
            <a:endParaRPr lang="en-US" sz="2800" dirty="0">
              <a:latin typeface="Caslon Antique" pitchFamily="18" charset="0"/>
            </a:endParaRPr>
          </a:p>
        </p:txBody>
      </p:sp>
      <p:pic>
        <p:nvPicPr>
          <p:cNvPr id="4098" name="Picture 2" descr="http://www.jacobites.org.uk/ipad/images/redcoat2.jpg">
            <a:extLst>
              <a:ext uri="{FF2B5EF4-FFF2-40B4-BE49-F238E27FC236}">
                <a16:creationId xmlns:a16="http://schemas.microsoft.com/office/drawing/2014/main" id="{8780C5F2-9A13-4FCB-AC0A-97EC48B6C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88" y="190500"/>
            <a:ext cx="3857625"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342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1"/>
            <a:ext cx="5257800" cy="6370975"/>
          </a:xfrm>
          <a:prstGeom prst="rect">
            <a:avLst/>
          </a:prstGeom>
        </p:spPr>
        <p:txBody>
          <a:bodyPr wrap="square">
            <a:spAutoFit/>
          </a:bodyPr>
          <a:lstStyle/>
          <a:p>
            <a:r>
              <a:rPr lang="en-US" sz="2400" dirty="0">
                <a:latin typeface="Cambria" pitchFamily="18" charset="0"/>
              </a:rPr>
              <a:t>He has combined with others to subject us to a jurisdiction foreign to our constitution, and unacknowledged by our laws; giving his assent to their acts of pretended legislation: </a:t>
            </a:r>
          </a:p>
          <a:p>
            <a:endParaRPr lang="en-US" sz="2400" dirty="0">
              <a:latin typeface="Cambria" pitchFamily="18" charset="0"/>
            </a:endParaRPr>
          </a:p>
          <a:p>
            <a:r>
              <a:rPr lang="en-US" sz="2400" dirty="0">
                <a:latin typeface="Cambria" pitchFamily="18" charset="0"/>
              </a:rPr>
              <a:t>For quartering large bodies of armed troops among us: </a:t>
            </a:r>
          </a:p>
          <a:p>
            <a:endParaRPr lang="en-US" sz="2400" dirty="0">
              <a:latin typeface="Cambria" pitchFamily="18" charset="0"/>
            </a:endParaRPr>
          </a:p>
          <a:p>
            <a:r>
              <a:rPr lang="en-US" sz="2400" dirty="0">
                <a:latin typeface="Cambria" pitchFamily="18" charset="0"/>
              </a:rPr>
              <a:t>For protecting them, by mock trial, from punishment for any murders which they should commit on the inhabitants of these states: </a:t>
            </a:r>
          </a:p>
          <a:p>
            <a:endParaRPr lang="en-US" sz="2400" dirty="0">
              <a:latin typeface="Cambria" pitchFamily="18" charset="0"/>
            </a:endParaRPr>
          </a:p>
          <a:p>
            <a:r>
              <a:rPr lang="en-US" sz="2400" dirty="0">
                <a:latin typeface="Cambria" pitchFamily="18" charset="0"/>
              </a:rPr>
              <a:t>For cutting off our trade with all parts of the world: </a:t>
            </a:r>
          </a:p>
          <a:p>
            <a:endParaRPr lang="en-US" sz="2400" dirty="0">
              <a:latin typeface="Cambria" pitchFamily="18" charset="0"/>
            </a:endParaRPr>
          </a:p>
        </p:txBody>
      </p:sp>
      <p:pic>
        <p:nvPicPr>
          <p:cNvPr id="4" name="Picture 3" descr="Boston-Massacre-redcoats_l.jpg"/>
          <p:cNvPicPr>
            <a:picLocks noChangeAspect="1"/>
          </p:cNvPicPr>
          <p:nvPr/>
        </p:nvPicPr>
        <p:blipFill>
          <a:blip r:embed="rId3" cstate="print"/>
          <a:stretch>
            <a:fillRect/>
          </a:stretch>
        </p:blipFill>
        <p:spPr>
          <a:xfrm>
            <a:off x="6705600" y="152400"/>
            <a:ext cx="3810000" cy="2857500"/>
          </a:xfrm>
          <a:prstGeom prst="rect">
            <a:avLst/>
          </a:prstGeom>
        </p:spPr>
      </p:pic>
      <p:pic>
        <p:nvPicPr>
          <p:cNvPr id="5" name="Picture 4" descr="new_pic1_med.jpg"/>
          <p:cNvPicPr>
            <a:picLocks noChangeAspect="1"/>
          </p:cNvPicPr>
          <p:nvPr/>
        </p:nvPicPr>
        <p:blipFill>
          <a:blip r:embed="rId4" cstate="print"/>
          <a:stretch>
            <a:fillRect/>
          </a:stretch>
        </p:blipFill>
        <p:spPr>
          <a:xfrm flipH="1">
            <a:off x="7239000" y="3124200"/>
            <a:ext cx="2904662" cy="3276600"/>
          </a:xfrm>
          <a:prstGeom prst="rect">
            <a:avLst/>
          </a:prstGeom>
        </p:spPr>
      </p:pic>
    </p:spTree>
    <p:extLst>
      <p:ext uri="{BB962C8B-B14F-4D97-AF65-F5344CB8AC3E}">
        <p14:creationId xmlns:p14="http://schemas.microsoft.com/office/powerpoint/2010/main" val="3996927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3724135.jpg"/>
          <p:cNvPicPr>
            <a:picLocks noChangeAspect="1"/>
          </p:cNvPicPr>
          <p:nvPr/>
        </p:nvPicPr>
        <p:blipFill>
          <a:blip r:embed="rId3" cstate="print"/>
          <a:stretch>
            <a:fillRect/>
          </a:stretch>
        </p:blipFill>
        <p:spPr>
          <a:xfrm>
            <a:off x="0" y="-609600"/>
            <a:ext cx="4943871" cy="7467600"/>
          </a:xfrm>
          <a:prstGeom prst="rect">
            <a:avLst/>
          </a:prstGeom>
        </p:spPr>
      </p:pic>
      <p:sp>
        <p:nvSpPr>
          <p:cNvPr id="3" name="Rectangle 2"/>
          <p:cNvSpPr/>
          <p:nvPr/>
        </p:nvSpPr>
        <p:spPr>
          <a:xfrm>
            <a:off x="5029200" y="0"/>
            <a:ext cx="20574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aul reve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4743" y="1346199"/>
            <a:ext cx="6459977" cy="428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440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1"/>
            <a:ext cx="5257800" cy="6740307"/>
          </a:xfrm>
          <a:prstGeom prst="rect">
            <a:avLst/>
          </a:prstGeom>
        </p:spPr>
        <p:txBody>
          <a:bodyPr wrap="square">
            <a:spAutoFit/>
          </a:bodyPr>
          <a:lstStyle/>
          <a:p>
            <a:r>
              <a:rPr lang="en-US" sz="2400" dirty="0">
                <a:latin typeface="Cambria" pitchFamily="18" charset="0"/>
              </a:rPr>
              <a:t>For imposing taxes on us without our consent: </a:t>
            </a:r>
          </a:p>
          <a:p>
            <a:endParaRPr lang="en-US" sz="2400" dirty="0">
              <a:latin typeface="Cambria" pitchFamily="18" charset="0"/>
            </a:endParaRPr>
          </a:p>
          <a:p>
            <a:r>
              <a:rPr lang="en-US" sz="2400" dirty="0">
                <a:latin typeface="Cambria" pitchFamily="18" charset="0"/>
              </a:rPr>
              <a:t>For depriving us in many cases, of the benefits of trial by jury: </a:t>
            </a:r>
          </a:p>
          <a:p>
            <a:endParaRPr lang="en-US" sz="2400" dirty="0">
              <a:latin typeface="Cambria" pitchFamily="18" charset="0"/>
            </a:endParaRPr>
          </a:p>
          <a:p>
            <a:r>
              <a:rPr lang="en-US" sz="2400" dirty="0">
                <a:latin typeface="Cambria" pitchFamily="18" charset="0"/>
              </a:rPr>
              <a:t>For transporting us beyond seas to be tried for pretended offenses:</a:t>
            </a:r>
          </a:p>
          <a:p>
            <a:r>
              <a:rPr lang="en-US" sz="2400" dirty="0">
                <a:latin typeface="Cambria" pitchFamily="18" charset="0"/>
              </a:rPr>
              <a:t> </a:t>
            </a:r>
          </a:p>
          <a:p>
            <a:r>
              <a:rPr lang="en-US" sz="2400" dirty="0">
                <a:latin typeface="Cambria" pitchFamily="18" charset="0"/>
              </a:rPr>
              <a:t>For abolishing the free system of English laws in a neighboring province, establishing therein an arbitrary government, and enlarging its boundaries so as to render it at once an example and fit instrument for introducing the same absolute rule in these colonies: </a:t>
            </a:r>
          </a:p>
          <a:p>
            <a:endParaRPr lang="en-US" sz="2400" dirty="0">
              <a:latin typeface="Cambria" pitchFamily="18" charset="0"/>
            </a:endParaRPr>
          </a:p>
        </p:txBody>
      </p:sp>
      <p:pic>
        <p:nvPicPr>
          <p:cNvPr id="6" name="Picture 5" descr="7-wonders---Quebec-City-744675.jpg"/>
          <p:cNvPicPr>
            <a:picLocks noChangeAspect="1"/>
          </p:cNvPicPr>
          <p:nvPr/>
        </p:nvPicPr>
        <p:blipFill>
          <a:blip r:embed="rId3" cstate="print"/>
          <a:stretch>
            <a:fillRect/>
          </a:stretch>
        </p:blipFill>
        <p:spPr>
          <a:xfrm>
            <a:off x="6934200" y="1981200"/>
            <a:ext cx="3429000" cy="4572000"/>
          </a:xfrm>
          <a:prstGeom prst="rect">
            <a:avLst/>
          </a:prstGeom>
        </p:spPr>
      </p:pic>
      <p:pic>
        <p:nvPicPr>
          <p:cNvPr id="7" name="Picture 6" descr="No Stamp Act Teapot.jpg"/>
          <p:cNvPicPr>
            <a:picLocks noChangeAspect="1"/>
          </p:cNvPicPr>
          <p:nvPr/>
        </p:nvPicPr>
        <p:blipFill>
          <a:blip r:embed="rId4" cstate="print"/>
          <a:stretch>
            <a:fillRect/>
          </a:stretch>
        </p:blipFill>
        <p:spPr>
          <a:xfrm>
            <a:off x="7543800" y="228600"/>
            <a:ext cx="2133600" cy="1595750"/>
          </a:xfrm>
          <a:prstGeom prst="rect">
            <a:avLst/>
          </a:prstGeom>
        </p:spPr>
      </p:pic>
    </p:spTree>
    <p:extLst>
      <p:ext uri="{BB962C8B-B14F-4D97-AF65-F5344CB8AC3E}">
        <p14:creationId xmlns:p14="http://schemas.microsoft.com/office/powerpoint/2010/main" val="411367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10200" y="1"/>
            <a:ext cx="5257800" cy="6740307"/>
          </a:xfrm>
          <a:prstGeom prst="rect">
            <a:avLst/>
          </a:prstGeom>
        </p:spPr>
        <p:txBody>
          <a:bodyPr wrap="square">
            <a:spAutoFit/>
          </a:bodyPr>
          <a:lstStyle/>
          <a:p>
            <a:r>
              <a:rPr lang="en-US" sz="2400" dirty="0">
                <a:latin typeface="Cambria" pitchFamily="18" charset="0"/>
              </a:rPr>
              <a:t>For taking away our charters, abolishing our most valuable laws, and altering fundamentally the forms of our governments: </a:t>
            </a:r>
          </a:p>
          <a:p>
            <a:endParaRPr lang="en-US" sz="2400" dirty="0">
              <a:latin typeface="Cambria" pitchFamily="18" charset="0"/>
            </a:endParaRPr>
          </a:p>
          <a:p>
            <a:r>
              <a:rPr lang="en-US" sz="2400" dirty="0">
                <a:latin typeface="Cambria" pitchFamily="18" charset="0"/>
              </a:rPr>
              <a:t>For suspending our own legislatures, and declaring themselves invested with power to legislate for us in all cases whatsoever.</a:t>
            </a:r>
          </a:p>
          <a:p>
            <a:r>
              <a:rPr lang="en-US" sz="2400" dirty="0">
                <a:latin typeface="Cambria" pitchFamily="18" charset="0"/>
              </a:rPr>
              <a:t> </a:t>
            </a:r>
          </a:p>
          <a:p>
            <a:r>
              <a:rPr lang="en-US" sz="2400" dirty="0">
                <a:latin typeface="Cambria" pitchFamily="18" charset="0"/>
              </a:rPr>
              <a:t>He has abdicated government here, by declaring us out of his protection and waging war against us. </a:t>
            </a:r>
          </a:p>
          <a:p>
            <a:endParaRPr lang="en-US" sz="2400" dirty="0">
              <a:latin typeface="Cambria" pitchFamily="18" charset="0"/>
            </a:endParaRPr>
          </a:p>
          <a:p>
            <a:r>
              <a:rPr lang="en-US" sz="2400" dirty="0">
                <a:latin typeface="Cambria" pitchFamily="18" charset="0"/>
              </a:rPr>
              <a:t>He has plundered our seas, ravaged our coasts, burned our towns, and destroyed the lives of our people. </a:t>
            </a:r>
          </a:p>
          <a:p>
            <a:endParaRPr lang="en-US" sz="2400" dirty="0">
              <a:latin typeface="Cambria" pitchFamily="18" charset="0"/>
            </a:endParaRPr>
          </a:p>
        </p:txBody>
      </p:sp>
      <p:pic>
        <p:nvPicPr>
          <p:cNvPr id="5" name="Picture 4" descr="HU2ZD00Z.jpg"/>
          <p:cNvPicPr>
            <a:picLocks noChangeAspect="1"/>
          </p:cNvPicPr>
          <p:nvPr/>
        </p:nvPicPr>
        <p:blipFill>
          <a:blip r:embed="rId3" cstate="print"/>
          <a:stretch>
            <a:fillRect/>
          </a:stretch>
        </p:blipFill>
        <p:spPr>
          <a:xfrm>
            <a:off x="1524000" y="0"/>
            <a:ext cx="3810000" cy="2857500"/>
          </a:xfrm>
          <a:prstGeom prst="rect">
            <a:avLst/>
          </a:prstGeom>
        </p:spPr>
      </p:pic>
      <p:pic>
        <p:nvPicPr>
          <p:cNvPr id="8" name="Picture 7" descr="vprint56.JPG"/>
          <p:cNvPicPr>
            <a:picLocks noChangeAspect="1"/>
          </p:cNvPicPr>
          <p:nvPr/>
        </p:nvPicPr>
        <p:blipFill>
          <a:blip r:embed="rId4" cstate="print"/>
          <a:stretch>
            <a:fillRect/>
          </a:stretch>
        </p:blipFill>
        <p:spPr>
          <a:xfrm>
            <a:off x="1524000" y="3352800"/>
            <a:ext cx="3771900" cy="3086100"/>
          </a:xfrm>
          <a:prstGeom prst="rect">
            <a:avLst/>
          </a:prstGeom>
        </p:spPr>
      </p:pic>
    </p:spTree>
    <p:extLst>
      <p:ext uri="{BB962C8B-B14F-4D97-AF65-F5344CB8AC3E}">
        <p14:creationId xmlns:p14="http://schemas.microsoft.com/office/powerpoint/2010/main" val="1466353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3318570"/>
            <a:ext cx="8763000" cy="3539430"/>
          </a:xfrm>
          <a:prstGeom prst="rect">
            <a:avLst/>
          </a:prstGeom>
        </p:spPr>
        <p:txBody>
          <a:bodyPr wrap="square">
            <a:spAutoFit/>
          </a:bodyPr>
          <a:lstStyle/>
          <a:p>
            <a:r>
              <a:rPr lang="en-US" sz="2400" dirty="0">
                <a:latin typeface="Cambria" pitchFamily="18" charset="0"/>
              </a:rPr>
              <a:t>He is at this time transporting large armies of foreign mercenaries to complete the works of death, desolation and tyranny, already begun with circumstances of cruelty and perfidy scarcely paralleled in the most barbarous ages, and totally unworthy the head of a civilized nation. </a:t>
            </a:r>
          </a:p>
          <a:p>
            <a:r>
              <a:rPr lang="en-US" sz="2400" dirty="0">
                <a:latin typeface="Cambria" pitchFamily="18" charset="0"/>
              </a:rPr>
              <a:t>He has constrained our fellow citizens taken captive on the high seas to bear arms against their country, to become the executioners of their friends and brethren, or to fall themselves by their hands. </a:t>
            </a:r>
          </a:p>
        </p:txBody>
      </p:sp>
      <p:pic>
        <p:nvPicPr>
          <p:cNvPr id="5" name="Picture 4" descr="354.jpg"/>
          <p:cNvPicPr>
            <a:picLocks noChangeAspect="1"/>
          </p:cNvPicPr>
          <p:nvPr/>
        </p:nvPicPr>
        <p:blipFill>
          <a:blip r:embed="rId3" cstate="print"/>
          <a:stretch>
            <a:fillRect/>
          </a:stretch>
        </p:blipFill>
        <p:spPr>
          <a:xfrm>
            <a:off x="1905000" y="152401"/>
            <a:ext cx="3962400" cy="3185771"/>
          </a:xfrm>
          <a:prstGeom prst="rect">
            <a:avLst/>
          </a:prstGeom>
        </p:spPr>
      </p:pic>
      <p:pic>
        <p:nvPicPr>
          <p:cNvPr id="6" name="Picture 5" descr="hessians_2.jpg"/>
          <p:cNvPicPr>
            <a:picLocks noChangeAspect="1"/>
          </p:cNvPicPr>
          <p:nvPr/>
        </p:nvPicPr>
        <p:blipFill>
          <a:blip r:embed="rId4" cstate="print"/>
          <a:stretch>
            <a:fillRect/>
          </a:stretch>
        </p:blipFill>
        <p:spPr>
          <a:xfrm>
            <a:off x="6172200" y="457200"/>
            <a:ext cx="3810000" cy="2533650"/>
          </a:xfrm>
          <a:prstGeom prst="rect">
            <a:avLst/>
          </a:prstGeom>
        </p:spPr>
      </p:pic>
    </p:spTree>
    <p:extLst>
      <p:ext uri="{BB962C8B-B14F-4D97-AF65-F5344CB8AC3E}">
        <p14:creationId xmlns:p14="http://schemas.microsoft.com/office/powerpoint/2010/main" val="431062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1"/>
            <a:ext cx="9144000" cy="5632311"/>
          </a:xfrm>
          <a:prstGeom prst="rect">
            <a:avLst/>
          </a:prstGeom>
        </p:spPr>
        <p:txBody>
          <a:bodyPr wrap="square">
            <a:spAutoFit/>
          </a:bodyPr>
          <a:lstStyle/>
          <a:p>
            <a:r>
              <a:rPr lang="en-US" sz="2400" dirty="0">
                <a:latin typeface="Cambria" pitchFamily="18" charset="0"/>
              </a:rPr>
              <a:t>He has excited domestic insurrections amongst us, and has endeavored to bring on the inhabitants of our frontiers, the merciless Indian savages, whose known rule of warfare, is undistinguished destruction of all ages, sexes and conditions. </a:t>
            </a:r>
          </a:p>
          <a:p>
            <a:endParaRPr lang="en-US" sz="2400" dirty="0">
              <a:latin typeface="Cambria" pitchFamily="18" charset="0"/>
            </a:endParaRPr>
          </a:p>
          <a:p>
            <a:r>
              <a:rPr lang="en-US" sz="2400" dirty="0">
                <a:latin typeface="Cambria" pitchFamily="18" charset="0"/>
              </a:rPr>
              <a:t>					In every stage of these 						oppressions we have petitioned 					for redress in the most humble 					terms: our repeated petitions 					have been answered only by 					repeated injury. A prince, whose 					character is thus marked by 					every act which may define a 					tyrant, is unfit to be the ruler of a 					free people. </a:t>
            </a:r>
          </a:p>
        </p:txBody>
      </p:sp>
      <p:pic>
        <p:nvPicPr>
          <p:cNvPr id="7" name="Picture 6" descr="WWscalping3.JPG"/>
          <p:cNvPicPr>
            <a:picLocks noChangeAspect="1"/>
          </p:cNvPicPr>
          <p:nvPr/>
        </p:nvPicPr>
        <p:blipFill>
          <a:blip r:embed="rId3" cstate="print"/>
          <a:stretch>
            <a:fillRect/>
          </a:stretch>
        </p:blipFill>
        <p:spPr>
          <a:xfrm>
            <a:off x="1524000" y="1748425"/>
            <a:ext cx="4191000" cy="5109575"/>
          </a:xfrm>
          <a:prstGeom prst="rect">
            <a:avLst/>
          </a:prstGeom>
        </p:spPr>
      </p:pic>
    </p:spTree>
    <p:extLst>
      <p:ext uri="{BB962C8B-B14F-4D97-AF65-F5344CB8AC3E}">
        <p14:creationId xmlns:p14="http://schemas.microsoft.com/office/powerpoint/2010/main" val="1435400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1"/>
            <a:ext cx="8763000" cy="6001643"/>
          </a:xfrm>
          <a:prstGeom prst="rect">
            <a:avLst/>
          </a:prstGeom>
        </p:spPr>
        <p:txBody>
          <a:bodyPr wrap="square">
            <a:spAutoFit/>
          </a:bodyPr>
          <a:lstStyle/>
          <a:p>
            <a:r>
              <a:rPr lang="en-US" sz="2400" dirty="0">
                <a:latin typeface="Cambria" pitchFamily="18" charset="0"/>
              </a:rPr>
              <a:t>Nor have we been wanting in attention to our British brethren. We have warned them from time to time of attempts by their legislature to extend an unwarrantable jurisdiction over us. We have reminded them of the circumstances of our emigration and settlement here. We have appealed to their native justice and magnanimity, and we have conjured them by the ties of our common kindred to disavow these usurpations, which, would inevitably interrupt our connections and correspondence. They too have been deaf to the voice of justice and of consanguinity. We must, therefore, </a:t>
            </a:r>
          </a:p>
          <a:p>
            <a:r>
              <a:rPr lang="en-US" sz="2400" dirty="0">
                <a:latin typeface="Cambria" pitchFamily="18" charset="0"/>
              </a:rPr>
              <a:t>acquiesce in the necessity,</a:t>
            </a:r>
          </a:p>
          <a:p>
            <a:r>
              <a:rPr lang="en-US" sz="2400" dirty="0">
                <a:latin typeface="Cambria" pitchFamily="18" charset="0"/>
              </a:rPr>
              <a:t> which denounces our </a:t>
            </a:r>
          </a:p>
          <a:p>
            <a:r>
              <a:rPr lang="en-US" sz="2400" dirty="0">
                <a:latin typeface="Cambria" pitchFamily="18" charset="0"/>
              </a:rPr>
              <a:t>separation, and hold them,</a:t>
            </a:r>
          </a:p>
          <a:p>
            <a:r>
              <a:rPr lang="en-US" sz="2400" dirty="0">
                <a:latin typeface="Cambria" pitchFamily="18" charset="0"/>
              </a:rPr>
              <a:t> as we hold the rest of </a:t>
            </a:r>
          </a:p>
          <a:p>
            <a:r>
              <a:rPr lang="en-US" sz="2400" dirty="0">
                <a:latin typeface="Cambria" pitchFamily="18" charset="0"/>
              </a:rPr>
              <a:t>mankind, enemies in war, </a:t>
            </a:r>
          </a:p>
          <a:p>
            <a:r>
              <a:rPr lang="en-US" sz="2400" dirty="0">
                <a:latin typeface="Cambria" pitchFamily="18" charset="0"/>
              </a:rPr>
              <a:t>in peace friends. </a:t>
            </a:r>
          </a:p>
        </p:txBody>
      </p:sp>
      <p:pic>
        <p:nvPicPr>
          <p:cNvPr id="7" name="Picture 6" descr="british-american_flag.jpg"/>
          <p:cNvPicPr>
            <a:picLocks noChangeAspect="1"/>
          </p:cNvPicPr>
          <p:nvPr/>
        </p:nvPicPr>
        <p:blipFill>
          <a:blip r:embed="rId3" cstate="print"/>
          <a:stretch>
            <a:fillRect/>
          </a:stretch>
        </p:blipFill>
        <p:spPr>
          <a:xfrm>
            <a:off x="5029200" y="3810000"/>
            <a:ext cx="5461000" cy="2857500"/>
          </a:xfrm>
          <a:prstGeom prst="rect">
            <a:avLst/>
          </a:prstGeom>
        </p:spPr>
      </p:pic>
    </p:spTree>
    <p:extLst>
      <p:ext uri="{BB962C8B-B14F-4D97-AF65-F5344CB8AC3E}">
        <p14:creationId xmlns:p14="http://schemas.microsoft.com/office/powerpoint/2010/main" val="3760202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0" y="2887682"/>
            <a:ext cx="8763000" cy="3416320"/>
          </a:xfrm>
          <a:prstGeom prst="rect">
            <a:avLst/>
          </a:prstGeom>
        </p:spPr>
        <p:txBody>
          <a:bodyPr wrap="square">
            <a:spAutoFit/>
          </a:bodyPr>
          <a:lstStyle/>
          <a:p>
            <a:r>
              <a:rPr lang="en-US" sz="2400" dirty="0">
                <a:latin typeface="Cambria" pitchFamily="18" charset="0"/>
              </a:rPr>
              <a:t>We, therefore, the representatives of the United States of America, in General Congress, assembled, appealing to the Supreme Judge of the world for the rectitude of our intentions, do, in the name, and by the authority of the good people of these colonies, solemnly publish and declare, that these united colonies are, and of right ought to be free and independent states; that they are absolved from all allegiance to the British Crown, and that all political connection between them and the state of Great Britain, is and ought to be totally dissolved; </a:t>
            </a:r>
          </a:p>
        </p:txBody>
      </p:sp>
      <p:pic>
        <p:nvPicPr>
          <p:cNvPr id="4" name="Picture 3" descr="eagle_flag.gif"/>
          <p:cNvPicPr>
            <a:picLocks noChangeAspect="1"/>
          </p:cNvPicPr>
          <p:nvPr/>
        </p:nvPicPr>
        <p:blipFill>
          <a:blip r:embed="rId3" cstate="print"/>
          <a:stretch>
            <a:fillRect/>
          </a:stretch>
        </p:blipFill>
        <p:spPr>
          <a:xfrm>
            <a:off x="3810000" y="0"/>
            <a:ext cx="4343400" cy="2821662"/>
          </a:xfrm>
          <a:prstGeom prst="rect">
            <a:avLst/>
          </a:prstGeom>
        </p:spPr>
      </p:pic>
    </p:spTree>
    <p:extLst>
      <p:ext uri="{BB962C8B-B14F-4D97-AF65-F5344CB8AC3E}">
        <p14:creationId xmlns:p14="http://schemas.microsoft.com/office/powerpoint/2010/main" val="80709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5000" y="4038600"/>
            <a:ext cx="8763000" cy="2308324"/>
          </a:xfrm>
          <a:prstGeom prst="rect">
            <a:avLst/>
          </a:prstGeom>
        </p:spPr>
        <p:txBody>
          <a:bodyPr wrap="square">
            <a:spAutoFit/>
          </a:bodyPr>
          <a:lstStyle/>
          <a:p>
            <a:r>
              <a:rPr lang="en-US" sz="2400" dirty="0">
                <a:latin typeface="Cambria" pitchFamily="18" charset="0"/>
              </a:rPr>
              <a:t>and that as free and independent states, they have full power to levy war, conclude peace, contract alliances, establish commerce, and to do all other acts and things which independent states may of right do. And for the support of this declaration, with a firm reliance on the protection of Divine Providence, we mutually pledge to each other our lives, our fortunes and our sacred honor. </a:t>
            </a:r>
          </a:p>
        </p:txBody>
      </p:sp>
      <p:pic>
        <p:nvPicPr>
          <p:cNvPr id="5" name="Picture 4" descr="declarationofindependence.jpg">
            <a:hlinkClick r:id="rId3"/>
          </p:cNvPr>
          <p:cNvPicPr>
            <a:picLocks noChangeAspect="1"/>
          </p:cNvPicPr>
          <p:nvPr/>
        </p:nvPicPr>
        <p:blipFill>
          <a:blip r:embed="rId4" cstate="print"/>
          <a:stretch>
            <a:fillRect/>
          </a:stretch>
        </p:blipFill>
        <p:spPr>
          <a:xfrm>
            <a:off x="3124200" y="228601"/>
            <a:ext cx="5715000" cy="3792071"/>
          </a:xfrm>
          <a:prstGeom prst="rect">
            <a:avLst/>
          </a:prstGeom>
        </p:spPr>
      </p:pic>
    </p:spTree>
    <p:extLst>
      <p:ext uri="{BB962C8B-B14F-4D97-AF65-F5344CB8AC3E}">
        <p14:creationId xmlns:p14="http://schemas.microsoft.com/office/powerpoint/2010/main" val="1925447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eclaration-engraved1823-1024px.jpg">
            <a:hlinkClick r:id="rId3"/>
          </p:cNvPr>
          <p:cNvPicPr>
            <a:picLocks noChangeAspect="1"/>
          </p:cNvPicPr>
          <p:nvPr/>
        </p:nvPicPr>
        <p:blipFill>
          <a:blip r:embed="rId4" cstate="print"/>
          <a:stretch>
            <a:fillRect/>
          </a:stretch>
        </p:blipFill>
        <p:spPr>
          <a:xfrm>
            <a:off x="3206045" y="0"/>
            <a:ext cx="5779911" cy="6858000"/>
          </a:xfrm>
          <a:prstGeom prst="rect">
            <a:avLst/>
          </a:prstGeom>
        </p:spPr>
      </p:pic>
    </p:spTree>
    <p:extLst>
      <p:ext uri="{BB962C8B-B14F-4D97-AF65-F5344CB8AC3E}">
        <p14:creationId xmlns:p14="http://schemas.microsoft.com/office/powerpoint/2010/main" val="449538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Us_declaration_independence_signatures.jpg"/>
          <p:cNvPicPr>
            <a:picLocks noChangeAspect="1"/>
          </p:cNvPicPr>
          <p:nvPr/>
        </p:nvPicPr>
        <p:blipFill>
          <a:blip r:embed="rId3" cstate="print"/>
          <a:stretch>
            <a:fillRect/>
          </a:stretch>
        </p:blipFill>
        <p:spPr>
          <a:xfrm>
            <a:off x="1676400" y="1676400"/>
            <a:ext cx="8951920" cy="2971800"/>
          </a:xfrm>
          <a:prstGeom prst="rect">
            <a:avLst/>
          </a:prstGeom>
        </p:spPr>
      </p:pic>
      <p:sp>
        <p:nvSpPr>
          <p:cNvPr id="4" name="Arc 3"/>
          <p:cNvSpPr/>
          <p:nvPr/>
        </p:nvSpPr>
        <p:spPr>
          <a:xfrm>
            <a:off x="5029200" y="1752600"/>
            <a:ext cx="1905000" cy="685800"/>
          </a:xfrm>
          <a:prstGeom prst="arc">
            <a:avLst>
              <a:gd name="adj1" fmla="val 16200000"/>
              <a:gd name="adj2" fmla="val 16039690"/>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descr="8_a.jpg"/>
          <p:cNvPicPr>
            <a:picLocks noChangeAspect="1"/>
          </p:cNvPicPr>
          <p:nvPr/>
        </p:nvPicPr>
        <p:blipFill>
          <a:blip r:embed="rId4" cstate="print"/>
          <a:stretch>
            <a:fillRect/>
          </a:stretch>
        </p:blipFill>
        <p:spPr>
          <a:xfrm>
            <a:off x="2066793" y="0"/>
            <a:ext cx="1295400" cy="1640840"/>
          </a:xfrm>
          <a:prstGeom prst="rect">
            <a:avLst/>
          </a:prstGeom>
        </p:spPr>
      </p:pic>
      <p:sp>
        <p:nvSpPr>
          <p:cNvPr id="8" name="Arc 7"/>
          <p:cNvSpPr/>
          <p:nvPr/>
        </p:nvSpPr>
        <p:spPr>
          <a:xfrm>
            <a:off x="5410200" y="3657600"/>
            <a:ext cx="1066800" cy="381000"/>
          </a:xfrm>
          <a:prstGeom prst="arc">
            <a:avLst>
              <a:gd name="adj1" fmla="val 16200000"/>
              <a:gd name="adj2" fmla="val 15951320"/>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descr="thomas_jefferson.jpg"/>
          <p:cNvPicPr>
            <a:picLocks noChangeAspect="1"/>
          </p:cNvPicPr>
          <p:nvPr/>
        </p:nvPicPr>
        <p:blipFill>
          <a:blip r:embed="rId5" cstate="print"/>
          <a:stretch>
            <a:fillRect/>
          </a:stretch>
        </p:blipFill>
        <p:spPr>
          <a:xfrm>
            <a:off x="3965427" y="9901"/>
            <a:ext cx="1371600" cy="1633667"/>
          </a:xfrm>
          <a:prstGeom prst="rect">
            <a:avLst/>
          </a:prstGeom>
        </p:spPr>
      </p:pic>
      <p:sp>
        <p:nvSpPr>
          <p:cNvPr id="10" name="Arc 9"/>
          <p:cNvSpPr/>
          <p:nvPr/>
        </p:nvSpPr>
        <p:spPr>
          <a:xfrm>
            <a:off x="6781800" y="2286000"/>
            <a:ext cx="1066800" cy="381000"/>
          </a:xfrm>
          <a:prstGeom prst="arc">
            <a:avLst>
              <a:gd name="adj1" fmla="val 16200000"/>
              <a:gd name="adj2" fmla="val 15951320"/>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descr="franklin2color80.jpg"/>
          <p:cNvPicPr>
            <a:picLocks noChangeAspect="1"/>
          </p:cNvPicPr>
          <p:nvPr/>
        </p:nvPicPr>
        <p:blipFill>
          <a:blip r:embed="rId6" cstate="print"/>
          <a:stretch>
            <a:fillRect/>
          </a:stretch>
        </p:blipFill>
        <p:spPr>
          <a:xfrm>
            <a:off x="5916891" y="9901"/>
            <a:ext cx="1295400" cy="1616985"/>
          </a:xfrm>
          <a:prstGeom prst="rect">
            <a:avLst/>
          </a:prstGeom>
        </p:spPr>
      </p:pic>
      <p:sp>
        <p:nvSpPr>
          <p:cNvPr id="14" name="Arc 13"/>
          <p:cNvSpPr/>
          <p:nvPr/>
        </p:nvSpPr>
        <p:spPr>
          <a:xfrm>
            <a:off x="8763000" y="2286000"/>
            <a:ext cx="1143000" cy="457200"/>
          </a:xfrm>
          <a:prstGeom prst="arc">
            <a:avLst>
              <a:gd name="adj1" fmla="val 16200000"/>
              <a:gd name="adj2" fmla="val 15951320"/>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 name="Picture 15" descr="300px-John_Adams_1793_John_Trumbull.jpg"/>
          <p:cNvPicPr>
            <a:picLocks noChangeAspect="1"/>
          </p:cNvPicPr>
          <p:nvPr/>
        </p:nvPicPr>
        <p:blipFill>
          <a:blip r:embed="rId7" cstate="print"/>
          <a:stretch>
            <a:fillRect/>
          </a:stretch>
        </p:blipFill>
        <p:spPr>
          <a:xfrm>
            <a:off x="8115300" y="27340"/>
            <a:ext cx="1524000" cy="1615440"/>
          </a:xfrm>
          <a:prstGeom prst="rect">
            <a:avLst/>
          </a:prstGeom>
        </p:spPr>
      </p:pic>
      <p:pic>
        <p:nvPicPr>
          <p:cNvPr id="17" name="Picture 16" descr="sam-adams.jpg"/>
          <p:cNvPicPr>
            <a:picLocks noChangeAspect="1"/>
          </p:cNvPicPr>
          <p:nvPr/>
        </p:nvPicPr>
        <p:blipFill>
          <a:blip r:embed="rId8" cstate="print"/>
          <a:stretch>
            <a:fillRect/>
          </a:stretch>
        </p:blipFill>
        <p:spPr>
          <a:xfrm>
            <a:off x="1752600" y="4724400"/>
            <a:ext cx="2247392" cy="2133600"/>
          </a:xfrm>
          <a:prstGeom prst="rect">
            <a:avLst/>
          </a:prstGeom>
        </p:spPr>
      </p:pic>
      <p:sp>
        <p:nvSpPr>
          <p:cNvPr id="18" name="Arc 17"/>
          <p:cNvSpPr/>
          <p:nvPr/>
        </p:nvSpPr>
        <p:spPr>
          <a:xfrm>
            <a:off x="8763000" y="1905000"/>
            <a:ext cx="1219200" cy="457200"/>
          </a:xfrm>
          <a:prstGeom prst="arc">
            <a:avLst>
              <a:gd name="adj1" fmla="val 16200000"/>
              <a:gd name="adj2" fmla="val 15951320"/>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9" name="Picture 18" descr="bartlett.gif"/>
          <p:cNvPicPr>
            <a:picLocks noChangeAspect="1"/>
          </p:cNvPicPr>
          <p:nvPr/>
        </p:nvPicPr>
        <p:blipFill>
          <a:blip r:embed="rId9" cstate="print"/>
          <a:stretch>
            <a:fillRect/>
          </a:stretch>
        </p:blipFill>
        <p:spPr>
          <a:xfrm>
            <a:off x="4267200" y="4724400"/>
            <a:ext cx="1686438" cy="2133600"/>
          </a:xfrm>
          <a:prstGeom prst="rect">
            <a:avLst/>
          </a:prstGeom>
        </p:spPr>
      </p:pic>
      <p:pic>
        <p:nvPicPr>
          <p:cNvPr id="20" name="Picture 19" descr="whipplelg.GIF"/>
          <p:cNvPicPr>
            <a:picLocks noChangeAspect="1"/>
          </p:cNvPicPr>
          <p:nvPr/>
        </p:nvPicPr>
        <p:blipFill>
          <a:blip r:embed="rId10" cstate="print"/>
          <a:stretch>
            <a:fillRect/>
          </a:stretch>
        </p:blipFill>
        <p:spPr>
          <a:xfrm>
            <a:off x="6096000" y="4724400"/>
            <a:ext cx="1758604" cy="2133600"/>
          </a:xfrm>
          <a:prstGeom prst="rect">
            <a:avLst/>
          </a:prstGeom>
        </p:spPr>
      </p:pic>
      <p:sp>
        <p:nvSpPr>
          <p:cNvPr id="21" name="Arc 20"/>
          <p:cNvSpPr/>
          <p:nvPr/>
        </p:nvSpPr>
        <p:spPr>
          <a:xfrm>
            <a:off x="8686800" y="3962400"/>
            <a:ext cx="1600200" cy="457200"/>
          </a:xfrm>
          <a:prstGeom prst="arc">
            <a:avLst>
              <a:gd name="adj1" fmla="val 16200000"/>
              <a:gd name="adj2" fmla="val 15951320"/>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2" name="Picture 21" descr="Matthew_Thornton.jpg"/>
          <p:cNvPicPr>
            <a:picLocks noChangeAspect="1"/>
          </p:cNvPicPr>
          <p:nvPr/>
        </p:nvPicPr>
        <p:blipFill>
          <a:blip r:embed="rId11" cstate="print"/>
          <a:stretch>
            <a:fillRect/>
          </a:stretch>
        </p:blipFill>
        <p:spPr>
          <a:xfrm>
            <a:off x="8001000" y="4684777"/>
            <a:ext cx="1752600" cy="2173224"/>
          </a:xfrm>
          <a:prstGeom prst="rect">
            <a:avLst/>
          </a:prstGeom>
        </p:spPr>
      </p:pic>
    </p:spTree>
    <p:extLst>
      <p:ext uri="{BB962C8B-B14F-4D97-AF65-F5344CB8AC3E}">
        <p14:creationId xmlns:p14="http://schemas.microsoft.com/office/powerpoint/2010/main" val="68589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7"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3000" fill="hold"/>
                                        <p:tgtEl>
                                          <p:spTgt spid="17"/>
                                        </p:tgtEl>
                                        <p:attrNameLst>
                                          <p:attrName>ppt_x</p:attrName>
                                        </p:attrNameLst>
                                      </p:cBhvr>
                                      <p:tavLst>
                                        <p:tav tm="0">
                                          <p:val>
                                            <p:strVal val="#ppt_x"/>
                                          </p:val>
                                        </p:tav>
                                        <p:tav tm="100000">
                                          <p:val>
                                            <p:strVal val="#ppt_x"/>
                                          </p:val>
                                        </p:tav>
                                      </p:tavLst>
                                    </p:anim>
                                    <p:anim calcmode="lin" valueType="num">
                                      <p:cBhvr additive="base">
                                        <p:cTn id="44" dur="3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randombar(horizontal)">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randombar(horizontal)">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4" grpId="0" animBg="1"/>
      <p:bldP spid="18" grpId="0" animBg="1"/>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E9AD32-F76C-49D2-970C-4E1D125C5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852" y="157132"/>
            <a:ext cx="3267531" cy="6401693"/>
          </a:xfrm>
          <a:prstGeom prst="rect">
            <a:avLst/>
          </a:prstGeom>
        </p:spPr>
      </p:pic>
      <p:pic>
        <p:nvPicPr>
          <p:cNvPr id="1028" name="Picture 4" descr="New York City during the Revolutionary War: Besieged and occupied by the  British (1776-1783) - The Bowery Boys: New York City History">
            <a:extLst>
              <a:ext uri="{FF2B5EF4-FFF2-40B4-BE49-F238E27FC236}">
                <a16:creationId xmlns:a16="http://schemas.microsoft.com/office/drawing/2014/main" id="{AFE36469-41CD-4F71-BD9B-85AFEC82F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4382" y="957216"/>
            <a:ext cx="8164859" cy="4943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535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cordblank.jpg">
            <a:hlinkClick r:id="rId3"/>
          </p:cNvPr>
          <p:cNvPicPr>
            <a:picLocks noChangeAspect="1"/>
          </p:cNvPicPr>
          <p:nvPr/>
        </p:nvPicPr>
        <p:blipFill>
          <a:blip r:embed="rId4" cstate="print"/>
          <a:stretch>
            <a:fillRect/>
          </a:stretch>
        </p:blipFill>
        <p:spPr>
          <a:xfrm>
            <a:off x="1524001" y="1066800"/>
            <a:ext cx="9223435" cy="5105400"/>
          </a:xfrm>
          <a:prstGeom prst="rect">
            <a:avLst/>
          </a:prstGeom>
        </p:spPr>
      </p:pic>
      <p:sp>
        <p:nvSpPr>
          <p:cNvPr id="9" name="Freeform 8"/>
          <p:cNvSpPr/>
          <p:nvPr/>
        </p:nvSpPr>
        <p:spPr>
          <a:xfrm>
            <a:off x="4953001" y="1858147"/>
            <a:ext cx="4468091" cy="2697229"/>
          </a:xfrm>
          <a:custGeom>
            <a:avLst/>
            <a:gdLst>
              <a:gd name="connsiteX0" fmla="*/ 4472247 w 4472247"/>
              <a:gd name="connsiteY0" fmla="*/ 2697229 h 2697229"/>
              <a:gd name="connsiteX1" fmla="*/ 4455621 w 4472247"/>
              <a:gd name="connsiteY1" fmla="*/ 2614101 h 2697229"/>
              <a:gd name="connsiteX2" fmla="*/ 4389120 w 4472247"/>
              <a:gd name="connsiteY2" fmla="*/ 2514349 h 2697229"/>
              <a:gd name="connsiteX3" fmla="*/ 4305992 w 4472247"/>
              <a:gd name="connsiteY3" fmla="*/ 2431221 h 2697229"/>
              <a:gd name="connsiteX4" fmla="*/ 4272741 w 4472247"/>
              <a:gd name="connsiteY4" fmla="*/ 2381345 h 2697229"/>
              <a:gd name="connsiteX5" fmla="*/ 4256116 w 4472247"/>
              <a:gd name="connsiteY5" fmla="*/ 2314843 h 2697229"/>
              <a:gd name="connsiteX6" fmla="*/ 4189614 w 4472247"/>
              <a:gd name="connsiteY6" fmla="*/ 2165214 h 2697229"/>
              <a:gd name="connsiteX7" fmla="*/ 4139738 w 4472247"/>
              <a:gd name="connsiteY7" fmla="*/ 2131963 h 2697229"/>
              <a:gd name="connsiteX8" fmla="*/ 4056611 w 4472247"/>
              <a:gd name="connsiteY8" fmla="*/ 2048836 h 2697229"/>
              <a:gd name="connsiteX9" fmla="*/ 4023360 w 4472247"/>
              <a:gd name="connsiteY9" fmla="*/ 1998959 h 2697229"/>
              <a:gd name="connsiteX10" fmla="*/ 3923607 w 4472247"/>
              <a:gd name="connsiteY10" fmla="*/ 1932458 h 2697229"/>
              <a:gd name="connsiteX11" fmla="*/ 3873731 w 4472247"/>
              <a:gd name="connsiteY11" fmla="*/ 1899207 h 2697229"/>
              <a:gd name="connsiteX12" fmla="*/ 3773978 w 4472247"/>
              <a:gd name="connsiteY12" fmla="*/ 1865956 h 2697229"/>
              <a:gd name="connsiteX13" fmla="*/ 3724101 w 4472247"/>
              <a:gd name="connsiteY13" fmla="*/ 1849330 h 2697229"/>
              <a:gd name="connsiteX14" fmla="*/ 3524596 w 4472247"/>
              <a:gd name="connsiteY14" fmla="*/ 1716327 h 2697229"/>
              <a:gd name="connsiteX15" fmla="*/ 3474720 w 4472247"/>
              <a:gd name="connsiteY15" fmla="*/ 1683076 h 2697229"/>
              <a:gd name="connsiteX16" fmla="*/ 3424843 w 4472247"/>
              <a:gd name="connsiteY16" fmla="*/ 1649825 h 2697229"/>
              <a:gd name="connsiteX17" fmla="*/ 3308465 w 4472247"/>
              <a:gd name="connsiteY17" fmla="*/ 1566698 h 2697229"/>
              <a:gd name="connsiteX18" fmla="*/ 3291840 w 4472247"/>
              <a:gd name="connsiteY18" fmla="*/ 1516821 h 2697229"/>
              <a:gd name="connsiteX19" fmla="*/ 3225338 w 4472247"/>
              <a:gd name="connsiteY19" fmla="*/ 1417069 h 2697229"/>
              <a:gd name="connsiteX20" fmla="*/ 3175461 w 4472247"/>
              <a:gd name="connsiteY20" fmla="*/ 1317316 h 2697229"/>
              <a:gd name="connsiteX21" fmla="*/ 3125585 w 4472247"/>
              <a:gd name="connsiteY21" fmla="*/ 1151061 h 2697229"/>
              <a:gd name="connsiteX22" fmla="*/ 3108960 w 4472247"/>
              <a:gd name="connsiteY22" fmla="*/ 1101185 h 2697229"/>
              <a:gd name="connsiteX23" fmla="*/ 3075709 w 4472247"/>
              <a:gd name="connsiteY23" fmla="*/ 984807 h 2697229"/>
              <a:gd name="connsiteX24" fmla="*/ 3042458 w 4472247"/>
              <a:gd name="connsiteY24" fmla="*/ 934930 h 2697229"/>
              <a:gd name="connsiteX25" fmla="*/ 2942705 w 4472247"/>
              <a:gd name="connsiteY25" fmla="*/ 868429 h 2697229"/>
              <a:gd name="connsiteX26" fmla="*/ 2892829 w 4472247"/>
              <a:gd name="connsiteY26" fmla="*/ 835178 h 2697229"/>
              <a:gd name="connsiteX27" fmla="*/ 2743200 w 4472247"/>
              <a:gd name="connsiteY27" fmla="*/ 851803 h 2697229"/>
              <a:gd name="connsiteX28" fmla="*/ 2460567 w 4472247"/>
              <a:gd name="connsiteY28" fmla="*/ 885054 h 2697229"/>
              <a:gd name="connsiteX29" fmla="*/ 2360814 w 4472247"/>
              <a:gd name="connsiteY29" fmla="*/ 951556 h 2697229"/>
              <a:gd name="connsiteX30" fmla="*/ 2310938 w 4472247"/>
              <a:gd name="connsiteY30" fmla="*/ 984807 h 2697229"/>
              <a:gd name="connsiteX31" fmla="*/ 2211185 w 4472247"/>
              <a:gd name="connsiteY31" fmla="*/ 1051309 h 2697229"/>
              <a:gd name="connsiteX32" fmla="*/ 2128058 w 4472247"/>
              <a:gd name="connsiteY32" fmla="*/ 1034683 h 2697229"/>
              <a:gd name="connsiteX33" fmla="*/ 2028305 w 4472247"/>
              <a:gd name="connsiteY33" fmla="*/ 951556 h 2697229"/>
              <a:gd name="connsiteX34" fmla="*/ 1928552 w 4472247"/>
              <a:gd name="connsiteY34" fmla="*/ 885054 h 2697229"/>
              <a:gd name="connsiteX35" fmla="*/ 1463040 w 4472247"/>
              <a:gd name="connsiteY35" fmla="*/ 835178 h 2697229"/>
              <a:gd name="connsiteX36" fmla="*/ 1363287 w 4472247"/>
              <a:gd name="connsiteY36" fmla="*/ 801927 h 2697229"/>
              <a:gd name="connsiteX37" fmla="*/ 1313411 w 4472247"/>
              <a:gd name="connsiteY37" fmla="*/ 785301 h 2697229"/>
              <a:gd name="connsiteX38" fmla="*/ 1213658 w 4472247"/>
              <a:gd name="connsiteY38" fmla="*/ 702174 h 2697229"/>
              <a:gd name="connsiteX39" fmla="*/ 1163781 w 4472247"/>
              <a:gd name="connsiteY39" fmla="*/ 685549 h 2697229"/>
              <a:gd name="connsiteX40" fmla="*/ 1080654 w 4472247"/>
              <a:gd name="connsiteY40" fmla="*/ 619047 h 2697229"/>
              <a:gd name="connsiteX41" fmla="*/ 997527 w 4472247"/>
              <a:gd name="connsiteY41" fmla="*/ 519294 h 2697229"/>
              <a:gd name="connsiteX42" fmla="*/ 947651 w 4472247"/>
              <a:gd name="connsiteY42" fmla="*/ 486043 h 2697229"/>
              <a:gd name="connsiteX43" fmla="*/ 864523 w 4472247"/>
              <a:gd name="connsiteY43" fmla="*/ 386290 h 2697229"/>
              <a:gd name="connsiteX44" fmla="*/ 798021 w 4472247"/>
              <a:gd name="connsiteY44" fmla="*/ 286538 h 2697229"/>
              <a:gd name="connsiteX45" fmla="*/ 764771 w 4472247"/>
              <a:gd name="connsiteY45" fmla="*/ 236661 h 2697229"/>
              <a:gd name="connsiteX46" fmla="*/ 665018 w 4472247"/>
              <a:gd name="connsiteY46" fmla="*/ 153534 h 2697229"/>
              <a:gd name="connsiteX47" fmla="*/ 615141 w 4472247"/>
              <a:gd name="connsiteY47" fmla="*/ 136909 h 2697229"/>
              <a:gd name="connsiteX48" fmla="*/ 465512 w 4472247"/>
              <a:gd name="connsiteY48" fmla="*/ 53781 h 2697229"/>
              <a:gd name="connsiteX49" fmla="*/ 332509 w 4472247"/>
              <a:gd name="connsiteY49" fmla="*/ 37156 h 2697229"/>
              <a:gd name="connsiteX50" fmla="*/ 199505 w 4472247"/>
              <a:gd name="connsiteY50" fmla="*/ 3905 h 2697229"/>
              <a:gd name="connsiteX51" fmla="*/ 0 w 4472247"/>
              <a:gd name="connsiteY51" fmla="*/ 3905 h 269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72247" h="2697229">
                <a:moveTo>
                  <a:pt x="4472247" y="2697229"/>
                </a:moveTo>
                <a:cubicBezTo>
                  <a:pt x="4466705" y="2669520"/>
                  <a:pt x="4467314" y="2639826"/>
                  <a:pt x="4455621" y="2614101"/>
                </a:cubicBezTo>
                <a:cubicBezTo>
                  <a:pt x="4439085" y="2577721"/>
                  <a:pt x="4411287" y="2547600"/>
                  <a:pt x="4389120" y="2514349"/>
                </a:cubicBezTo>
                <a:cubicBezTo>
                  <a:pt x="4344785" y="2447846"/>
                  <a:pt x="4372495" y="2475556"/>
                  <a:pt x="4305992" y="2431221"/>
                </a:cubicBezTo>
                <a:cubicBezTo>
                  <a:pt x="4294908" y="2414596"/>
                  <a:pt x="4280612" y="2399711"/>
                  <a:pt x="4272741" y="2381345"/>
                </a:cubicBezTo>
                <a:cubicBezTo>
                  <a:pt x="4263740" y="2360343"/>
                  <a:pt x="4262682" y="2336729"/>
                  <a:pt x="4256116" y="2314843"/>
                </a:cubicBezTo>
                <a:cubicBezTo>
                  <a:pt x="4242005" y="2267807"/>
                  <a:pt x="4227793" y="2203393"/>
                  <a:pt x="4189614" y="2165214"/>
                </a:cubicBezTo>
                <a:cubicBezTo>
                  <a:pt x="4175485" y="2151085"/>
                  <a:pt x="4156363" y="2143047"/>
                  <a:pt x="4139738" y="2131963"/>
                </a:cubicBezTo>
                <a:cubicBezTo>
                  <a:pt x="4051066" y="1998956"/>
                  <a:pt x="4167450" y="2159676"/>
                  <a:pt x="4056611" y="2048836"/>
                </a:cubicBezTo>
                <a:cubicBezTo>
                  <a:pt x="4042482" y="2034707"/>
                  <a:pt x="4038398" y="2012117"/>
                  <a:pt x="4023360" y="1998959"/>
                </a:cubicBezTo>
                <a:cubicBezTo>
                  <a:pt x="3993285" y="1972644"/>
                  <a:pt x="3956858" y="1954625"/>
                  <a:pt x="3923607" y="1932458"/>
                </a:cubicBezTo>
                <a:cubicBezTo>
                  <a:pt x="3906982" y="1921374"/>
                  <a:pt x="3892687" y="1905526"/>
                  <a:pt x="3873731" y="1899207"/>
                </a:cubicBezTo>
                <a:lnTo>
                  <a:pt x="3773978" y="1865956"/>
                </a:lnTo>
                <a:cubicBezTo>
                  <a:pt x="3757352" y="1860414"/>
                  <a:pt x="3738683" y="1859051"/>
                  <a:pt x="3724101" y="1849330"/>
                </a:cubicBezTo>
                <a:lnTo>
                  <a:pt x="3524596" y="1716327"/>
                </a:lnTo>
                <a:lnTo>
                  <a:pt x="3474720" y="1683076"/>
                </a:lnTo>
                <a:cubicBezTo>
                  <a:pt x="3458094" y="1671992"/>
                  <a:pt x="3440828" y="1661814"/>
                  <a:pt x="3424843" y="1649825"/>
                </a:cubicBezTo>
                <a:cubicBezTo>
                  <a:pt x="3342356" y="1587960"/>
                  <a:pt x="3381396" y="1615319"/>
                  <a:pt x="3308465" y="1566698"/>
                </a:cubicBezTo>
                <a:cubicBezTo>
                  <a:pt x="3302923" y="1550072"/>
                  <a:pt x="3300351" y="1532141"/>
                  <a:pt x="3291840" y="1516821"/>
                </a:cubicBezTo>
                <a:cubicBezTo>
                  <a:pt x="3272433" y="1481888"/>
                  <a:pt x="3237975" y="1454981"/>
                  <a:pt x="3225338" y="1417069"/>
                </a:cubicBezTo>
                <a:cubicBezTo>
                  <a:pt x="3202393" y="1348236"/>
                  <a:pt x="3218433" y="1381774"/>
                  <a:pt x="3175461" y="1317316"/>
                </a:cubicBezTo>
                <a:cubicBezTo>
                  <a:pt x="3096443" y="1080254"/>
                  <a:pt x="3175839" y="1326949"/>
                  <a:pt x="3125585" y="1151061"/>
                </a:cubicBezTo>
                <a:cubicBezTo>
                  <a:pt x="3120771" y="1134211"/>
                  <a:pt x="3113774" y="1118035"/>
                  <a:pt x="3108960" y="1101185"/>
                </a:cubicBezTo>
                <a:cubicBezTo>
                  <a:pt x="3101859" y="1076332"/>
                  <a:pt x="3088994" y="1011378"/>
                  <a:pt x="3075709" y="984807"/>
                </a:cubicBezTo>
                <a:cubicBezTo>
                  <a:pt x="3066773" y="966935"/>
                  <a:pt x="3057496" y="948088"/>
                  <a:pt x="3042458" y="934930"/>
                </a:cubicBezTo>
                <a:cubicBezTo>
                  <a:pt x="3012383" y="908615"/>
                  <a:pt x="2975956" y="890596"/>
                  <a:pt x="2942705" y="868429"/>
                </a:cubicBezTo>
                <a:lnTo>
                  <a:pt x="2892829" y="835178"/>
                </a:lnTo>
                <a:cubicBezTo>
                  <a:pt x="2842953" y="840720"/>
                  <a:pt x="2793195" y="847456"/>
                  <a:pt x="2743200" y="851803"/>
                </a:cubicBezTo>
                <a:cubicBezTo>
                  <a:pt x="2477193" y="874934"/>
                  <a:pt x="2587788" y="842648"/>
                  <a:pt x="2460567" y="885054"/>
                </a:cubicBezTo>
                <a:lnTo>
                  <a:pt x="2360814" y="951556"/>
                </a:lnTo>
                <a:cubicBezTo>
                  <a:pt x="2344189" y="962640"/>
                  <a:pt x="2325067" y="970678"/>
                  <a:pt x="2310938" y="984807"/>
                </a:cubicBezTo>
                <a:cubicBezTo>
                  <a:pt x="2248669" y="1047075"/>
                  <a:pt x="2283366" y="1027248"/>
                  <a:pt x="2211185" y="1051309"/>
                </a:cubicBezTo>
                <a:cubicBezTo>
                  <a:pt x="2183476" y="1045767"/>
                  <a:pt x="2154517" y="1044605"/>
                  <a:pt x="2128058" y="1034683"/>
                </a:cubicBezTo>
                <a:cubicBezTo>
                  <a:pt x="2078890" y="1016245"/>
                  <a:pt x="2068457" y="982785"/>
                  <a:pt x="2028305" y="951556"/>
                </a:cubicBezTo>
                <a:cubicBezTo>
                  <a:pt x="1996760" y="927021"/>
                  <a:pt x="1966464" y="897691"/>
                  <a:pt x="1928552" y="885054"/>
                </a:cubicBezTo>
                <a:cubicBezTo>
                  <a:pt x="1713017" y="813208"/>
                  <a:pt x="1863813" y="853394"/>
                  <a:pt x="1463040" y="835178"/>
                </a:cubicBezTo>
                <a:lnTo>
                  <a:pt x="1363287" y="801927"/>
                </a:lnTo>
                <a:lnTo>
                  <a:pt x="1313411" y="785301"/>
                </a:lnTo>
                <a:cubicBezTo>
                  <a:pt x="1276644" y="748535"/>
                  <a:pt x="1259948" y="725319"/>
                  <a:pt x="1213658" y="702174"/>
                </a:cubicBezTo>
                <a:cubicBezTo>
                  <a:pt x="1197983" y="694337"/>
                  <a:pt x="1180407" y="691091"/>
                  <a:pt x="1163781" y="685549"/>
                </a:cubicBezTo>
                <a:cubicBezTo>
                  <a:pt x="1089419" y="574001"/>
                  <a:pt x="1177019" y="683291"/>
                  <a:pt x="1080654" y="619047"/>
                </a:cubicBezTo>
                <a:cubicBezTo>
                  <a:pt x="998950" y="564578"/>
                  <a:pt x="1058861" y="580628"/>
                  <a:pt x="997527" y="519294"/>
                </a:cubicBezTo>
                <a:cubicBezTo>
                  <a:pt x="983398" y="505165"/>
                  <a:pt x="964276" y="497127"/>
                  <a:pt x="947651" y="486043"/>
                </a:cubicBezTo>
                <a:cubicBezTo>
                  <a:pt x="828834" y="307819"/>
                  <a:pt x="1013869" y="578305"/>
                  <a:pt x="864523" y="386290"/>
                </a:cubicBezTo>
                <a:cubicBezTo>
                  <a:pt x="839988" y="354746"/>
                  <a:pt x="820188" y="319789"/>
                  <a:pt x="798021" y="286538"/>
                </a:cubicBezTo>
                <a:cubicBezTo>
                  <a:pt x="786937" y="269913"/>
                  <a:pt x="778900" y="250790"/>
                  <a:pt x="764771" y="236661"/>
                </a:cubicBezTo>
                <a:cubicBezTo>
                  <a:pt x="728004" y="199895"/>
                  <a:pt x="711308" y="176679"/>
                  <a:pt x="665018" y="153534"/>
                </a:cubicBezTo>
                <a:cubicBezTo>
                  <a:pt x="649343" y="145697"/>
                  <a:pt x="631767" y="142451"/>
                  <a:pt x="615141" y="136909"/>
                </a:cubicBezTo>
                <a:cubicBezTo>
                  <a:pt x="563367" y="102393"/>
                  <a:pt x="525866" y="64754"/>
                  <a:pt x="465512" y="53781"/>
                </a:cubicBezTo>
                <a:cubicBezTo>
                  <a:pt x="421553" y="45788"/>
                  <a:pt x="376843" y="42698"/>
                  <a:pt x="332509" y="37156"/>
                </a:cubicBezTo>
                <a:cubicBezTo>
                  <a:pt x="287817" y="22258"/>
                  <a:pt x="248231" y="6771"/>
                  <a:pt x="199505" y="3905"/>
                </a:cubicBezTo>
                <a:cubicBezTo>
                  <a:pt x="133118" y="0"/>
                  <a:pt x="66502" y="3905"/>
                  <a:pt x="0" y="3905"/>
                </a:cubicBezTo>
              </a:path>
            </a:pathLst>
          </a:custGeom>
          <a:ln w="47625">
            <a:solidFill>
              <a:srgbClr val="0070C0"/>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5105401" y="2027408"/>
            <a:ext cx="4249189" cy="3758251"/>
          </a:xfrm>
          <a:custGeom>
            <a:avLst/>
            <a:gdLst>
              <a:gd name="connsiteX0" fmla="*/ 4206240 w 4206240"/>
              <a:gd name="connsiteY0" fmla="*/ 2727473 h 3758251"/>
              <a:gd name="connsiteX1" fmla="*/ 4156364 w 4206240"/>
              <a:gd name="connsiteY1" fmla="*/ 2760724 h 3758251"/>
              <a:gd name="connsiteX2" fmla="*/ 4139738 w 4206240"/>
              <a:gd name="connsiteY2" fmla="*/ 2810600 h 3758251"/>
              <a:gd name="connsiteX3" fmla="*/ 4106487 w 4206240"/>
              <a:gd name="connsiteY3" fmla="*/ 2860477 h 3758251"/>
              <a:gd name="connsiteX4" fmla="*/ 4089862 w 4206240"/>
              <a:gd name="connsiteY4" fmla="*/ 3259488 h 3758251"/>
              <a:gd name="connsiteX5" fmla="*/ 4039986 w 4206240"/>
              <a:gd name="connsiteY5" fmla="*/ 3292738 h 3758251"/>
              <a:gd name="connsiteX6" fmla="*/ 4006735 w 4206240"/>
              <a:gd name="connsiteY6" fmla="*/ 3342615 h 3758251"/>
              <a:gd name="connsiteX7" fmla="*/ 3906982 w 4206240"/>
              <a:gd name="connsiteY7" fmla="*/ 3375866 h 3758251"/>
              <a:gd name="connsiteX8" fmla="*/ 3890356 w 4206240"/>
              <a:gd name="connsiteY8" fmla="*/ 3425742 h 3758251"/>
              <a:gd name="connsiteX9" fmla="*/ 3840480 w 4206240"/>
              <a:gd name="connsiteY9" fmla="*/ 3458993 h 3758251"/>
              <a:gd name="connsiteX10" fmla="*/ 3740727 w 4206240"/>
              <a:gd name="connsiteY10" fmla="*/ 3542120 h 3758251"/>
              <a:gd name="connsiteX11" fmla="*/ 3690851 w 4206240"/>
              <a:gd name="connsiteY11" fmla="*/ 3641873 h 3758251"/>
              <a:gd name="connsiteX12" fmla="*/ 3591098 w 4206240"/>
              <a:gd name="connsiteY12" fmla="*/ 3708375 h 3758251"/>
              <a:gd name="connsiteX13" fmla="*/ 3491346 w 4206240"/>
              <a:gd name="connsiteY13" fmla="*/ 3758251 h 3758251"/>
              <a:gd name="connsiteX14" fmla="*/ 3142211 w 4206240"/>
              <a:gd name="connsiteY14" fmla="*/ 3741626 h 3758251"/>
              <a:gd name="connsiteX15" fmla="*/ 3092335 w 4206240"/>
              <a:gd name="connsiteY15" fmla="*/ 3725000 h 3758251"/>
              <a:gd name="connsiteX16" fmla="*/ 3042458 w 4206240"/>
              <a:gd name="connsiteY16" fmla="*/ 3691749 h 3758251"/>
              <a:gd name="connsiteX17" fmla="*/ 2909455 w 4206240"/>
              <a:gd name="connsiteY17" fmla="*/ 3575371 h 3758251"/>
              <a:gd name="connsiteX18" fmla="*/ 2859578 w 4206240"/>
              <a:gd name="connsiteY18" fmla="*/ 3542120 h 3758251"/>
              <a:gd name="connsiteX19" fmla="*/ 2776451 w 4206240"/>
              <a:gd name="connsiteY19" fmla="*/ 3458993 h 3758251"/>
              <a:gd name="connsiteX20" fmla="*/ 2743200 w 4206240"/>
              <a:gd name="connsiteY20" fmla="*/ 3409117 h 3758251"/>
              <a:gd name="connsiteX21" fmla="*/ 2693324 w 4206240"/>
              <a:gd name="connsiteY21" fmla="*/ 3359240 h 3758251"/>
              <a:gd name="connsiteX22" fmla="*/ 2610196 w 4206240"/>
              <a:gd name="connsiteY22" fmla="*/ 3209611 h 3758251"/>
              <a:gd name="connsiteX23" fmla="*/ 2560320 w 4206240"/>
              <a:gd name="connsiteY23" fmla="*/ 3109858 h 3758251"/>
              <a:gd name="connsiteX24" fmla="*/ 2576946 w 4206240"/>
              <a:gd name="connsiteY24" fmla="*/ 2843851 h 3758251"/>
              <a:gd name="connsiteX25" fmla="*/ 2610196 w 4206240"/>
              <a:gd name="connsiteY25" fmla="*/ 2727473 h 3758251"/>
              <a:gd name="connsiteX26" fmla="*/ 2626822 w 4206240"/>
              <a:gd name="connsiteY26" fmla="*/ 2428215 h 3758251"/>
              <a:gd name="connsiteX27" fmla="*/ 2643447 w 4206240"/>
              <a:gd name="connsiteY27" fmla="*/ 2361713 h 3758251"/>
              <a:gd name="connsiteX28" fmla="*/ 2660073 w 4206240"/>
              <a:gd name="connsiteY28" fmla="*/ 2261960 h 3758251"/>
              <a:gd name="connsiteX29" fmla="*/ 2643447 w 4206240"/>
              <a:gd name="connsiteY29" fmla="*/ 1713320 h 3758251"/>
              <a:gd name="connsiteX30" fmla="*/ 2610196 w 4206240"/>
              <a:gd name="connsiteY30" fmla="*/ 1663444 h 3758251"/>
              <a:gd name="connsiteX31" fmla="*/ 2510444 w 4206240"/>
              <a:gd name="connsiteY31" fmla="*/ 1563691 h 3758251"/>
              <a:gd name="connsiteX32" fmla="*/ 2394066 w 4206240"/>
              <a:gd name="connsiteY32" fmla="*/ 1447313 h 3758251"/>
              <a:gd name="connsiteX33" fmla="*/ 2327564 w 4206240"/>
              <a:gd name="connsiteY33" fmla="*/ 1380811 h 3758251"/>
              <a:gd name="connsiteX34" fmla="*/ 2294313 w 4206240"/>
              <a:gd name="connsiteY34" fmla="*/ 1330935 h 3758251"/>
              <a:gd name="connsiteX35" fmla="*/ 2227811 w 4206240"/>
              <a:gd name="connsiteY35" fmla="*/ 1281058 h 3758251"/>
              <a:gd name="connsiteX36" fmla="*/ 2194560 w 4206240"/>
              <a:gd name="connsiteY36" fmla="*/ 1231182 h 3758251"/>
              <a:gd name="connsiteX37" fmla="*/ 2144684 w 4206240"/>
              <a:gd name="connsiteY37" fmla="*/ 1197931 h 3758251"/>
              <a:gd name="connsiteX38" fmla="*/ 2061556 w 4206240"/>
              <a:gd name="connsiteY38" fmla="*/ 1098178 h 3758251"/>
              <a:gd name="connsiteX39" fmla="*/ 1961804 w 4206240"/>
              <a:gd name="connsiteY39" fmla="*/ 1015051 h 3758251"/>
              <a:gd name="connsiteX40" fmla="*/ 1878676 w 4206240"/>
              <a:gd name="connsiteY40" fmla="*/ 931924 h 3758251"/>
              <a:gd name="connsiteX41" fmla="*/ 1729047 w 4206240"/>
              <a:gd name="connsiteY41" fmla="*/ 798920 h 3758251"/>
              <a:gd name="connsiteX42" fmla="*/ 1679171 w 4206240"/>
              <a:gd name="connsiteY42" fmla="*/ 782295 h 3758251"/>
              <a:gd name="connsiteX43" fmla="*/ 1163782 w 4206240"/>
              <a:gd name="connsiteY43" fmla="*/ 765669 h 3758251"/>
              <a:gd name="connsiteX44" fmla="*/ 1064029 w 4206240"/>
              <a:gd name="connsiteY44" fmla="*/ 715793 h 3758251"/>
              <a:gd name="connsiteX45" fmla="*/ 1030778 w 4206240"/>
              <a:gd name="connsiteY45" fmla="*/ 665917 h 3758251"/>
              <a:gd name="connsiteX46" fmla="*/ 964276 w 4206240"/>
              <a:gd name="connsiteY46" fmla="*/ 616040 h 3758251"/>
              <a:gd name="connsiteX47" fmla="*/ 914400 w 4206240"/>
              <a:gd name="connsiteY47" fmla="*/ 566164 h 3758251"/>
              <a:gd name="connsiteX48" fmla="*/ 814647 w 4206240"/>
              <a:gd name="connsiteY48" fmla="*/ 483037 h 3758251"/>
              <a:gd name="connsiteX49" fmla="*/ 781396 w 4206240"/>
              <a:gd name="connsiteY49" fmla="*/ 433160 h 3758251"/>
              <a:gd name="connsiteX50" fmla="*/ 731520 w 4206240"/>
              <a:gd name="connsiteY50" fmla="*/ 383284 h 3758251"/>
              <a:gd name="connsiteX51" fmla="*/ 698269 w 4206240"/>
              <a:gd name="connsiteY51" fmla="*/ 333408 h 3758251"/>
              <a:gd name="connsiteX52" fmla="*/ 648393 w 4206240"/>
              <a:gd name="connsiteY52" fmla="*/ 300157 h 3758251"/>
              <a:gd name="connsiteX53" fmla="*/ 615142 w 4206240"/>
              <a:gd name="connsiteY53" fmla="*/ 250280 h 3758251"/>
              <a:gd name="connsiteX54" fmla="*/ 515389 w 4206240"/>
              <a:gd name="connsiteY54" fmla="*/ 167153 h 3758251"/>
              <a:gd name="connsiteX55" fmla="*/ 482138 w 4206240"/>
              <a:gd name="connsiteY55" fmla="*/ 117277 h 3758251"/>
              <a:gd name="connsiteX56" fmla="*/ 382386 w 4206240"/>
              <a:gd name="connsiteY56" fmla="*/ 50775 h 3758251"/>
              <a:gd name="connsiteX57" fmla="*/ 216131 w 4206240"/>
              <a:gd name="connsiteY57" fmla="*/ 34149 h 3758251"/>
              <a:gd name="connsiteX58" fmla="*/ 0 w 4206240"/>
              <a:gd name="connsiteY58" fmla="*/ 17524 h 375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206240" h="3758251">
                <a:moveTo>
                  <a:pt x="4206240" y="2727473"/>
                </a:moveTo>
                <a:cubicBezTo>
                  <a:pt x="4189615" y="2738557"/>
                  <a:pt x="4168846" y="2745121"/>
                  <a:pt x="4156364" y="2760724"/>
                </a:cubicBezTo>
                <a:cubicBezTo>
                  <a:pt x="4145416" y="2774408"/>
                  <a:pt x="4147575" y="2794925"/>
                  <a:pt x="4139738" y="2810600"/>
                </a:cubicBezTo>
                <a:cubicBezTo>
                  <a:pt x="4130802" y="2828472"/>
                  <a:pt x="4117571" y="2843851"/>
                  <a:pt x="4106487" y="2860477"/>
                </a:cubicBezTo>
                <a:cubicBezTo>
                  <a:pt x="4100945" y="2993481"/>
                  <a:pt x="4110104" y="3127917"/>
                  <a:pt x="4089862" y="3259488"/>
                </a:cubicBezTo>
                <a:cubicBezTo>
                  <a:pt x="4086824" y="3279237"/>
                  <a:pt x="4054115" y="3278609"/>
                  <a:pt x="4039986" y="3292738"/>
                </a:cubicBezTo>
                <a:cubicBezTo>
                  <a:pt x="4025857" y="3306867"/>
                  <a:pt x="4023679" y="3332025"/>
                  <a:pt x="4006735" y="3342615"/>
                </a:cubicBezTo>
                <a:cubicBezTo>
                  <a:pt x="3977013" y="3361191"/>
                  <a:pt x="3906982" y="3375866"/>
                  <a:pt x="3906982" y="3375866"/>
                </a:cubicBezTo>
                <a:cubicBezTo>
                  <a:pt x="3901440" y="3392491"/>
                  <a:pt x="3901304" y="3412058"/>
                  <a:pt x="3890356" y="3425742"/>
                </a:cubicBezTo>
                <a:cubicBezTo>
                  <a:pt x="3877874" y="3441345"/>
                  <a:pt x="3855830" y="3446201"/>
                  <a:pt x="3840480" y="3458993"/>
                </a:cubicBezTo>
                <a:cubicBezTo>
                  <a:pt x="3712475" y="3565664"/>
                  <a:pt x="3864557" y="3459567"/>
                  <a:pt x="3740727" y="3542120"/>
                </a:cubicBezTo>
                <a:cubicBezTo>
                  <a:pt x="3728868" y="3577699"/>
                  <a:pt x="3721185" y="3615331"/>
                  <a:pt x="3690851" y="3641873"/>
                </a:cubicBezTo>
                <a:cubicBezTo>
                  <a:pt x="3660776" y="3668189"/>
                  <a:pt x="3624349" y="3686208"/>
                  <a:pt x="3591098" y="3708375"/>
                </a:cubicBezTo>
                <a:cubicBezTo>
                  <a:pt x="3526640" y="3751347"/>
                  <a:pt x="3560179" y="3735307"/>
                  <a:pt x="3491346" y="3758251"/>
                </a:cubicBezTo>
                <a:cubicBezTo>
                  <a:pt x="3374968" y="3752709"/>
                  <a:pt x="3258319" y="3751302"/>
                  <a:pt x="3142211" y="3741626"/>
                </a:cubicBezTo>
                <a:cubicBezTo>
                  <a:pt x="3124747" y="3740171"/>
                  <a:pt x="3108010" y="3732837"/>
                  <a:pt x="3092335" y="3725000"/>
                </a:cubicBezTo>
                <a:cubicBezTo>
                  <a:pt x="3074463" y="3716064"/>
                  <a:pt x="3059084" y="3702833"/>
                  <a:pt x="3042458" y="3691749"/>
                </a:cubicBezTo>
                <a:cubicBezTo>
                  <a:pt x="2987040" y="3608623"/>
                  <a:pt x="3025832" y="3652956"/>
                  <a:pt x="2909455" y="3575371"/>
                </a:cubicBezTo>
                <a:lnTo>
                  <a:pt x="2859578" y="3542120"/>
                </a:lnTo>
                <a:cubicBezTo>
                  <a:pt x="2770909" y="3409117"/>
                  <a:pt x="2887287" y="3569829"/>
                  <a:pt x="2776451" y="3458993"/>
                </a:cubicBezTo>
                <a:cubicBezTo>
                  <a:pt x="2762322" y="3444864"/>
                  <a:pt x="2755992" y="3424467"/>
                  <a:pt x="2743200" y="3409117"/>
                </a:cubicBezTo>
                <a:cubicBezTo>
                  <a:pt x="2728148" y="3391055"/>
                  <a:pt x="2707759" y="3377799"/>
                  <a:pt x="2693324" y="3359240"/>
                </a:cubicBezTo>
                <a:cubicBezTo>
                  <a:pt x="2546554" y="3170535"/>
                  <a:pt x="2670397" y="3330014"/>
                  <a:pt x="2610196" y="3209611"/>
                </a:cubicBezTo>
                <a:cubicBezTo>
                  <a:pt x="2545738" y="3080694"/>
                  <a:pt x="2602110" y="3235227"/>
                  <a:pt x="2560320" y="3109858"/>
                </a:cubicBezTo>
                <a:cubicBezTo>
                  <a:pt x="2565862" y="3021189"/>
                  <a:pt x="2568106" y="2932252"/>
                  <a:pt x="2576946" y="2843851"/>
                </a:cubicBezTo>
                <a:cubicBezTo>
                  <a:pt x="2579928" y="2814027"/>
                  <a:pt x="2600069" y="2757856"/>
                  <a:pt x="2610196" y="2727473"/>
                </a:cubicBezTo>
                <a:cubicBezTo>
                  <a:pt x="2615738" y="2627720"/>
                  <a:pt x="2617777" y="2527711"/>
                  <a:pt x="2626822" y="2428215"/>
                </a:cubicBezTo>
                <a:cubicBezTo>
                  <a:pt x="2628891" y="2405459"/>
                  <a:pt x="2638966" y="2384119"/>
                  <a:pt x="2643447" y="2361713"/>
                </a:cubicBezTo>
                <a:cubicBezTo>
                  <a:pt x="2650058" y="2328658"/>
                  <a:pt x="2654531" y="2295211"/>
                  <a:pt x="2660073" y="2261960"/>
                </a:cubicBezTo>
                <a:cubicBezTo>
                  <a:pt x="2654531" y="2079080"/>
                  <a:pt x="2658642" y="1895652"/>
                  <a:pt x="2643447" y="1713320"/>
                </a:cubicBezTo>
                <a:cubicBezTo>
                  <a:pt x="2641788" y="1693408"/>
                  <a:pt x="2621810" y="1679703"/>
                  <a:pt x="2610196" y="1663444"/>
                </a:cubicBezTo>
                <a:cubicBezTo>
                  <a:pt x="2509382" y="1522304"/>
                  <a:pt x="2611462" y="1654608"/>
                  <a:pt x="2510444" y="1563691"/>
                </a:cubicBezTo>
                <a:cubicBezTo>
                  <a:pt x="2469666" y="1526991"/>
                  <a:pt x="2432859" y="1486106"/>
                  <a:pt x="2394066" y="1447313"/>
                </a:cubicBezTo>
                <a:cubicBezTo>
                  <a:pt x="2371899" y="1425146"/>
                  <a:pt x="2344954" y="1406895"/>
                  <a:pt x="2327564" y="1380811"/>
                </a:cubicBezTo>
                <a:cubicBezTo>
                  <a:pt x="2316480" y="1364186"/>
                  <a:pt x="2308442" y="1345064"/>
                  <a:pt x="2294313" y="1330935"/>
                </a:cubicBezTo>
                <a:cubicBezTo>
                  <a:pt x="2274720" y="1311342"/>
                  <a:pt x="2247404" y="1300651"/>
                  <a:pt x="2227811" y="1281058"/>
                </a:cubicBezTo>
                <a:cubicBezTo>
                  <a:pt x="2213682" y="1266929"/>
                  <a:pt x="2208689" y="1245311"/>
                  <a:pt x="2194560" y="1231182"/>
                </a:cubicBezTo>
                <a:cubicBezTo>
                  <a:pt x="2180431" y="1217053"/>
                  <a:pt x="2160034" y="1210723"/>
                  <a:pt x="2144684" y="1197931"/>
                </a:cubicBezTo>
                <a:cubicBezTo>
                  <a:pt x="2065200" y="1131695"/>
                  <a:pt x="2121003" y="1169515"/>
                  <a:pt x="2061556" y="1098178"/>
                </a:cubicBezTo>
                <a:cubicBezTo>
                  <a:pt x="2021554" y="1050175"/>
                  <a:pt x="2010845" y="1047745"/>
                  <a:pt x="1961804" y="1015051"/>
                </a:cubicBezTo>
                <a:cubicBezTo>
                  <a:pt x="1893285" y="912274"/>
                  <a:pt x="1969363" y="1012535"/>
                  <a:pt x="1878676" y="931924"/>
                </a:cubicBezTo>
                <a:cubicBezTo>
                  <a:pt x="1822021" y="881564"/>
                  <a:pt x="1793734" y="831263"/>
                  <a:pt x="1729047" y="798920"/>
                </a:cubicBezTo>
                <a:cubicBezTo>
                  <a:pt x="1713372" y="791083"/>
                  <a:pt x="1696665" y="783324"/>
                  <a:pt x="1679171" y="782295"/>
                </a:cubicBezTo>
                <a:cubicBezTo>
                  <a:pt x="1507582" y="772201"/>
                  <a:pt x="1335578" y="771211"/>
                  <a:pt x="1163782" y="765669"/>
                </a:cubicBezTo>
                <a:cubicBezTo>
                  <a:pt x="1123216" y="752147"/>
                  <a:pt x="1096258" y="748022"/>
                  <a:pt x="1064029" y="715793"/>
                </a:cubicBezTo>
                <a:cubicBezTo>
                  <a:pt x="1049900" y="701664"/>
                  <a:pt x="1044907" y="680046"/>
                  <a:pt x="1030778" y="665917"/>
                </a:cubicBezTo>
                <a:cubicBezTo>
                  <a:pt x="1011185" y="646324"/>
                  <a:pt x="985314" y="634073"/>
                  <a:pt x="964276" y="616040"/>
                </a:cubicBezTo>
                <a:cubicBezTo>
                  <a:pt x="946425" y="600739"/>
                  <a:pt x="932462" y="581216"/>
                  <a:pt x="914400" y="566164"/>
                </a:cubicBezTo>
                <a:cubicBezTo>
                  <a:pt x="843070" y="506722"/>
                  <a:pt x="880878" y="562514"/>
                  <a:pt x="814647" y="483037"/>
                </a:cubicBezTo>
                <a:cubicBezTo>
                  <a:pt x="801855" y="467687"/>
                  <a:pt x="794188" y="448510"/>
                  <a:pt x="781396" y="433160"/>
                </a:cubicBezTo>
                <a:cubicBezTo>
                  <a:pt x="766344" y="415098"/>
                  <a:pt x="746572" y="401346"/>
                  <a:pt x="731520" y="383284"/>
                </a:cubicBezTo>
                <a:cubicBezTo>
                  <a:pt x="718728" y="367934"/>
                  <a:pt x="712398" y="347537"/>
                  <a:pt x="698269" y="333408"/>
                </a:cubicBezTo>
                <a:cubicBezTo>
                  <a:pt x="684140" y="319279"/>
                  <a:pt x="665018" y="311241"/>
                  <a:pt x="648393" y="300157"/>
                </a:cubicBezTo>
                <a:cubicBezTo>
                  <a:pt x="637309" y="283531"/>
                  <a:pt x="629271" y="264409"/>
                  <a:pt x="615142" y="250280"/>
                </a:cubicBezTo>
                <a:cubicBezTo>
                  <a:pt x="484354" y="119490"/>
                  <a:pt x="651584" y="330585"/>
                  <a:pt x="515389" y="167153"/>
                </a:cubicBezTo>
                <a:cubicBezTo>
                  <a:pt x="502597" y="151803"/>
                  <a:pt x="497175" y="130435"/>
                  <a:pt x="482138" y="117277"/>
                </a:cubicBezTo>
                <a:cubicBezTo>
                  <a:pt x="452063" y="90961"/>
                  <a:pt x="422150" y="54752"/>
                  <a:pt x="382386" y="50775"/>
                </a:cubicBezTo>
                <a:lnTo>
                  <a:pt x="216131" y="34149"/>
                </a:lnTo>
                <a:cubicBezTo>
                  <a:pt x="113680" y="0"/>
                  <a:pt x="183780" y="17524"/>
                  <a:pt x="0" y="17524"/>
                </a:cubicBezTo>
              </a:path>
            </a:pathLst>
          </a:custGeom>
          <a:ln w="4762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eft Arrow 5"/>
          <p:cNvSpPr/>
          <p:nvPr/>
        </p:nvSpPr>
        <p:spPr>
          <a:xfrm>
            <a:off x="1905000" y="228600"/>
            <a:ext cx="1143000" cy="152400"/>
          </a:xfrm>
          <a:prstGeom prst="lef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00400" y="152400"/>
            <a:ext cx="1307474" cy="369332"/>
          </a:xfrm>
          <a:prstGeom prst="rect">
            <a:avLst/>
          </a:prstGeom>
          <a:noFill/>
        </p:spPr>
        <p:txBody>
          <a:bodyPr wrap="none" rtlCol="0">
            <a:spAutoFit/>
          </a:bodyPr>
          <a:lstStyle/>
          <a:p>
            <a:r>
              <a:rPr lang="en-US" b="1" dirty="0"/>
              <a:t>Paul Revere</a:t>
            </a:r>
          </a:p>
        </p:txBody>
      </p:sp>
      <p:sp>
        <p:nvSpPr>
          <p:cNvPr id="8" name="Left Arrow 7"/>
          <p:cNvSpPr/>
          <p:nvPr/>
        </p:nvSpPr>
        <p:spPr>
          <a:xfrm>
            <a:off x="1905000" y="609600"/>
            <a:ext cx="1143000" cy="152400"/>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124200" y="533400"/>
            <a:ext cx="1607748" cy="369332"/>
          </a:xfrm>
          <a:prstGeom prst="rect">
            <a:avLst/>
          </a:prstGeom>
          <a:noFill/>
        </p:spPr>
        <p:txBody>
          <a:bodyPr wrap="none" rtlCol="0">
            <a:spAutoFit/>
          </a:bodyPr>
          <a:lstStyle/>
          <a:p>
            <a:r>
              <a:rPr lang="en-US" b="1" dirty="0"/>
              <a:t>William Dawes</a:t>
            </a:r>
          </a:p>
        </p:txBody>
      </p:sp>
      <p:sp>
        <p:nvSpPr>
          <p:cNvPr id="12" name="Freeform 11"/>
          <p:cNvSpPr/>
          <p:nvPr/>
        </p:nvSpPr>
        <p:spPr>
          <a:xfrm>
            <a:off x="7587175" y="3404382"/>
            <a:ext cx="1772530" cy="1237956"/>
          </a:xfrm>
          <a:custGeom>
            <a:avLst/>
            <a:gdLst>
              <a:gd name="connsiteX0" fmla="*/ 1772530 w 1772530"/>
              <a:gd name="connsiteY0" fmla="*/ 1237956 h 1237956"/>
              <a:gd name="connsiteX1" fmla="*/ 1730327 w 1772530"/>
              <a:gd name="connsiteY1" fmla="*/ 1223889 h 1237956"/>
              <a:gd name="connsiteX2" fmla="*/ 1702191 w 1772530"/>
              <a:gd name="connsiteY2" fmla="*/ 1195753 h 1237956"/>
              <a:gd name="connsiteX3" fmla="*/ 1659988 w 1772530"/>
              <a:gd name="connsiteY3" fmla="*/ 1167618 h 1237956"/>
              <a:gd name="connsiteX4" fmla="*/ 1617785 w 1772530"/>
              <a:gd name="connsiteY4" fmla="*/ 1153550 h 1237956"/>
              <a:gd name="connsiteX5" fmla="*/ 1491176 w 1772530"/>
              <a:gd name="connsiteY5" fmla="*/ 1069144 h 1237956"/>
              <a:gd name="connsiteX6" fmla="*/ 1448973 w 1772530"/>
              <a:gd name="connsiteY6" fmla="*/ 1041009 h 1237956"/>
              <a:gd name="connsiteX7" fmla="*/ 1406770 w 1772530"/>
              <a:gd name="connsiteY7" fmla="*/ 1026941 h 1237956"/>
              <a:gd name="connsiteX8" fmla="*/ 1294228 w 1772530"/>
              <a:gd name="connsiteY8" fmla="*/ 970670 h 1237956"/>
              <a:gd name="connsiteX9" fmla="*/ 1252025 w 1772530"/>
              <a:gd name="connsiteY9" fmla="*/ 956603 h 1237956"/>
              <a:gd name="connsiteX10" fmla="*/ 1209822 w 1772530"/>
              <a:gd name="connsiteY10" fmla="*/ 942535 h 1237956"/>
              <a:gd name="connsiteX11" fmla="*/ 1139483 w 1772530"/>
              <a:gd name="connsiteY11" fmla="*/ 928467 h 1237956"/>
              <a:gd name="connsiteX12" fmla="*/ 1055077 w 1772530"/>
              <a:gd name="connsiteY12" fmla="*/ 900332 h 1237956"/>
              <a:gd name="connsiteX13" fmla="*/ 1012874 w 1772530"/>
              <a:gd name="connsiteY13" fmla="*/ 872196 h 1237956"/>
              <a:gd name="connsiteX14" fmla="*/ 928468 w 1772530"/>
              <a:gd name="connsiteY14" fmla="*/ 844061 h 1237956"/>
              <a:gd name="connsiteX15" fmla="*/ 886265 w 1772530"/>
              <a:gd name="connsiteY15" fmla="*/ 829993 h 1237956"/>
              <a:gd name="connsiteX16" fmla="*/ 773723 w 1772530"/>
              <a:gd name="connsiteY16" fmla="*/ 731520 h 1237956"/>
              <a:gd name="connsiteX17" fmla="*/ 745588 w 1772530"/>
              <a:gd name="connsiteY17" fmla="*/ 703384 h 1237956"/>
              <a:gd name="connsiteX18" fmla="*/ 717453 w 1772530"/>
              <a:gd name="connsiteY18" fmla="*/ 604910 h 1237956"/>
              <a:gd name="connsiteX19" fmla="*/ 703385 w 1772530"/>
              <a:gd name="connsiteY19" fmla="*/ 562707 h 1237956"/>
              <a:gd name="connsiteX20" fmla="*/ 661182 w 1772530"/>
              <a:gd name="connsiteY20" fmla="*/ 534572 h 1237956"/>
              <a:gd name="connsiteX21" fmla="*/ 548640 w 1772530"/>
              <a:gd name="connsiteY21" fmla="*/ 450166 h 1237956"/>
              <a:gd name="connsiteX22" fmla="*/ 478302 w 1772530"/>
              <a:gd name="connsiteY22" fmla="*/ 393895 h 1237956"/>
              <a:gd name="connsiteX23" fmla="*/ 393896 w 1772530"/>
              <a:gd name="connsiteY23" fmla="*/ 365760 h 1237956"/>
              <a:gd name="connsiteX24" fmla="*/ 351693 w 1772530"/>
              <a:gd name="connsiteY24" fmla="*/ 351692 h 1237956"/>
              <a:gd name="connsiteX25" fmla="*/ 323557 w 1772530"/>
              <a:gd name="connsiteY25" fmla="*/ 323556 h 1237956"/>
              <a:gd name="connsiteX26" fmla="*/ 239151 w 1772530"/>
              <a:gd name="connsiteY26" fmla="*/ 267286 h 1237956"/>
              <a:gd name="connsiteX27" fmla="*/ 211016 w 1772530"/>
              <a:gd name="connsiteY27" fmla="*/ 239150 h 1237956"/>
              <a:gd name="connsiteX28" fmla="*/ 182880 w 1772530"/>
              <a:gd name="connsiteY28" fmla="*/ 196947 h 1237956"/>
              <a:gd name="connsiteX29" fmla="*/ 56271 w 1772530"/>
              <a:gd name="connsiteY29" fmla="*/ 84406 h 1237956"/>
              <a:gd name="connsiteX30" fmla="*/ 42203 w 1772530"/>
              <a:gd name="connsiteY30" fmla="*/ 42203 h 1237956"/>
              <a:gd name="connsiteX31" fmla="*/ 0 w 1772530"/>
              <a:gd name="connsiteY31" fmla="*/ 0 h 123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72530" h="1237956">
                <a:moveTo>
                  <a:pt x="1772530" y="1237956"/>
                </a:moveTo>
                <a:cubicBezTo>
                  <a:pt x="1758462" y="1233267"/>
                  <a:pt x="1743042" y="1231518"/>
                  <a:pt x="1730327" y="1223889"/>
                </a:cubicBezTo>
                <a:cubicBezTo>
                  <a:pt x="1718954" y="1217065"/>
                  <a:pt x="1712548" y="1204039"/>
                  <a:pt x="1702191" y="1195753"/>
                </a:cubicBezTo>
                <a:cubicBezTo>
                  <a:pt x="1688989" y="1185191"/>
                  <a:pt x="1675110" y="1175179"/>
                  <a:pt x="1659988" y="1167618"/>
                </a:cubicBezTo>
                <a:cubicBezTo>
                  <a:pt x="1646725" y="1160986"/>
                  <a:pt x="1630748" y="1160751"/>
                  <a:pt x="1617785" y="1153550"/>
                </a:cubicBezTo>
                <a:cubicBezTo>
                  <a:pt x="1617760" y="1153536"/>
                  <a:pt x="1512289" y="1083220"/>
                  <a:pt x="1491176" y="1069144"/>
                </a:cubicBezTo>
                <a:cubicBezTo>
                  <a:pt x="1477108" y="1059766"/>
                  <a:pt x="1465013" y="1046356"/>
                  <a:pt x="1448973" y="1041009"/>
                </a:cubicBezTo>
                <a:lnTo>
                  <a:pt x="1406770" y="1026941"/>
                </a:lnTo>
                <a:cubicBezTo>
                  <a:pt x="1357663" y="977836"/>
                  <a:pt x="1391215" y="1002999"/>
                  <a:pt x="1294228" y="970670"/>
                </a:cubicBezTo>
                <a:lnTo>
                  <a:pt x="1252025" y="956603"/>
                </a:lnTo>
                <a:cubicBezTo>
                  <a:pt x="1237957" y="951914"/>
                  <a:pt x="1224363" y="945443"/>
                  <a:pt x="1209822" y="942535"/>
                </a:cubicBezTo>
                <a:cubicBezTo>
                  <a:pt x="1186376" y="937846"/>
                  <a:pt x="1162551" y="934758"/>
                  <a:pt x="1139483" y="928467"/>
                </a:cubicBezTo>
                <a:cubicBezTo>
                  <a:pt x="1110871" y="920664"/>
                  <a:pt x="1079753" y="916783"/>
                  <a:pt x="1055077" y="900332"/>
                </a:cubicBezTo>
                <a:cubicBezTo>
                  <a:pt x="1041009" y="890953"/>
                  <a:pt x="1028324" y="879063"/>
                  <a:pt x="1012874" y="872196"/>
                </a:cubicBezTo>
                <a:cubicBezTo>
                  <a:pt x="985773" y="860151"/>
                  <a:pt x="956603" y="853439"/>
                  <a:pt x="928468" y="844061"/>
                </a:cubicBezTo>
                <a:cubicBezTo>
                  <a:pt x="914400" y="839372"/>
                  <a:pt x="898603" y="838218"/>
                  <a:pt x="886265" y="829993"/>
                </a:cubicBezTo>
                <a:cubicBezTo>
                  <a:pt x="816475" y="783467"/>
                  <a:pt x="856014" y="813811"/>
                  <a:pt x="773723" y="731520"/>
                </a:cubicBezTo>
                <a:lnTo>
                  <a:pt x="745588" y="703384"/>
                </a:lnTo>
                <a:cubicBezTo>
                  <a:pt x="711858" y="602196"/>
                  <a:pt x="752781" y="728559"/>
                  <a:pt x="717453" y="604910"/>
                </a:cubicBezTo>
                <a:cubicBezTo>
                  <a:pt x="713379" y="590652"/>
                  <a:pt x="712648" y="574286"/>
                  <a:pt x="703385" y="562707"/>
                </a:cubicBezTo>
                <a:cubicBezTo>
                  <a:pt x="692823" y="549505"/>
                  <a:pt x="673906" y="545705"/>
                  <a:pt x="661182" y="534572"/>
                </a:cubicBezTo>
                <a:cubicBezTo>
                  <a:pt x="561706" y="447531"/>
                  <a:pt x="630641" y="477498"/>
                  <a:pt x="548640" y="450166"/>
                </a:cubicBezTo>
                <a:cubicBezTo>
                  <a:pt x="525254" y="426779"/>
                  <a:pt x="510247" y="408093"/>
                  <a:pt x="478302" y="393895"/>
                </a:cubicBezTo>
                <a:cubicBezTo>
                  <a:pt x="451201" y="381850"/>
                  <a:pt x="422031" y="375138"/>
                  <a:pt x="393896" y="365760"/>
                </a:cubicBezTo>
                <a:lnTo>
                  <a:pt x="351693" y="351692"/>
                </a:lnTo>
                <a:cubicBezTo>
                  <a:pt x="342314" y="342313"/>
                  <a:pt x="334168" y="331514"/>
                  <a:pt x="323557" y="323556"/>
                </a:cubicBezTo>
                <a:cubicBezTo>
                  <a:pt x="296505" y="303267"/>
                  <a:pt x="263061" y="291197"/>
                  <a:pt x="239151" y="267286"/>
                </a:cubicBezTo>
                <a:cubicBezTo>
                  <a:pt x="229773" y="257907"/>
                  <a:pt x="219301" y="249507"/>
                  <a:pt x="211016" y="239150"/>
                </a:cubicBezTo>
                <a:cubicBezTo>
                  <a:pt x="200454" y="225948"/>
                  <a:pt x="194113" y="209584"/>
                  <a:pt x="182880" y="196947"/>
                </a:cubicBezTo>
                <a:cubicBezTo>
                  <a:pt x="112798" y="118105"/>
                  <a:pt x="120415" y="127168"/>
                  <a:pt x="56271" y="84406"/>
                </a:cubicBezTo>
                <a:cubicBezTo>
                  <a:pt x="51582" y="70338"/>
                  <a:pt x="49832" y="54919"/>
                  <a:pt x="42203" y="42203"/>
                </a:cubicBezTo>
                <a:cubicBezTo>
                  <a:pt x="42198" y="42194"/>
                  <a:pt x="7038" y="7037"/>
                  <a:pt x="0" y="0"/>
                </a:cubicBezTo>
              </a:path>
            </a:pathLst>
          </a:custGeom>
          <a:ln w="635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4421945" y="1519312"/>
            <a:ext cx="548640" cy="379827"/>
          </a:xfrm>
          <a:custGeom>
            <a:avLst/>
            <a:gdLst>
              <a:gd name="connsiteX0" fmla="*/ 548640 w 548640"/>
              <a:gd name="connsiteY0" fmla="*/ 379827 h 379827"/>
              <a:gd name="connsiteX1" fmla="*/ 98473 w 548640"/>
              <a:gd name="connsiteY1" fmla="*/ 365760 h 379827"/>
              <a:gd name="connsiteX2" fmla="*/ 56270 w 548640"/>
              <a:gd name="connsiteY2" fmla="*/ 351692 h 379827"/>
              <a:gd name="connsiteX3" fmla="*/ 14067 w 548640"/>
              <a:gd name="connsiteY3" fmla="*/ 323557 h 379827"/>
              <a:gd name="connsiteX4" fmla="*/ 0 w 548640"/>
              <a:gd name="connsiteY4" fmla="*/ 281354 h 379827"/>
              <a:gd name="connsiteX5" fmla="*/ 42203 w 548640"/>
              <a:gd name="connsiteY5" fmla="*/ 126609 h 379827"/>
              <a:gd name="connsiteX6" fmla="*/ 98473 w 548640"/>
              <a:gd name="connsiteY6" fmla="*/ 42203 h 379827"/>
              <a:gd name="connsiteX7" fmla="*/ 126609 w 548640"/>
              <a:gd name="connsiteY7" fmla="*/ 0 h 37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640" h="379827">
                <a:moveTo>
                  <a:pt x="548640" y="379827"/>
                </a:moveTo>
                <a:cubicBezTo>
                  <a:pt x="398584" y="375138"/>
                  <a:pt x="248357" y="374325"/>
                  <a:pt x="98473" y="365760"/>
                </a:cubicBezTo>
                <a:cubicBezTo>
                  <a:pt x="83668" y="364914"/>
                  <a:pt x="69533" y="358324"/>
                  <a:pt x="56270" y="351692"/>
                </a:cubicBezTo>
                <a:cubicBezTo>
                  <a:pt x="41148" y="344131"/>
                  <a:pt x="28135" y="332935"/>
                  <a:pt x="14067" y="323557"/>
                </a:cubicBezTo>
                <a:cubicBezTo>
                  <a:pt x="9378" y="309489"/>
                  <a:pt x="0" y="296183"/>
                  <a:pt x="0" y="281354"/>
                </a:cubicBezTo>
                <a:cubicBezTo>
                  <a:pt x="0" y="254926"/>
                  <a:pt x="31167" y="143163"/>
                  <a:pt x="42203" y="126609"/>
                </a:cubicBezTo>
                <a:lnTo>
                  <a:pt x="98473" y="42203"/>
                </a:lnTo>
                <a:lnTo>
                  <a:pt x="126609" y="0"/>
                </a:lnTo>
              </a:path>
            </a:pathLst>
          </a:custGeom>
          <a:ln w="44450">
            <a:solidFill>
              <a:srgbClr val="0070C0"/>
            </a:solidFill>
            <a:tailEnd type="diamo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4323472" y="1964897"/>
            <a:ext cx="675249" cy="370340"/>
          </a:xfrm>
          <a:custGeom>
            <a:avLst/>
            <a:gdLst>
              <a:gd name="connsiteX0" fmla="*/ 675249 w 675249"/>
              <a:gd name="connsiteY0" fmla="*/ 32715 h 370340"/>
              <a:gd name="connsiteX1" fmla="*/ 182880 w 675249"/>
              <a:gd name="connsiteY1" fmla="*/ 18648 h 370340"/>
              <a:gd name="connsiteX2" fmla="*/ 0 w 675249"/>
              <a:gd name="connsiteY2" fmla="*/ 60851 h 370340"/>
              <a:gd name="connsiteX3" fmla="*/ 14067 w 675249"/>
              <a:gd name="connsiteY3" fmla="*/ 173392 h 370340"/>
              <a:gd name="connsiteX4" fmla="*/ 42203 w 675249"/>
              <a:gd name="connsiteY4" fmla="*/ 215595 h 370340"/>
              <a:gd name="connsiteX5" fmla="*/ 70338 w 675249"/>
              <a:gd name="connsiteY5" fmla="*/ 300001 h 370340"/>
              <a:gd name="connsiteX6" fmla="*/ 84406 w 675249"/>
              <a:gd name="connsiteY6" fmla="*/ 370340 h 37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249" h="370340">
                <a:moveTo>
                  <a:pt x="675249" y="32715"/>
                </a:moveTo>
                <a:cubicBezTo>
                  <a:pt x="511126" y="28026"/>
                  <a:pt x="347070" y="18648"/>
                  <a:pt x="182880" y="18648"/>
                </a:cubicBezTo>
                <a:cubicBezTo>
                  <a:pt x="30193" y="18648"/>
                  <a:pt x="60849" y="0"/>
                  <a:pt x="0" y="60851"/>
                </a:cubicBezTo>
                <a:cubicBezTo>
                  <a:pt x="4689" y="98365"/>
                  <a:pt x="4120" y="136919"/>
                  <a:pt x="14067" y="173392"/>
                </a:cubicBezTo>
                <a:cubicBezTo>
                  <a:pt x="18516" y="189704"/>
                  <a:pt x="35336" y="200145"/>
                  <a:pt x="42203" y="215595"/>
                </a:cubicBezTo>
                <a:cubicBezTo>
                  <a:pt x="54248" y="242696"/>
                  <a:pt x="60960" y="271866"/>
                  <a:pt x="70338" y="300001"/>
                </a:cubicBezTo>
                <a:cubicBezTo>
                  <a:pt x="87372" y="351102"/>
                  <a:pt x="84406" y="327376"/>
                  <a:pt x="84406" y="370340"/>
                </a:cubicBezTo>
              </a:path>
            </a:pathLst>
          </a:custGeom>
          <a:ln w="44450">
            <a:solidFill>
              <a:srgbClr val="7030A0"/>
            </a:solidFill>
            <a:tailEnd type="diamo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593145" y="1655565"/>
            <a:ext cx="2349304" cy="299844"/>
          </a:xfrm>
          <a:custGeom>
            <a:avLst/>
            <a:gdLst>
              <a:gd name="connsiteX0" fmla="*/ 2349304 w 2349304"/>
              <a:gd name="connsiteY0" fmla="*/ 299844 h 299844"/>
              <a:gd name="connsiteX1" fmla="*/ 1871003 w 2349304"/>
              <a:gd name="connsiteY1" fmla="*/ 285777 h 299844"/>
              <a:gd name="connsiteX2" fmla="*/ 1800664 w 2349304"/>
              <a:gd name="connsiteY2" fmla="*/ 243573 h 299844"/>
              <a:gd name="connsiteX3" fmla="*/ 1744393 w 2349304"/>
              <a:gd name="connsiteY3" fmla="*/ 215438 h 299844"/>
              <a:gd name="connsiteX4" fmla="*/ 1659987 w 2349304"/>
              <a:gd name="connsiteY4" fmla="*/ 159167 h 299844"/>
              <a:gd name="connsiteX5" fmla="*/ 1617784 w 2349304"/>
              <a:gd name="connsiteY5" fmla="*/ 131032 h 299844"/>
              <a:gd name="connsiteX6" fmla="*/ 886264 w 2349304"/>
              <a:gd name="connsiteY6" fmla="*/ 116964 h 299844"/>
              <a:gd name="connsiteX7" fmla="*/ 829993 w 2349304"/>
              <a:gd name="connsiteY7" fmla="*/ 74761 h 299844"/>
              <a:gd name="connsiteX8" fmla="*/ 787790 w 2349304"/>
              <a:gd name="connsiteY8" fmla="*/ 60693 h 299844"/>
              <a:gd name="connsiteX9" fmla="*/ 745587 w 2349304"/>
              <a:gd name="connsiteY9" fmla="*/ 18490 h 299844"/>
              <a:gd name="connsiteX10" fmla="*/ 703384 w 2349304"/>
              <a:gd name="connsiteY10" fmla="*/ 4423 h 299844"/>
              <a:gd name="connsiteX11" fmla="*/ 0 w 2349304"/>
              <a:gd name="connsiteY11" fmla="*/ 4423 h 29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9304" h="299844">
                <a:moveTo>
                  <a:pt x="2349304" y="299844"/>
                </a:moveTo>
                <a:cubicBezTo>
                  <a:pt x="2189870" y="295155"/>
                  <a:pt x="2030273" y="294386"/>
                  <a:pt x="1871003" y="285777"/>
                </a:cubicBezTo>
                <a:cubicBezTo>
                  <a:pt x="1817699" y="282896"/>
                  <a:pt x="1837960" y="268437"/>
                  <a:pt x="1800664" y="243573"/>
                </a:cubicBezTo>
                <a:cubicBezTo>
                  <a:pt x="1783215" y="231940"/>
                  <a:pt x="1762375" y="226227"/>
                  <a:pt x="1744393" y="215438"/>
                </a:cubicBezTo>
                <a:cubicBezTo>
                  <a:pt x="1715397" y="198041"/>
                  <a:pt x="1688122" y="177924"/>
                  <a:pt x="1659987" y="159167"/>
                </a:cubicBezTo>
                <a:cubicBezTo>
                  <a:pt x="1645919" y="149789"/>
                  <a:pt x="1634688" y="131357"/>
                  <a:pt x="1617784" y="131032"/>
                </a:cubicBezTo>
                <a:lnTo>
                  <a:pt x="886264" y="116964"/>
                </a:lnTo>
                <a:cubicBezTo>
                  <a:pt x="867507" y="102896"/>
                  <a:pt x="850350" y="86394"/>
                  <a:pt x="829993" y="74761"/>
                </a:cubicBezTo>
                <a:cubicBezTo>
                  <a:pt x="817118" y="67404"/>
                  <a:pt x="800128" y="68918"/>
                  <a:pt x="787790" y="60693"/>
                </a:cubicBezTo>
                <a:cubicBezTo>
                  <a:pt x="771237" y="49657"/>
                  <a:pt x="762140" y="29525"/>
                  <a:pt x="745587" y="18490"/>
                </a:cubicBezTo>
                <a:cubicBezTo>
                  <a:pt x="733249" y="10265"/>
                  <a:pt x="718210" y="4703"/>
                  <a:pt x="703384" y="4423"/>
                </a:cubicBezTo>
                <a:cubicBezTo>
                  <a:pt x="468964" y="0"/>
                  <a:pt x="234461" y="4423"/>
                  <a:pt x="0" y="4423"/>
                </a:cubicBezTo>
              </a:path>
            </a:pathLst>
          </a:custGeom>
          <a:ln w="4445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Arrow 15"/>
          <p:cNvSpPr/>
          <p:nvPr/>
        </p:nvSpPr>
        <p:spPr>
          <a:xfrm>
            <a:off x="5181600" y="228600"/>
            <a:ext cx="1143000" cy="152400"/>
          </a:xfrm>
          <a:prstGeom prst="lef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p:cNvSpPr/>
          <p:nvPr/>
        </p:nvSpPr>
        <p:spPr>
          <a:xfrm>
            <a:off x="5181600" y="609600"/>
            <a:ext cx="1143000" cy="1524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400801" y="152400"/>
            <a:ext cx="2049535" cy="369332"/>
          </a:xfrm>
          <a:prstGeom prst="rect">
            <a:avLst/>
          </a:prstGeom>
          <a:noFill/>
        </p:spPr>
        <p:txBody>
          <a:bodyPr wrap="none" rtlCol="0">
            <a:spAutoFit/>
          </a:bodyPr>
          <a:lstStyle/>
          <a:p>
            <a:r>
              <a:rPr lang="en-US" b="1" dirty="0"/>
              <a:t>Dr. Samuel Prescott</a:t>
            </a:r>
          </a:p>
        </p:txBody>
      </p:sp>
      <p:sp>
        <p:nvSpPr>
          <p:cNvPr id="19" name="TextBox 18"/>
          <p:cNvSpPr txBox="1"/>
          <p:nvPr/>
        </p:nvSpPr>
        <p:spPr>
          <a:xfrm>
            <a:off x="6477000" y="533400"/>
            <a:ext cx="1457194" cy="369332"/>
          </a:xfrm>
          <a:prstGeom prst="rect">
            <a:avLst/>
          </a:prstGeom>
          <a:noFill/>
        </p:spPr>
        <p:txBody>
          <a:bodyPr wrap="none" rtlCol="0">
            <a:spAutoFit/>
          </a:bodyPr>
          <a:lstStyle/>
          <a:p>
            <a:r>
              <a:rPr lang="en-US" b="1" dirty="0"/>
              <a:t>The Redcoats</a:t>
            </a:r>
          </a:p>
        </p:txBody>
      </p:sp>
      <p:sp>
        <p:nvSpPr>
          <p:cNvPr id="20" name="Freeform 19"/>
          <p:cNvSpPr/>
          <p:nvPr/>
        </p:nvSpPr>
        <p:spPr>
          <a:xfrm>
            <a:off x="5462955" y="1997613"/>
            <a:ext cx="2053883" cy="1336431"/>
          </a:xfrm>
          <a:custGeom>
            <a:avLst/>
            <a:gdLst>
              <a:gd name="connsiteX0" fmla="*/ 2053883 w 2053883"/>
              <a:gd name="connsiteY0" fmla="*/ 1336431 h 1336431"/>
              <a:gd name="connsiteX1" fmla="*/ 2025748 w 2053883"/>
              <a:gd name="connsiteY1" fmla="*/ 1223890 h 1336431"/>
              <a:gd name="connsiteX2" fmla="*/ 1955409 w 2053883"/>
              <a:gd name="connsiteY2" fmla="*/ 1167619 h 1336431"/>
              <a:gd name="connsiteX3" fmla="*/ 1927274 w 2053883"/>
              <a:gd name="connsiteY3" fmla="*/ 1139483 h 1336431"/>
              <a:gd name="connsiteX4" fmla="*/ 1842868 w 2053883"/>
              <a:gd name="connsiteY4" fmla="*/ 1111348 h 1336431"/>
              <a:gd name="connsiteX5" fmla="*/ 1758461 w 2053883"/>
              <a:gd name="connsiteY5" fmla="*/ 1026942 h 1336431"/>
              <a:gd name="connsiteX6" fmla="*/ 1716258 w 2053883"/>
              <a:gd name="connsiteY6" fmla="*/ 984739 h 1336431"/>
              <a:gd name="connsiteX7" fmla="*/ 1688123 w 2053883"/>
              <a:gd name="connsiteY7" fmla="*/ 956603 h 1336431"/>
              <a:gd name="connsiteX8" fmla="*/ 1659988 w 2053883"/>
              <a:gd name="connsiteY8" fmla="*/ 914400 h 1336431"/>
              <a:gd name="connsiteX9" fmla="*/ 1631852 w 2053883"/>
              <a:gd name="connsiteY9" fmla="*/ 886265 h 1336431"/>
              <a:gd name="connsiteX10" fmla="*/ 1547446 w 2053883"/>
              <a:gd name="connsiteY10" fmla="*/ 858130 h 1336431"/>
              <a:gd name="connsiteX11" fmla="*/ 1463040 w 2053883"/>
              <a:gd name="connsiteY11" fmla="*/ 801859 h 1336431"/>
              <a:gd name="connsiteX12" fmla="*/ 984738 w 2053883"/>
              <a:gd name="connsiteY12" fmla="*/ 759656 h 1336431"/>
              <a:gd name="connsiteX13" fmla="*/ 942535 w 2053883"/>
              <a:gd name="connsiteY13" fmla="*/ 731520 h 1336431"/>
              <a:gd name="connsiteX14" fmla="*/ 914400 w 2053883"/>
              <a:gd name="connsiteY14" fmla="*/ 689317 h 1336431"/>
              <a:gd name="connsiteX15" fmla="*/ 829994 w 2053883"/>
              <a:gd name="connsiteY15" fmla="*/ 633046 h 1336431"/>
              <a:gd name="connsiteX16" fmla="*/ 787791 w 2053883"/>
              <a:gd name="connsiteY16" fmla="*/ 604911 h 1336431"/>
              <a:gd name="connsiteX17" fmla="*/ 745588 w 2053883"/>
              <a:gd name="connsiteY17" fmla="*/ 590843 h 1336431"/>
              <a:gd name="connsiteX18" fmla="*/ 647114 w 2053883"/>
              <a:gd name="connsiteY18" fmla="*/ 520505 h 1336431"/>
              <a:gd name="connsiteX19" fmla="*/ 618978 w 2053883"/>
              <a:gd name="connsiteY19" fmla="*/ 492370 h 1336431"/>
              <a:gd name="connsiteX20" fmla="*/ 534572 w 2053883"/>
              <a:gd name="connsiteY20" fmla="*/ 450166 h 1336431"/>
              <a:gd name="connsiteX21" fmla="*/ 450166 w 2053883"/>
              <a:gd name="connsiteY21" fmla="*/ 393896 h 1336431"/>
              <a:gd name="connsiteX22" fmla="*/ 351692 w 2053883"/>
              <a:gd name="connsiteY22" fmla="*/ 281354 h 1336431"/>
              <a:gd name="connsiteX23" fmla="*/ 309489 w 2053883"/>
              <a:gd name="connsiteY23" fmla="*/ 253219 h 1336431"/>
              <a:gd name="connsiteX24" fmla="*/ 253218 w 2053883"/>
              <a:gd name="connsiteY24" fmla="*/ 196948 h 1336431"/>
              <a:gd name="connsiteX25" fmla="*/ 196948 w 2053883"/>
              <a:gd name="connsiteY25" fmla="*/ 154745 h 1336431"/>
              <a:gd name="connsiteX26" fmla="*/ 168812 w 2053883"/>
              <a:gd name="connsiteY26" fmla="*/ 126610 h 1336431"/>
              <a:gd name="connsiteX27" fmla="*/ 126609 w 2053883"/>
              <a:gd name="connsiteY27" fmla="*/ 112542 h 1336431"/>
              <a:gd name="connsiteX28" fmla="*/ 28135 w 2053883"/>
              <a:gd name="connsiteY28" fmla="*/ 42203 h 1336431"/>
              <a:gd name="connsiteX29" fmla="*/ 0 w 2053883"/>
              <a:gd name="connsiteY29" fmla="*/ 0 h 133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53883" h="1336431">
                <a:moveTo>
                  <a:pt x="2053883" y="1336431"/>
                </a:moveTo>
                <a:cubicBezTo>
                  <a:pt x="2050858" y="1321308"/>
                  <a:pt x="2038723" y="1245516"/>
                  <a:pt x="2025748" y="1223890"/>
                </a:cubicBezTo>
                <a:cubicBezTo>
                  <a:pt x="2010071" y="1197761"/>
                  <a:pt x="1977527" y="1185314"/>
                  <a:pt x="1955409" y="1167619"/>
                </a:cubicBezTo>
                <a:cubicBezTo>
                  <a:pt x="1945052" y="1159333"/>
                  <a:pt x="1939137" y="1145415"/>
                  <a:pt x="1927274" y="1139483"/>
                </a:cubicBezTo>
                <a:cubicBezTo>
                  <a:pt x="1900748" y="1126220"/>
                  <a:pt x="1842868" y="1111348"/>
                  <a:pt x="1842868" y="1111348"/>
                </a:cubicBezTo>
                <a:lnTo>
                  <a:pt x="1758461" y="1026942"/>
                </a:lnTo>
                <a:lnTo>
                  <a:pt x="1716258" y="984739"/>
                </a:lnTo>
                <a:cubicBezTo>
                  <a:pt x="1706880" y="975360"/>
                  <a:pt x="1695480" y="967639"/>
                  <a:pt x="1688123" y="956603"/>
                </a:cubicBezTo>
                <a:cubicBezTo>
                  <a:pt x="1678745" y="942535"/>
                  <a:pt x="1670550" y="927602"/>
                  <a:pt x="1659988" y="914400"/>
                </a:cubicBezTo>
                <a:cubicBezTo>
                  <a:pt x="1651702" y="904043"/>
                  <a:pt x="1643715" y="892196"/>
                  <a:pt x="1631852" y="886265"/>
                </a:cubicBezTo>
                <a:cubicBezTo>
                  <a:pt x="1605326" y="873002"/>
                  <a:pt x="1547446" y="858130"/>
                  <a:pt x="1547446" y="858130"/>
                </a:cubicBezTo>
                <a:cubicBezTo>
                  <a:pt x="1519311" y="839373"/>
                  <a:pt x="1495119" y="812552"/>
                  <a:pt x="1463040" y="801859"/>
                </a:cubicBezTo>
                <a:cubicBezTo>
                  <a:pt x="1253994" y="732175"/>
                  <a:pt x="1408272" y="774781"/>
                  <a:pt x="984738" y="759656"/>
                </a:cubicBezTo>
                <a:cubicBezTo>
                  <a:pt x="970670" y="750277"/>
                  <a:pt x="954490" y="743475"/>
                  <a:pt x="942535" y="731520"/>
                </a:cubicBezTo>
                <a:cubicBezTo>
                  <a:pt x="930580" y="719565"/>
                  <a:pt x="927124" y="700450"/>
                  <a:pt x="914400" y="689317"/>
                </a:cubicBezTo>
                <a:cubicBezTo>
                  <a:pt x="888952" y="667050"/>
                  <a:pt x="858129" y="651803"/>
                  <a:pt x="829994" y="633046"/>
                </a:cubicBezTo>
                <a:cubicBezTo>
                  <a:pt x="815926" y="623668"/>
                  <a:pt x="803831" y="610258"/>
                  <a:pt x="787791" y="604911"/>
                </a:cubicBezTo>
                <a:cubicBezTo>
                  <a:pt x="773723" y="600222"/>
                  <a:pt x="758851" y="597475"/>
                  <a:pt x="745588" y="590843"/>
                </a:cubicBezTo>
                <a:cubicBezTo>
                  <a:pt x="727309" y="581704"/>
                  <a:pt x="656680" y="528476"/>
                  <a:pt x="647114" y="520505"/>
                </a:cubicBezTo>
                <a:cubicBezTo>
                  <a:pt x="636925" y="512014"/>
                  <a:pt x="629335" y="500655"/>
                  <a:pt x="618978" y="492370"/>
                </a:cubicBezTo>
                <a:cubicBezTo>
                  <a:pt x="533815" y="424240"/>
                  <a:pt x="619672" y="497443"/>
                  <a:pt x="534572" y="450166"/>
                </a:cubicBezTo>
                <a:cubicBezTo>
                  <a:pt x="505013" y="433744"/>
                  <a:pt x="450166" y="393896"/>
                  <a:pt x="450166" y="393896"/>
                </a:cubicBezTo>
                <a:cubicBezTo>
                  <a:pt x="420423" y="349281"/>
                  <a:pt x="401069" y="314271"/>
                  <a:pt x="351692" y="281354"/>
                </a:cubicBezTo>
                <a:cubicBezTo>
                  <a:pt x="337624" y="271976"/>
                  <a:pt x="322326" y="264222"/>
                  <a:pt x="309489" y="253219"/>
                </a:cubicBezTo>
                <a:cubicBezTo>
                  <a:pt x="289349" y="235956"/>
                  <a:pt x="274439" y="212864"/>
                  <a:pt x="253218" y="196948"/>
                </a:cubicBezTo>
                <a:cubicBezTo>
                  <a:pt x="234461" y="182880"/>
                  <a:pt x="214960" y="169755"/>
                  <a:pt x="196948" y="154745"/>
                </a:cubicBezTo>
                <a:cubicBezTo>
                  <a:pt x="186759" y="146254"/>
                  <a:pt x="180185" y="133434"/>
                  <a:pt x="168812" y="126610"/>
                </a:cubicBezTo>
                <a:cubicBezTo>
                  <a:pt x="156096" y="118981"/>
                  <a:pt x="140677" y="117231"/>
                  <a:pt x="126609" y="112542"/>
                </a:cubicBezTo>
                <a:cubicBezTo>
                  <a:pt x="59853" y="45786"/>
                  <a:pt x="95503" y="64660"/>
                  <a:pt x="28135" y="42203"/>
                </a:cubicBezTo>
                <a:lnTo>
                  <a:pt x="0" y="0"/>
                </a:lnTo>
              </a:path>
            </a:pathLst>
          </a:custGeom>
          <a:ln w="635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20" descr="bridge.bmp"/>
          <p:cNvPicPr>
            <a:picLocks noChangeAspect="1"/>
          </p:cNvPicPr>
          <p:nvPr/>
        </p:nvPicPr>
        <p:blipFill>
          <a:blip r:embed="rId5" cstate="print"/>
          <a:stretch>
            <a:fillRect/>
          </a:stretch>
        </p:blipFill>
        <p:spPr>
          <a:xfrm flipH="1">
            <a:off x="1524053" y="3593321"/>
            <a:ext cx="2675988" cy="2583623"/>
          </a:xfrm>
          <a:prstGeom prst="rect">
            <a:avLst/>
          </a:prstGeom>
        </p:spPr>
      </p:pic>
    </p:spTree>
    <p:extLst>
      <p:ext uri="{BB962C8B-B14F-4D97-AF65-F5344CB8AC3E}">
        <p14:creationId xmlns:p14="http://schemas.microsoft.com/office/powerpoint/2010/main" val="44738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85-washington-crossing-the-delaware-emanuel-gottlieb-leutze.jpg">
            <a:hlinkClick r:id="rId3"/>
          </p:cNvPr>
          <p:cNvPicPr>
            <a:picLocks noChangeAspect="1"/>
          </p:cNvPicPr>
          <p:nvPr/>
        </p:nvPicPr>
        <p:blipFill>
          <a:blip r:embed="rId4" cstate="print"/>
          <a:stretch>
            <a:fillRect/>
          </a:stretch>
        </p:blipFill>
        <p:spPr>
          <a:xfrm>
            <a:off x="0" y="0"/>
            <a:ext cx="12192000" cy="7059400"/>
          </a:xfrm>
          <a:prstGeom prst="rect">
            <a:avLst/>
          </a:prstGeom>
        </p:spPr>
      </p:pic>
      <p:sp>
        <p:nvSpPr>
          <p:cNvPr id="4" name="5-Point Star 3">
            <a:hlinkClick r:id="rId5"/>
          </p:cNvPr>
          <p:cNvSpPr/>
          <p:nvPr/>
        </p:nvSpPr>
        <p:spPr>
          <a:xfrm>
            <a:off x="11303000" y="345152"/>
            <a:ext cx="381000" cy="381000"/>
          </a:xfrm>
          <a:prstGeom prst="star5">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3734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208650"/>
            <a:ext cx="9144000" cy="584775"/>
          </a:xfrm>
          <a:prstGeom prst="rect">
            <a:avLst/>
          </a:prstGeom>
          <a:noFill/>
        </p:spPr>
        <p:txBody>
          <a:bodyPr wrap="square" rtlCol="0">
            <a:spAutoFit/>
          </a:bodyPr>
          <a:lstStyle/>
          <a:p>
            <a:pPr algn="ctr"/>
            <a:r>
              <a:rPr lang="en-US" sz="3200" dirty="0">
                <a:latin typeface="Caslon Antique" pitchFamily="18" charset="0"/>
              </a:rPr>
              <a:t>June 14, 1777: The American flag is adopted</a:t>
            </a:r>
          </a:p>
        </p:txBody>
      </p:sp>
      <p:pic>
        <p:nvPicPr>
          <p:cNvPr id="3" name="Picture 2" descr="us-gu.gif"/>
          <p:cNvPicPr>
            <a:picLocks noChangeAspect="1"/>
          </p:cNvPicPr>
          <p:nvPr/>
        </p:nvPicPr>
        <p:blipFill>
          <a:blip r:embed="rId3" cstate="print"/>
          <a:stretch>
            <a:fillRect/>
          </a:stretch>
        </p:blipFill>
        <p:spPr>
          <a:xfrm>
            <a:off x="1524000" y="762000"/>
            <a:ext cx="9135725" cy="5486400"/>
          </a:xfrm>
          <a:prstGeom prst="rect">
            <a:avLst/>
          </a:prstGeom>
        </p:spPr>
      </p:pic>
      <p:pic>
        <p:nvPicPr>
          <p:cNvPr id="4" name="Picture 3" descr="us-1777b.gif"/>
          <p:cNvPicPr>
            <a:picLocks noChangeAspect="1"/>
          </p:cNvPicPr>
          <p:nvPr/>
        </p:nvPicPr>
        <p:blipFill>
          <a:blip r:embed="rId4" cstate="print"/>
          <a:stretch>
            <a:fillRect/>
          </a:stretch>
        </p:blipFill>
        <p:spPr>
          <a:xfrm>
            <a:off x="1524000" y="762000"/>
            <a:ext cx="9144000" cy="5491370"/>
          </a:xfrm>
          <a:prstGeom prst="rect">
            <a:avLst/>
          </a:prstGeom>
        </p:spPr>
      </p:pic>
      <p:sp>
        <p:nvSpPr>
          <p:cNvPr id="5" name="TextBox 4"/>
          <p:cNvSpPr txBox="1"/>
          <p:nvPr/>
        </p:nvSpPr>
        <p:spPr>
          <a:xfrm>
            <a:off x="1524000" y="6273226"/>
            <a:ext cx="9144000" cy="584775"/>
          </a:xfrm>
          <a:prstGeom prst="rect">
            <a:avLst/>
          </a:prstGeom>
          <a:noFill/>
        </p:spPr>
        <p:txBody>
          <a:bodyPr wrap="square" rtlCol="0">
            <a:spAutoFit/>
          </a:bodyPr>
          <a:lstStyle/>
          <a:p>
            <a:pPr algn="ctr"/>
            <a:r>
              <a:rPr lang="en-US" sz="3200" dirty="0">
                <a:latin typeface="Caslon Antique" pitchFamily="18" charset="0"/>
              </a:rPr>
              <a:t>It was NOT made by Betsy Ross…</a:t>
            </a:r>
          </a:p>
        </p:txBody>
      </p:sp>
    </p:spTree>
    <p:extLst>
      <p:ext uri="{BB962C8B-B14F-4D97-AF65-F5344CB8AC3E}">
        <p14:creationId xmlns:p14="http://schemas.microsoft.com/office/powerpoint/2010/main" val="100268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tile.loc.gov/image-services/iiif/service:gmd:gmd371:g3710:g3710:ar071401/full/pct:25/0/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3886" y="-2509156"/>
            <a:ext cx="17155886" cy="12968981"/>
          </a:xfrm>
          <a:prstGeom prst="rect">
            <a:avLst/>
          </a:prstGeom>
          <a:noFill/>
          <a:extLst>
            <a:ext uri="{909E8E84-426E-40DD-AFC4-6F175D3DCCD1}">
              <a14:hiddenFill xmlns:a14="http://schemas.microsoft.com/office/drawing/2010/main">
                <a:solidFill>
                  <a:srgbClr val="FFFFFF"/>
                </a:solidFill>
              </a14:hiddenFill>
            </a:ext>
          </a:extLst>
        </p:spPr>
      </p:pic>
      <p:sp>
        <p:nvSpPr>
          <p:cNvPr id="7" name="Explosion 1 6"/>
          <p:cNvSpPr/>
          <p:nvPr/>
        </p:nvSpPr>
        <p:spPr>
          <a:xfrm>
            <a:off x="9556865" y="1696952"/>
            <a:ext cx="609600" cy="533400"/>
          </a:xfrm>
          <a:prstGeom prst="irregularSeal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Explosion 1 4"/>
          <p:cNvSpPr/>
          <p:nvPr/>
        </p:nvSpPr>
        <p:spPr>
          <a:xfrm>
            <a:off x="7367939" y="5298087"/>
            <a:ext cx="710128" cy="593943"/>
          </a:xfrm>
          <a:prstGeom prst="irregularSeal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538845" y="1409654"/>
            <a:ext cx="4530407" cy="1107996"/>
          </a:xfrm>
          <a:prstGeom prst="rect">
            <a:avLst/>
          </a:prstGeom>
          <a:noFill/>
        </p:spPr>
        <p:txBody>
          <a:bodyPr wrap="none" lIns="91440" tIns="45720" rIns="91440" bIns="45720">
            <a:spAutoFit/>
          </a:bodyPr>
          <a:lstStyle/>
          <a:p>
            <a:pPr algn="ctr"/>
            <a:r>
              <a:rPr lang="en-US" sz="66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The War - 1777</a:t>
            </a:r>
          </a:p>
        </p:txBody>
      </p:sp>
      <p:sp>
        <p:nvSpPr>
          <p:cNvPr id="12" name="Explosion 1 11"/>
          <p:cNvSpPr/>
          <p:nvPr/>
        </p:nvSpPr>
        <p:spPr>
          <a:xfrm>
            <a:off x="8947265" y="1696952"/>
            <a:ext cx="609600" cy="533400"/>
          </a:xfrm>
          <a:prstGeom prst="irregularSeal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Explosion 1 13"/>
          <p:cNvSpPr/>
          <p:nvPr/>
        </p:nvSpPr>
        <p:spPr>
          <a:xfrm>
            <a:off x="7113403" y="1696952"/>
            <a:ext cx="609600" cy="533400"/>
          </a:xfrm>
          <a:prstGeom prst="irregularSeal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Explosion 1 14"/>
          <p:cNvSpPr/>
          <p:nvPr/>
        </p:nvSpPr>
        <p:spPr>
          <a:xfrm>
            <a:off x="7113403" y="5595059"/>
            <a:ext cx="710128" cy="593943"/>
          </a:xfrm>
          <a:prstGeom prst="irregularSeal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078068" y="5640654"/>
            <a:ext cx="3665698" cy="923330"/>
          </a:xfrm>
          <a:prstGeom prst="rect">
            <a:avLst/>
          </a:prstGeom>
          <a:solidFill>
            <a:schemeClr val="accent4">
              <a:lumMod val="20000"/>
              <a:lumOff val="80000"/>
            </a:schemeClr>
          </a:solidFill>
        </p:spPr>
        <p:txBody>
          <a:bodyPr wrap="square" rtlCol="0">
            <a:spAutoFit/>
          </a:bodyPr>
          <a:lstStyle/>
          <a:p>
            <a:r>
              <a:rPr lang="en-US" b="1" dirty="0"/>
              <a:t>Fall 1777: Battles of Brandywine </a:t>
            </a:r>
          </a:p>
          <a:p>
            <a:r>
              <a:rPr lang="en-US" b="1" dirty="0"/>
              <a:t>and Germantown PA, Philadelphia captured</a:t>
            </a:r>
          </a:p>
        </p:txBody>
      </p:sp>
      <p:sp>
        <p:nvSpPr>
          <p:cNvPr id="3" name="TextBox 2"/>
          <p:cNvSpPr txBox="1"/>
          <p:nvPr/>
        </p:nvSpPr>
        <p:spPr>
          <a:xfrm>
            <a:off x="3804048" y="3484179"/>
            <a:ext cx="184731" cy="369332"/>
          </a:xfrm>
          <a:prstGeom prst="rect">
            <a:avLst/>
          </a:prstGeom>
          <a:noFill/>
        </p:spPr>
        <p:txBody>
          <a:bodyPr wrap="none" rtlCol="0">
            <a:spAutoFit/>
          </a:bodyPr>
          <a:lstStyle/>
          <a:p>
            <a:endParaRPr lang="en-US" dirty="0"/>
          </a:p>
        </p:txBody>
      </p:sp>
      <p:sp>
        <p:nvSpPr>
          <p:cNvPr id="4" name="TextBox 3"/>
          <p:cNvSpPr txBox="1"/>
          <p:nvPr/>
        </p:nvSpPr>
        <p:spPr>
          <a:xfrm>
            <a:off x="4273297" y="1421647"/>
            <a:ext cx="3565913" cy="369332"/>
          </a:xfrm>
          <a:prstGeom prst="rect">
            <a:avLst/>
          </a:prstGeom>
          <a:solidFill>
            <a:schemeClr val="accent4">
              <a:lumMod val="20000"/>
              <a:lumOff val="80000"/>
            </a:schemeClr>
          </a:solidFill>
        </p:spPr>
        <p:txBody>
          <a:bodyPr wrap="none" rtlCol="0">
            <a:spAutoFit/>
          </a:bodyPr>
          <a:lstStyle/>
          <a:p>
            <a:r>
              <a:rPr lang="en-US" b="1" dirty="0"/>
              <a:t>August 1777: Battle of </a:t>
            </a:r>
            <a:r>
              <a:rPr lang="en-US" b="1" dirty="0" err="1"/>
              <a:t>Oriskany</a:t>
            </a:r>
            <a:r>
              <a:rPr lang="en-US" b="1" dirty="0"/>
              <a:t>, NY</a:t>
            </a:r>
          </a:p>
        </p:txBody>
      </p:sp>
      <p:sp>
        <p:nvSpPr>
          <p:cNvPr id="6" name="TextBox 5"/>
          <p:cNvSpPr txBox="1"/>
          <p:nvPr/>
        </p:nvSpPr>
        <p:spPr>
          <a:xfrm>
            <a:off x="9554405" y="1002246"/>
            <a:ext cx="2577244" cy="646331"/>
          </a:xfrm>
          <a:prstGeom prst="rect">
            <a:avLst/>
          </a:prstGeom>
          <a:solidFill>
            <a:schemeClr val="accent4">
              <a:lumMod val="20000"/>
              <a:lumOff val="80000"/>
            </a:schemeClr>
          </a:solidFill>
        </p:spPr>
        <p:txBody>
          <a:bodyPr wrap="none" rtlCol="0">
            <a:spAutoFit/>
          </a:bodyPr>
          <a:lstStyle/>
          <a:p>
            <a:r>
              <a:rPr lang="en-US" b="1" dirty="0"/>
              <a:t>August 1777: </a:t>
            </a:r>
          </a:p>
          <a:p>
            <a:r>
              <a:rPr lang="en-US" b="1" dirty="0"/>
              <a:t>Battle of Bennington, VT </a:t>
            </a:r>
          </a:p>
        </p:txBody>
      </p:sp>
      <p:sp>
        <p:nvSpPr>
          <p:cNvPr id="8" name="TextBox 7"/>
          <p:cNvSpPr txBox="1"/>
          <p:nvPr/>
        </p:nvSpPr>
        <p:spPr>
          <a:xfrm>
            <a:off x="7886834" y="2249753"/>
            <a:ext cx="2274405" cy="646331"/>
          </a:xfrm>
          <a:prstGeom prst="rect">
            <a:avLst/>
          </a:prstGeom>
          <a:solidFill>
            <a:schemeClr val="accent4">
              <a:lumMod val="20000"/>
              <a:lumOff val="80000"/>
            </a:schemeClr>
          </a:solidFill>
        </p:spPr>
        <p:txBody>
          <a:bodyPr wrap="none" rtlCol="0">
            <a:spAutoFit/>
          </a:bodyPr>
          <a:lstStyle/>
          <a:p>
            <a:r>
              <a:rPr lang="en-US" b="1" dirty="0"/>
              <a:t>October 1777: </a:t>
            </a:r>
          </a:p>
          <a:p>
            <a:r>
              <a:rPr lang="en-US" b="1" dirty="0"/>
              <a:t>Battle of Saratoga, NY</a:t>
            </a:r>
          </a:p>
        </p:txBody>
      </p:sp>
      <p:sp>
        <p:nvSpPr>
          <p:cNvPr id="16" name="Explosion 1 15"/>
          <p:cNvSpPr/>
          <p:nvPr/>
        </p:nvSpPr>
        <p:spPr>
          <a:xfrm>
            <a:off x="9456337" y="408303"/>
            <a:ext cx="710128" cy="593943"/>
          </a:xfrm>
          <a:prstGeom prst="irregularSeal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59049" y="632914"/>
            <a:ext cx="4693016" cy="369332"/>
          </a:xfrm>
          <a:prstGeom prst="rect">
            <a:avLst/>
          </a:prstGeom>
          <a:solidFill>
            <a:schemeClr val="accent4">
              <a:lumMod val="20000"/>
              <a:lumOff val="80000"/>
            </a:schemeClr>
          </a:solidFill>
        </p:spPr>
        <p:txBody>
          <a:bodyPr wrap="none" rtlCol="0">
            <a:spAutoFit/>
          </a:bodyPr>
          <a:lstStyle/>
          <a:p>
            <a:r>
              <a:rPr lang="en-US" b="1" dirty="0"/>
              <a:t>July 1777: British recapture Ft. Ticonderoga, NY</a:t>
            </a:r>
          </a:p>
        </p:txBody>
      </p:sp>
    </p:spTree>
    <p:extLst>
      <p:ext uri="{BB962C8B-B14F-4D97-AF65-F5344CB8AC3E}">
        <p14:creationId xmlns:p14="http://schemas.microsoft.com/office/powerpoint/2010/main" val="299646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2" grpId="0" animBg="1"/>
      <p:bldP spid="14" grpId="0" animBg="1"/>
      <p:bldP spid="15" grpId="0" animBg="1"/>
      <p:bldP spid="2" grpId="0" animBg="1"/>
      <p:bldP spid="4" grpId="0" animBg="1"/>
      <p:bldP spid="6" grpId="0" animBg="1"/>
      <p:bldP spid="8" grpId="0" animBg="1"/>
      <p:bldP spid="16"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Battle of Bennington: An American Victory (Teaching with Historic  Places) (U.S. National Park Serv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569" y="603641"/>
            <a:ext cx="6210300" cy="55816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John_Burgoyne_1766.jpg"/>
          <p:cNvPicPr>
            <a:picLocks noChangeAspect="1"/>
          </p:cNvPicPr>
          <p:nvPr/>
        </p:nvPicPr>
        <p:blipFill>
          <a:blip r:embed="rId4" cstate="print"/>
          <a:stretch>
            <a:fillRect/>
          </a:stretch>
        </p:blipFill>
        <p:spPr>
          <a:xfrm>
            <a:off x="798918" y="3394467"/>
            <a:ext cx="3898473" cy="4971842"/>
          </a:xfrm>
          <a:prstGeom prst="rect">
            <a:avLst/>
          </a:prstGeom>
        </p:spPr>
      </p:pic>
      <p:sp>
        <p:nvSpPr>
          <p:cNvPr id="4" name="Rectangle 3"/>
          <p:cNvSpPr/>
          <p:nvPr/>
        </p:nvSpPr>
        <p:spPr>
          <a:xfrm>
            <a:off x="678873" y="3394467"/>
            <a:ext cx="4197927" cy="449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05740" y="304800"/>
            <a:ext cx="5084830" cy="3539430"/>
          </a:xfrm>
          <a:prstGeom prst="rect">
            <a:avLst/>
          </a:prstGeom>
          <a:noFill/>
        </p:spPr>
        <p:txBody>
          <a:bodyPr wrap="square" rtlCol="0">
            <a:spAutoFit/>
          </a:bodyPr>
          <a:lstStyle/>
          <a:p>
            <a:r>
              <a:rPr lang="en-US" sz="3200" dirty="0">
                <a:latin typeface="Cambria" pitchFamily="18" charset="0"/>
              </a:rPr>
              <a:t>1777:</a:t>
            </a:r>
          </a:p>
          <a:p>
            <a:r>
              <a:rPr lang="en-US" sz="3200" b="1" dirty="0">
                <a:latin typeface="Cambria" pitchFamily="18" charset="0"/>
              </a:rPr>
              <a:t>British General John Burgoyne plans a 3-part attack plan to conquer New England by sending armies from Canada and New York towards Albany.</a:t>
            </a:r>
          </a:p>
        </p:txBody>
      </p:sp>
    </p:spTree>
    <p:extLst>
      <p:ext uri="{BB962C8B-B14F-4D97-AF65-F5344CB8AC3E}">
        <p14:creationId xmlns:p14="http://schemas.microsoft.com/office/powerpoint/2010/main" val="2517623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lorePAHistory-a0a9x1-a_349.jpg"/>
          <p:cNvPicPr>
            <a:picLocks noChangeAspect="1"/>
          </p:cNvPicPr>
          <p:nvPr/>
        </p:nvPicPr>
        <p:blipFill>
          <a:blip r:embed="rId3" cstate="print"/>
          <a:stretch>
            <a:fillRect/>
          </a:stretch>
        </p:blipFill>
        <p:spPr>
          <a:xfrm>
            <a:off x="1524001" y="0"/>
            <a:ext cx="5249333" cy="6858000"/>
          </a:xfrm>
          <a:prstGeom prst="rect">
            <a:avLst/>
          </a:prstGeom>
        </p:spPr>
      </p:pic>
      <p:sp>
        <p:nvSpPr>
          <p:cNvPr id="3" name="TextBox 2"/>
          <p:cNvSpPr txBox="1"/>
          <p:nvPr/>
        </p:nvSpPr>
        <p:spPr>
          <a:xfrm>
            <a:off x="6934199" y="3810000"/>
            <a:ext cx="4871357" cy="3046988"/>
          </a:xfrm>
          <a:prstGeom prst="rect">
            <a:avLst/>
          </a:prstGeom>
          <a:noFill/>
        </p:spPr>
        <p:txBody>
          <a:bodyPr wrap="square" rtlCol="0">
            <a:spAutoFit/>
          </a:bodyPr>
          <a:lstStyle/>
          <a:p>
            <a:pPr algn="ctr"/>
            <a:r>
              <a:rPr lang="en-US" sz="3200" dirty="0">
                <a:latin typeface="Cambria" pitchFamily="18" charset="0"/>
              </a:rPr>
              <a:t>Part 1 fails when General Howe attacks and captures Philadelphia instead, defeating Washington at Brandywine and Germantown, PA.</a:t>
            </a:r>
          </a:p>
        </p:txBody>
      </p:sp>
      <p:sp>
        <p:nvSpPr>
          <p:cNvPr id="4" name="Oval Callout 3"/>
          <p:cNvSpPr/>
          <p:nvPr/>
        </p:nvSpPr>
        <p:spPr>
          <a:xfrm>
            <a:off x="6781800" y="381000"/>
            <a:ext cx="3200400" cy="2438400"/>
          </a:xfrm>
          <a:prstGeom prst="wedgeEllipseCallout">
            <a:avLst>
              <a:gd name="adj1" fmla="val -109226"/>
              <a:gd name="adj2" fmla="val 273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934200" y="609600"/>
            <a:ext cx="2971800" cy="1569660"/>
          </a:xfrm>
          <a:prstGeom prst="rect">
            <a:avLst/>
          </a:prstGeom>
          <a:noFill/>
        </p:spPr>
        <p:txBody>
          <a:bodyPr wrap="square" rtlCol="0">
            <a:spAutoFit/>
          </a:bodyPr>
          <a:lstStyle/>
          <a:p>
            <a:pPr algn="ctr"/>
            <a:r>
              <a:rPr lang="en-US" sz="3200" dirty="0">
                <a:latin typeface="Cooper Black" pitchFamily="18" charset="0"/>
              </a:rPr>
              <a:t>I’ve got a craving for a </a:t>
            </a:r>
            <a:r>
              <a:rPr lang="en-US" sz="3200" dirty="0" err="1">
                <a:latin typeface="Cooper Black" pitchFamily="18" charset="0"/>
              </a:rPr>
              <a:t>Cheesesteak</a:t>
            </a:r>
            <a:r>
              <a:rPr lang="en-US" sz="3200" dirty="0">
                <a:latin typeface="Cooper Black" pitchFamily="18" charset="0"/>
              </a:rPr>
              <a:t>!</a:t>
            </a:r>
          </a:p>
        </p:txBody>
      </p:sp>
    </p:spTree>
    <p:extLst>
      <p:ext uri="{BB962C8B-B14F-4D97-AF65-F5344CB8AC3E}">
        <p14:creationId xmlns:p14="http://schemas.microsoft.com/office/powerpoint/2010/main" val="279943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9264" y="0"/>
            <a:ext cx="9813472" cy="1200329"/>
          </a:xfrm>
          <a:prstGeom prst="rect">
            <a:avLst/>
          </a:prstGeom>
          <a:noFill/>
        </p:spPr>
        <p:txBody>
          <a:bodyPr wrap="square" rtlCol="0">
            <a:spAutoFit/>
          </a:bodyPr>
          <a:lstStyle/>
          <a:p>
            <a:pPr algn="ctr"/>
            <a:r>
              <a:rPr lang="en-US" sz="3600" dirty="0">
                <a:latin typeface="Cambria" pitchFamily="18" charset="0"/>
              </a:rPr>
              <a:t>Part 2 fails when St. Leger is defeated in upstate New York (Battles of Oriskany and Fort Stanwix.) </a:t>
            </a:r>
          </a:p>
        </p:txBody>
      </p:sp>
      <p:pic>
        <p:nvPicPr>
          <p:cNvPr id="6" name="Picture 5" descr="OBO---Large.jpg"/>
          <p:cNvPicPr>
            <a:picLocks noChangeAspect="1"/>
          </p:cNvPicPr>
          <p:nvPr/>
        </p:nvPicPr>
        <p:blipFill>
          <a:blip r:embed="rId3" cstate="print"/>
          <a:stretch>
            <a:fillRect/>
          </a:stretch>
        </p:blipFill>
        <p:spPr>
          <a:xfrm>
            <a:off x="1524000" y="1447800"/>
            <a:ext cx="9144000" cy="5617028"/>
          </a:xfrm>
          <a:prstGeom prst="rect">
            <a:avLst/>
          </a:prstGeom>
        </p:spPr>
      </p:pic>
    </p:spTree>
    <p:extLst>
      <p:ext uri="{BB962C8B-B14F-4D97-AF65-F5344CB8AC3E}">
        <p14:creationId xmlns:p14="http://schemas.microsoft.com/office/powerpoint/2010/main" val="2967836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s://franzvonhierf.files.wordpress.com/2014/08/1804-john-vanderlyn-la-mort-de-jane-mc-crea-american-pain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
            <a:ext cx="5715000" cy="6849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19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35529818_d7c922969d.jpg"/>
          <p:cNvPicPr>
            <a:picLocks noChangeAspect="1"/>
          </p:cNvPicPr>
          <p:nvPr/>
        </p:nvPicPr>
        <p:blipFill>
          <a:blip r:embed="rId3" cstate="print"/>
          <a:stretch>
            <a:fillRect/>
          </a:stretch>
        </p:blipFill>
        <p:spPr>
          <a:xfrm>
            <a:off x="1524000" y="0"/>
            <a:ext cx="5143500" cy="6858000"/>
          </a:xfrm>
          <a:prstGeom prst="rect">
            <a:avLst/>
          </a:prstGeom>
        </p:spPr>
      </p:pic>
      <p:sp>
        <p:nvSpPr>
          <p:cNvPr id="3" name="TextBox 2"/>
          <p:cNvSpPr txBox="1"/>
          <p:nvPr/>
        </p:nvSpPr>
        <p:spPr>
          <a:xfrm>
            <a:off x="6629400" y="457201"/>
            <a:ext cx="3810000" cy="4031873"/>
          </a:xfrm>
          <a:prstGeom prst="rect">
            <a:avLst/>
          </a:prstGeom>
          <a:noFill/>
        </p:spPr>
        <p:txBody>
          <a:bodyPr wrap="square" rtlCol="0">
            <a:spAutoFit/>
          </a:bodyPr>
          <a:lstStyle/>
          <a:p>
            <a:pPr algn="ctr"/>
            <a:r>
              <a:rPr lang="en-US" sz="3200" dirty="0">
                <a:latin typeface="Cambria" pitchFamily="18" charset="0"/>
              </a:rPr>
              <a:t>Battle of Bennington: </a:t>
            </a:r>
          </a:p>
          <a:p>
            <a:pPr algn="ctr"/>
            <a:r>
              <a:rPr lang="en-US" sz="3200" dirty="0">
                <a:latin typeface="Cambria" pitchFamily="18" charset="0"/>
              </a:rPr>
              <a:t>NH General John Stark attacks 1500 Hessians  with over 2000 NH militia, killing over 200 and capturing 700</a:t>
            </a:r>
          </a:p>
        </p:txBody>
      </p:sp>
      <p:pic>
        <p:nvPicPr>
          <p:cNvPr id="4" name="Picture 3" descr="us-gmb.gif"/>
          <p:cNvPicPr>
            <a:picLocks noChangeAspect="1"/>
          </p:cNvPicPr>
          <p:nvPr/>
        </p:nvPicPr>
        <p:blipFill>
          <a:blip r:embed="rId4" cstate="print"/>
          <a:stretch>
            <a:fillRect/>
          </a:stretch>
        </p:blipFill>
        <p:spPr>
          <a:xfrm>
            <a:off x="6934200" y="4572000"/>
            <a:ext cx="3429000" cy="2057400"/>
          </a:xfrm>
          <a:prstGeom prst="rect">
            <a:avLst/>
          </a:prstGeom>
        </p:spPr>
      </p:pic>
    </p:spTree>
    <p:extLst>
      <p:ext uri="{BB962C8B-B14F-4D97-AF65-F5344CB8AC3E}">
        <p14:creationId xmlns:p14="http://schemas.microsoft.com/office/powerpoint/2010/main" val="2770734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llz874_Battle_of_Bennington.jpg"/>
          <p:cNvPicPr>
            <a:picLocks noChangeAspect="1"/>
          </p:cNvPicPr>
          <p:nvPr/>
        </p:nvPicPr>
        <p:blipFill>
          <a:blip r:embed="rId3" cstate="print"/>
          <a:stretch>
            <a:fillRect/>
          </a:stretch>
        </p:blipFill>
        <p:spPr>
          <a:xfrm>
            <a:off x="1524000" y="0"/>
            <a:ext cx="9518339" cy="6858000"/>
          </a:xfrm>
          <a:prstGeom prst="rect">
            <a:avLst/>
          </a:prstGeom>
        </p:spPr>
      </p:pic>
    </p:spTree>
    <p:extLst>
      <p:ext uri="{BB962C8B-B14F-4D97-AF65-F5344CB8AC3E}">
        <p14:creationId xmlns:p14="http://schemas.microsoft.com/office/powerpoint/2010/main" val="28549153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ttle of Saratoga Turning Point in the W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557" y="558654"/>
            <a:ext cx="10458845" cy="58005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hoto28149.jpg"/>
          <p:cNvPicPr>
            <a:picLocks noChangeAspect="1"/>
          </p:cNvPicPr>
          <p:nvPr/>
        </p:nvPicPr>
        <p:blipFill>
          <a:blip r:embed="rId4" cstate="print"/>
          <a:stretch>
            <a:fillRect/>
          </a:stretch>
        </p:blipFill>
        <p:spPr>
          <a:xfrm>
            <a:off x="4667250" y="1524000"/>
            <a:ext cx="2857500" cy="3810000"/>
          </a:xfrm>
          <a:prstGeom prst="rect">
            <a:avLst/>
          </a:prstGeom>
        </p:spPr>
      </p:pic>
    </p:spTree>
    <p:extLst>
      <p:ext uri="{BB962C8B-B14F-4D97-AF65-F5344CB8AC3E}">
        <p14:creationId xmlns:p14="http://schemas.microsoft.com/office/powerpoint/2010/main" val="233794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_ofBostonBW.jpg"/>
          <p:cNvPicPr>
            <a:picLocks noChangeAspect="1"/>
          </p:cNvPicPr>
          <p:nvPr/>
        </p:nvPicPr>
        <p:blipFill>
          <a:blip r:embed="rId3" cstate="print"/>
          <a:stretch>
            <a:fillRect/>
          </a:stretch>
        </p:blipFill>
        <p:spPr>
          <a:xfrm>
            <a:off x="1524001" y="990600"/>
            <a:ext cx="9156041" cy="5867400"/>
          </a:xfrm>
          <a:prstGeom prst="rect">
            <a:avLst/>
          </a:prstGeom>
        </p:spPr>
      </p:pic>
      <p:cxnSp>
        <p:nvCxnSpPr>
          <p:cNvPr id="6" name="Straight Connector 5"/>
          <p:cNvCxnSpPr/>
          <p:nvPr/>
        </p:nvCxnSpPr>
        <p:spPr>
          <a:xfrm rot="10800000">
            <a:off x="5181600" y="1524000"/>
            <a:ext cx="914400" cy="15240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0800000">
            <a:off x="3962400" y="1524000"/>
            <a:ext cx="1066800" cy="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flipV="1">
            <a:off x="2667000" y="1676400"/>
            <a:ext cx="914400" cy="53340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714500" y="2476500"/>
            <a:ext cx="990600" cy="60960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V="1">
            <a:off x="1333500" y="4076700"/>
            <a:ext cx="914400" cy="7620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V="1">
            <a:off x="1866900" y="4762500"/>
            <a:ext cx="609600" cy="53340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2667000" y="5486400"/>
            <a:ext cx="762000" cy="53340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a:off x="3733800" y="6019800"/>
            <a:ext cx="1066800" cy="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a:off x="4267200" y="3657600"/>
            <a:ext cx="457200" cy="762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a:off x="4267200" y="3810000"/>
            <a:ext cx="457200" cy="762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a:off x="4267200" y="4038600"/>
            <a:ext cx="457200" cy="762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4191000" y="4191000"/>
            <a:ext cx="457200" cy="762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a:off x="4114800" y="4419600"/>
            <a:ext cx="457200" cy="762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descr="https://www.battlefields.org/sites/default/files/styles/wysiwyg_original/public/thumbnails/image/bunker-hill-historic-map.jpg?itok=TGYXMaC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3799" y="1147457"/>
            <a:ext cx="5079342" cy="578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57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rrender_of_General_Burgoyne.jpg"/>
          <p:cNvPicPr>
            <a:picLocks noChangeAspect="1"/>
          </p:cNvPicPr>
          <p:nvPr/>
        </p:nvPicPr>
        <p:blipFill>
          <a:blip r:embed="rId3" cstate="print"/>
          <a:stretch>
            <a:fillRect/>
          </a:stretch>
        </p:blipFill>
        <p:spPr>
          <a:xfrm>
            <a:off x="1809320" y="990600"/>
            <a:ext cx="8858681" cy="5867400"/>
          </a:xfrm>
          <a:prstGeom prst="rect">
            <a:avLst/>
          </a:prstGeom>
        </p:spPr>
      </p:pic>
      <p:sp>
        <p:nvSpPr>
          <p:cNvPr id="6" name="TextBox 5"/>
          <p:cNvSpPr txBox="1"/>
          <p:nvPr/>
        </p:nvSpPr>
        <p:spPr>
          <a:xfrm>
            <a:off x="1524000" y="0"/>
            <a:ext cx="9144000" cy="1077218"/>
          </a:xfrm>
          <a:prstGeom prst="rect">
            <a:avLst/>
          </a:prstGeom>
          <a:noFill/>
        </p:spPr>
        <p:txBody>
          <a:bodyPr wrap="square" rtlCol="0">
            <a:spAutoFit/>
          </a:bodyPr>
          <a:lstStyle/>
          <a:p>
            <a:pPr algn="ctr"/>
            <a:r>
              <a:rPr lang="en-US" sz="3200" dirty="0">
                <a:solidFill>
                  <a:schemeClr val="bg1"/>
                </a:solidFill>
                <a:latin typeface="Cambria" pitchFamily="18" charset="0"/>
              </a:rPr>
              <a:t>Part 3 ends when Burgoyne surrenders to General Horatio Gates at Saratoga, NY</a:t>
            </a:r>
          </a:p>
        </p:txBody>
      </p:sp>
      <p:sp>
        <p:nvSpPr>
          <p:cNvPr id="4" name="TextBox 3"/>
          <p:cNvSpPr txBox="1"/>
          <p:nvPr/>
        </p:nvSpPr>
        <p:spPr>
          <a:xfrm>
            <a:off x="2667000" y="2133600"/>
            <a:ext cx="1151662" cy="369332"/>
          </a:xfrm>
          <a:prstGeom prst="rect">
            <a:avLst/>
          </a:prstGeom>
          <a:noFill/>
        </p:spPr>
        <p:txBody>
          <a:bodyPr wrap="none" rtlCol="0">
            <a:spAutoFit/>
          </a:bodyPr>
          <a:lstStyle/>
          <a:p>
            <a:r>
              <a:rPr lang="en-US" dirty="0">
                <a:solidFill>
                  <a:schemeClr val="bg1"/>
                </a:solidFill>
              </a:rPr>
              <a:t>John Stark</a:t>
            </a:r>
          </a:p>
        </p:txBody>
      </p:sp>
      <p:sp>
        <p:nvSpPr>
          <p:cNvPr id="7" name="TextBox 6"/>
          <p:cNvSpPr txBox="1"/>
          <p:nvPr/>
        </p:nvSpPr>
        <p:spPr>
          <a:xfrm>
            <a:off x="3352801" y="2438400"/>
            <a:ext cx="1699055" cy="369332"/>
          </a:xfrm>
          <a:prstGeom prst="rect">
            <a:avLst/>
          </a:prstGeom>
          <a:noFill/>
        </p:spPr>
        <p:txBody>
          <a:bodyPr wrap="none" rtlCol="0">
            <a:spAutoFit/>
          </a:bodyPr>
          <a:lstStyle/>
          <a:p>
            <a:r>
              <a:rPr lang="en-US" dirty="0">
                <a:solidFill>
                  <a:schemeClr val="bg1"/>
                </a:solidFill>
              </a:rPr>
              <a:t>Henry Dearb</a:t>
            </a:r>
            <a:r>
              <a:rPr lang="en-US" dirty="0"/>
              <a:t>orn</a:t>
            </a:r>
          </a:p>
        </p:txBody>
      </p:sp>
      <p:sp>
        <p:nvSpPr>
          <p:cNvPr id="8" name="TextBox 7"/>
          <p:cNvSpPr txBox="1"/>
          <p:nvPr/>
        </p:nvSpPr>
        <p:spPr>
          <a:xfrm>
            <a:off x="3657600" y="2743200"/>
            <a:ext cx="2082686" cy="369332"/>
          </a:xfrm>
          <a:prstGeom prst="rect">
            <a:avLst/>
          </a:prstGeom>
          <a:noFill/>
        </p:spPr>
        <p:txBody>
          <a:bodyPr wrap="none" rtlCol="0">
            <a:spAutoFit/>
          </a:bodyPr>
          <a:lstStyle/>
          <a:p>
            <a:r>
              <a:rPr lang="en-US" dirty="0"/>
              <a:t>Alexander </a:t>
            </a:r>
            <a:r>
              <a:rPr lang="en-US" dirty="0" err="1"/>
              <a:t>Scammell</a:t>
            </a:r>
            <a:endParaRPr lang="en-US" dirty="0"/>
          </a:p>
        </p:txBody>
      </p:sp>
      <p:sp>
        <p:nvSpPr>
          <p:cNvPr id="9" name="TextBox 8"/>
          <p:cNvSpPr txBox="1"/>
          <p:nvPr/>
        </p:nvSpPr>
        <p:spPr>
          <a:xfrm>
            <a:off x="4267200" y="3048000"/>
            <a:ext cx="1467518" cy="369332"/>
          </a:xfrm>
          <a:prstGeom prst="rect">
            <a:avLst/>
          </a:prstGeom>
          <a:noFill/>
        </p:spPr>
        <p:txBody>
          <a:bodyPr wrap="none" rtlCol="0">
            <a:spAutoFit/>
          </a:bodyPr>
          <a:lstStyle/>
          <a:p>
            <a:r>
              <a:rPr lang="en-US" dirty="0"/>
              <a:t>Colonel Lewis</a:t>
            </a:r>
          </a:p>
        </p:txBody>
      </p:sp>
      <p:sp>
        <p:nvSpPr>
          <p:cNvPr id="10" name="TextBox 9"/>
          <p:cNvSpPr txBox="1"/>
          <p:nvPr/>
        </p:nvSpPr>
        <p:spPr>
          <a:xfrm>
            <a:off x="8926818" y="2590800"/>
            <a:ext cx="1741182" cy="369332"/>
          </a:xfrm>
          <a:prstGeom prst="rect">
            <a:avLst/>
          </a:prstGeom>
          <a:noFill/>
        </p:spPr>
        <p:txBody>
          <a:bodyPr wrap="none" rtlCol="0">
            <a:spAutoFit/>
          </a:bodyPr>
          <a:lstStyle/>
          <a:p>
            <a:r>
              <a:rPr lang="en-US" dirty="0">
                <a:solidFill>
                  <a:schemeClr val="bg1"/>
                </a:solidFill>
              </a:rPr>
              <a:t>William </a:t>
            </a:r>
            <a:r>
              <a:rPr lang="en-US" dirty="0"/>
              <a:t>Whipple</a:t>
            </a:r>
          </a:p>
        </p:txBody>
      </p:sp>
      <p:sp>
        <p:nvSpPr>
          <p:cNvPr id="11" name="TextBox 10"/>
          <p:cNvSpPr txBox="1"/>
          <p:nvPr/>
        </p:nvSpPr>
        <p:spPr>
          <a:xfrm>
            <a:off x="1905000" y="1828800"/>
            <a:ext cx="1447960" cy="369332"/>
          </a:xfrm>
          <a:prstGeom prst="rect">
            <a:avLst/>
          </a:prstGeom>
          <a:noFill/>
        </p:spPr>
        <p:txBody>
          <a:bodyPr wrap="none" rtlCol="0">
            <a:spAutoFit/>
          </a:bodyPr>
          <a:lstStyle/>
          <a:p>
            <a:r>
              <a:rPr lang="en-US" dirty="0">
                <a:solidFill>
                  <a:schemeClr val="bg1"/>
                </a:solidFill>
              </a:rPr>
              <a:t>Colonel </a:t>
            </a:r>
            <a:r>
              <a:rPr lang="en-US" dirty="0" err="1">
                <a:solidFill>
                  <a:schemeClr val="bg1"/>
                </a:solidFill>
              </a:rPr>
              <a:t>Cilley</a:t>
            </a:r>
            <a:endParaRPr lang="en-US" dirty="0">
              <a:solidFill>
                <a:schemeClr val="bg1"/>
              </a:solidFill>
            </a:endParaRPr>
          </a:p>
        </p:txBody>
      </p:sp>
      <p:cxnSp>
        <p:nvCxnSpPr>
          <p:cNvPr id="13" name="Straight Arrow Connector 12"/>
          <p:cNvCxnSpPr/>
          <p:nvPr/>
        </p:nvCxnSpPr>
        <p:spPr>
          <a:xfrm rot="5400000">
            <a:off x="1447800" y="2743200"/>
            <a:ext cx="1447800" cy="381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1981200" y="2590800"/>
            <a:ext cx="1219200" cy="914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3009900" y="3162300"/>
            <a:ext cx="1143000" cy="304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3505200" y="3429000"/>
            <a:ext cx="914400" cy="304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a:off x="3962400" y="3505200"/>
            <a:ext cx="838200" cy="533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6200000" flipH="1">
            <a:off x="9486900" y="3162300"/>
            <a:ext cx="533400" cy="152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0" y="0"/>
            <a:ext cx="12191999" cy="954107"/>
          </a:xfrm>
          <a:prstGeom prst="rect">
            <a:avLst/>
          </a:prstGeom>
          <a:noFill/>
        </p:spPr>
        <p:txBody>
          <a:bodyPr wrap="square" rtlCol="0">
            <a:spAutoFit/>
          </a:bodyPr>
          <a:lstStyle/>
          <a:p>
            <a:r>
              <a:rPr lang="en-US" sz="2800" b="1" dirty="0"/>
              <a:t>Battle of Saratoga: General Burgoyne is defeated and surrenders his entire army to the Americans. This is the major turning point of the American Revolution. </a:t>
            </a:r>
          </a:p>
        </p:txBody>
      </p:sp>
    </p:spTree>
    <p:extLst>
      <p:ext uri="{BB962C8B-B14F-4D97-AF65-F5344CB8AC3E}">
        <p14:creationId xmlns:p14="http://schemas.microsoft.com/office/powerpoint/2010/main" val="11686873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enjamin-franklin-negotiating-a-french-alliance-with-louis-xvi-american-revolution.jpg"/>
          <p:cNvPicPr>
            <a:picLocks noChangeAspect="1"/>
          </p:cNvPicPr>
          <p:nvPr/>
        </p:nvPicPr>
        <p:blipFill>
          <a:blip r:embed="rId3" cstate="print"/>
          <a:stretch>
            <a:fillRect/>
          </a:stretch>
        </p:blipFill>
        <p:spPr>
          <a:xfrm>
            <a:off x="3657600" y="1447800"/>
            <a:ext cx="4978400" cy="3733800"/>
          </a:xfrm>
          <a:prstGeom prst="rect">
            <a:avLst/>
          </a:prstGeom>
        </p:spPr>
      </p:pic>
      <p:sp>
        <p:nvSpPr>
          <p:cNvPr id="6" name="TextBox 5"/>
          <p:cNvSpPr txBox="1"/>
          <p:nvPr/>
        </p:nvSpPr>
        <p:spPr>
          <a:xfrm>
            <a:off x="1524000" y="0"/>
            <a:ext cx="9144000" cy="1569660"/>
          </a:xfrm>
          <a:prstGeom prst="rect">
            <a:avLst/>
          </a:prstGeom>
          <a:noFill/>
        </p:spPr>
        <p:txBody>
          <a:bodyPr wrap="square" rtlCol="0">
            <a:spAutoFit/>
          </a:bodyPr>
          <a:lstStyle/>
          <a:p>
            <a:pPr algn="ctr"/>
            <a:r>
              <a:rPr lang="en-US" sz="3200" b="1" dirty="0">
                <a:latin typeface="Cambria" pitchFamily="18" charset="0"/>
              </a:rPr>
              <a:t>Alliance with France: Because of Saratoga, in 1778 King Louis XVI and Benjamin Franklin  form an alliance.</a:t>
            </a:r>
          </a:p>
        </p:txBody>
      </p:sp>
      <p:pic>
        <p:nvPicPr>
          <p:cNvPr id="7" name="Picture 6" descr="BenFranklinFurCap.jpg"/>
          <p:cNvPicPr>
            <a:picLocks noChangeAspect="1"/>
          </p:cNvPicPr>
          <p:nvPr/>
        </p:nvPicPr>
        <p:blipFill>
          <a:blip r:embed="rId4" cstate="print"/>
          <a:stretch>
            <a:fillRect/>
          </a:stretch>
        </p:blipFill>
        <p:spPr>
          <a:xfrm>
            <a:off x="1828801" y="1676401"/>
            <a:ext cx="2385975" cy="2895601"/>
          </a:xfrm>
          <a:prstGeom prst="rect">
            <a:avLst/>
          </a:prstGeom>
        </p:spPr>
      </p:pic>
      <p:pic>
        <p:nvPicPr>
          <p:cNvPr id="10" name="Picture 9" descr="louis_xvi.jpg"/>
          <p:cNvPicPr>
            <a:picLocks noChangeAspect="1"/>
          </p:cNvPicPr>
          <p:nvPr/>
        </p:nvPicPr>
        <p:blipFill>
          <a:blip r:embed="rId5" cstate="print"/>
          <a:stretch>
            <a:fillRect/>
          </a:stretch>
        </p:blipFill>
        <p:spPr>
          <a:xfrm flipH="1">
            <a:off x="8077200" y="1676401"/>
            <a:ext cx="2209800" cy="3064817"/>
          </a:xfrm>
          <a:prstGeom prst="rect">
            <a:avLst/>
          </a:prstGeom>
        </p:spPr>
      </p:pic>
      <p:pic>
        <p:nvPicPr>
          <p:cNvPr id="11" name="Picture 10" descr="00038478.gif"/>
          <p:cNvPicPr>
            <a:picLocks noChangeAspect="1"/>
          </p:cNvPicPr>
          <p:nvPr/>
        </p:nvPicPr>
        <p:blipFill>
          <a:blip r:embed="rId6" cstate="print"/>
          <a:stretch>
            <a:fillRect/>
          </a:stretch>
        </p:blipFill>
        <p:spPr>
          <a:xfrm>
            <a:off x="2057401" y="4953000"/>
            <a:ext cx="1571625" cy="1676400"/>
          </a:xfrm>
          <a:prstGeom prst="rect">
            <a:avLst/>
          </a:prstGeom>
        </p:spPr>
      </p:pic>
      <p:pic>
        <p:nvPicPr>
          <p:cNvPr id="12" name="Picture 11" descr="00038478.gif"/>
          <p:cNvPicPr>
            <a:picLocks noChangeAspect="1"/>
          </p:cNvPicPr>
          <p:nvPr/>
        </p:nvPicPr>
        <p:blipFill>
          <a:blip r:embed="rId6" cstate="print"/>
          <a:stretch>
            <a:fillRect/>
          </a:stretch>
        </p:blipFill>
        <p:spPr>
          <a:xfrm>
            <a:off x="8382001" y="4953000"/>
            <a:ext cx="1571625" cy="1676400"/>
          </a:xfrm>
          <a:prstGeom prst="rect">
            <a:avLst/>
          </a:prstGeom>
        </p:spPr>
      </p:pic>
      <p:pic>
        <p:nvPicPr>
          <p:cNvPr id="13" name="Picture 12" descr="us-french_aliance.jpg"/>
          <p:cNvPicPr>
            <a:picLocks noChangeAspect="1"/>
          </p:cNvPicPr>
          <p:nvPr/>
        </p:nvPicPr>
        <p:blipFill>
          <a:blip r:embed="rId7" cstate="print"/>
          <a:stretch>
            <a:fillRect/>
          </a:stretch>
        </p:blipFill>
        <p:spPr>
          <a:xfrm>
            <a:off x="4800601" y="5257800"/>
            <a:ext cx="2598821" cy="1371600"/>
          </a:xfrm>
          <a:prstGeom prst="rect">
            <a:avLst/>
          </a:prstGeom>
        </p:spPr>
      </p:pic>
    </p:spTree>
    <p:extLst>
      <p:ext uri="{BB962C8B-B14F-4D97-AF65-F5344CB8AC3E}">
        <p14:creationId xmlns:p14="http://schemas.microsoft.com/office/powerpoint/2010/main" val="36591441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293913" y="244930"/>
            <a:ext cx="11495315" cy="1569660"/>
          </a:xfrm>
          <a:prstGeom prst="rect">
            <a:avLst/>
          </a:prstGeom>
          <a:noFill/>
        </p:spPr>
        <p:txBody>
          <a:bodyPr wrap="square" rtlCol="0">
            <a:spAutoFit/>
          </a:bodyPr>
          <a:lstStyle/>
          <a:p>
            <a:pPr algn="ctr"/>
            <a:r>
              <a:rPr lang="en-US" sz="3200" b="1" dirty="0">
                <a:solidFill>
                  <a:schemeClr val="bg1"/>
                </a:solidFill>
                <a:latin typeface="Caslon Antique" pitchFamily="18" charset="0"/>
              </a:rPr>
              <a:t>Valley Forge: Washington’s army suffers through the winter of 1777-1778, but is trained by Prussian captain Baron von Steuben</a:t>
            </a:r>
          </a:p>
          <a:p>
            <a:pPr algn="ctr"/>
            <a:endParaRPr lang="en-US" sz="3200" dirty="0">
              <a:solidFill>
                <a:schemeClr val="bg1"/>
              </a:solidFill>
              <a:latin typeface="Caslon Antique" pitchFamily="18" charset="0"/>
            </a:endParaRPr>
          </a:p>
        </p:txBody>
      </p:sp>
      <p:pic>
        <p:nvPicPr>
          <p:cNvPr id="4" name="Picture 3" descr="SIA1873.jpg"/>
          <p:cNvPicPr>
            <a:picLocks noChangeAspect="1"/>
          </p:cNvPicPr>
          <p:nvPr/>
        </p:nvPicPr>
        <p:blipFill>
          <a:blip r:embed="rId3" cstate="print"/>
          <a:stretch>
            <a:fillRect/>
          </a:stretch>
        </p:blipFill>
        <p:spPr>
          <a:xfrm>
            <a:off x="-812799" y="2590800"/>
            <a:ext cx="6540499" cy="3362225"/>
          </a:xfrm>
          <a:prstGeom prst="rect">
            <a:avLst/>
          </a:prstGeom>
        </p:spPr>
      </p:pic>
      <p:pic>
        <p:nvPicPr>
          <p:cNvPr id="5" name="Picture 4" descr="Baron-Von-Steuben-Drilling-American-Recruits-At-Valley-Forge-In-1778,-1911.jpg"/>
          <p:cNvPicPr>
            <a:picLocks noChangeAspect="1"/>
          </p:cNvPicPr>
          <p:nvPr/>
        </p:nvPicPr>
        <p:blipFill>
          <a:blip r:embed="rId4" cstate="print"/>
          <a:stretch>
            <a:fillRect/>
          </a:stretch>
        </p:blipFill>
        <p:spPr>
          <a:xfrm>
            <a:off x="5727700" y="2601344"/>
            <a:ext cx="7033986" cy="3341136"/>
          </a:xfrm>
          <a:prstGeom prst="rect">
            <a:avLst/>
          </a:prstGeom>
          <a:noFill/>
        </p:spPr>
      </p:pic>
    </p:spTree>
    <p:extLst>
      <p:ext uri="{BB962C8B-B14F-4D97-AF65-F5344CB8AC3E}">
        <p14:creationId xmlns:p14="http://schemas.microsoft.com/office/powerpoint/2010/main" val="29251959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vafosnowysoldiers.jpeg"/>
          <p:cNvPicPr>
            <a:picLocks noChangeAspect="1"/>
          </p:cNvPicPr>
          <p:nvPr/>
        </p:nvPicPr>
        <p:blipFill>
          <a:blip r:embed="rId3" cstate="print"/>
          <a:stretch>
            <a:fillRect/>
          </a:stretch>
        </p:blipFill>
        <p:spPr>
          <a:xfrm>
            <a:off x="1905000" y="762000"/>
            <a:ext cx="8128000" cy="5422900"/>
          </a:xfrm>
          <a:prstGeom prst="rect">
            <a:avLst/>
          </a:prstGeom>
        </p:spPr>
      </p:pic>
    </p:spTree>
    <p:extLst>
      <p:ext uri="{BB962C8B-B14F-4D97-AF65-F5344CB8AC3E}">
        <p14:creationId xmlns:p14="http://schemas.microsoft.com/office/powerpoint/2010/main" val="26716587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tile.loc.gov/image-services/iiif/service:gmd:gmd371:g3710:g3710:ar071401/full/pct:25/0/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3886" y="-2509156"/>
            <a:ext cx="17155886" cy="1296898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44183" y="1409654"/>
            <a:ext cx="6519734" cy="1107996"/>
          </a:xfrm>
          <a:prstGeom prst="rect">
            <a:avLst/>
          </a:prstGeom>
          <a:noFill/>
        </p:spPr>
        <p:txBody>
          <a:bodyPr wrap="none" lIns="91440" tIns="45720" rIns="91440" bIns="45720">
            <a:spAutoFit/>
          </a:bodyPr>
          <a:lstStyle/>
          <a:p>
            <a:pPr algn="ctr"/>
            <a:r>
              <a:rPr lang="en-US" sz="66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The War – 1778 &amp; 1779</a:t>
            </a:r>
          </a:p>
        </p:txBody>
      </p:sp>
      <p:sp>
        <p:nvSpPr>
          <p:cNvPr id="12" name="Explosion 1 11"/>
          <p:cNvSpPr/>
          <p:nvPr/>
        </p:nvSpPr>
        <p:spPr>
          <a:xfrm>
            <a:off x="8348748" y="4739410"/>
            <a:ext cx="609600" cy="533400"/>
          </a:xfrm>
          <a:prstGeom prst="irregularSeal1">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804048" y="3484179"/>
            <a:ext cx="184731" cy="369332"/>
          </a:xfrm>
          <a:prstGeom prst="rect">
            <a:avLst/>
          </a:prstGeom>
          <a:noFill/>
        </p:spPr>
        <p:txBody>
          <a:bodyPr wrap="none" rtlCol="0">
            <a:spAutoFit/>
          </a:bodyPr>
          <a:lstStyle/>
          <a:p>
            <a:endParaRPr lang="en-US" dirty="0"/>
          </a:p>
        </p:txBody>
      </p:sp>
      <p:sp>
        <p:nvSpPr>
          <p:cNvPr id="16" name="Explosion 1 15"/>
          <p:cNvSpPr/>
          <p:nvPr/>
        </p:nvSpPr>
        <p:spPr>
          <a:xfrm>
            <a:off x="-3597511" y="692082"/>
            <a:ext cx="710128" cy="593943"/>
          </a:xfrm>
          <a:prstGeom prst="irregularSeal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xplosion 1 16"/>
          <p:cNvSpPr/>
          <p:nvPr/>
        </p:nvSpPr>
        <p:spPr>
          <a:xfrm>
            <a:off x="-3597511" y="1329803"/>
            <a:ext cx="609600" cy="533400"/>
          </a:xfrm>
          <a:prstGeom prst="irregularSeal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2063" y="5006110"/>
            <a:ext cx="899091" cy="580951"/>
          </a:xfrm>
          <a:prstGeom prst="rect">
            <a:avLst/>
          </a:prstGeom>
        </p:spPr>
      </p:pic>
      <p:sp>
        <p:nvSpPr>
          <p:cNvPr id="11" name="TextBox 10"/>
          <p:cNvSpPr txBox="1"/>
          <p:nvPr/>
        </p:nvSpPr>
        <p:spPr>
          <a:xfrm>
            <a:off x="5431191" y="4400034"/>
            <a:ext cx="3563796" cy="369332"/>
          </a:xfrm>
          <a:prstGeom prst="rect">
            <a:avLst/>
          </a:prstGeom>
          <a:solidFill>
            <a:schemeClr val="accent4">
              <a:lumMod val="20000"/>
              <a:lumOff val="80000"/>
            </a:schemeClr>
          </a:solidFill>
        </p:spPr>
        <p:txBody>
          <a:bodyPr wrap="none" rtlCol="0">
            <a:spAutoFit/>
          </a:bodyPr>
          <a:lstStyle/>
          <a:p>
            <a:r>
              <a:rPr lang="en-US" b="1" dirty="0"/>
              <a:t>June 1778: Battle of Monmouth, NJ</a:t>
            </a:r>
          </a:p>
        </p:txBody>
      </p:sp>
      <p:sp>
        <p:nvSpPr>
          <p:cNvPr id="19" name="Explosion 1 18"/>
          <p:cNvSpPr/>
          <p:nvPr/>
        </p:nvSpPr>
        <p:spPr>
          <a:xfrm>
            <a:off x="0" y="6134100"/>
            <a:ext cx="609600" cy="533400"/>
          </a:xfrm>
          <a:prstGeom prst="irregularSeal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609600" y="6134100"/>
            <a:ext cx="3653949" cy="646331"/>
          </a:xfrm>
          <a:prstGeom prst="rect">
            <a:avLst/>
          </a:prstGeom>
          <a:solidFill>
            <a:schemeClr val="accent4">
              <a:lumMod val="20000"/>
              <a:lumOff val="80000"/>
            </a:schemeClr>
          </a:solidFill>
        </p:spPr>
        <p:txBody>
          <a:bodyPr wrap="none" rtlCol="0">
            <a:spAutoFit/>
          </a:bodyPr>
          <a:lstStyle/>
          <a:p>
            <a:r>
              <a:rPr lang="en-US" b="1" dirty="0"/>
              <a:t>Battles of Kaskaskia, Vincennes, </a:t>
            </a:r>
          </a:p>
          <a:p>
            <a:r>
              <a:rPr lang="en-US" b="1" dirty="0"/>
              <a:t>and Fort Sackville ((Illinois, Indiana))</a:t>
            </a:r>
          </a:p>
        </p:txBody>
      </p:sp>
    </p:spTree>
    <p:extLst>
      <p:ext uri="{BB962C8B-B14F-4D97-AF65-F5344CB8AC3E}">
        <p14:creationId xmlns:p14="http://schemas.microsoft.com/office/powerpoint/2010/main" val="237451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9" grpId="0"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john-paul-jones-at-the-battle-of-flamborough-head.jpg"/>
          <p:cNvPicPr>
            <a:picLocks noChangeAspect="1"/>
          </p:cNvPicPr>
          <p:nvPr/>
        </p:nvPicPr>
        <p:blipFill>
          <a:blip r:embed="rId2" cstate="print"/>
          <a:stretch>
            <a:fillRect/>
          </a:stretch>
        </p:blipFill>
        <p:spPr>
          <a:xfrm>
            <a:off x="0" y="-702130"/>
            <a:ext cx="12192000" cy="7966363"/>
          </a:xfrm>
          <a:prstGeom prst="rect">
            <a:avLst/>
          </a:prstGeom>
        </p:spPr>
      </p:pic>
      <p:sp>
        <p:nvSpPr>
          <p:cNvPr id="4" name="Rectangle 3"/>
          <p:cNvSpPr/>
          <p:nvPr/>
        </p:nvSpPr>
        <p:spPr>
          <a:xfrm>
            <a:off x="7625442" y="1106629"/>
            <a:ext cx="4016829" cy="4348843"/>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itchFamily="18" charset="0"/>
              </a:rPr>
              <a:t>John Paul Jones: USS Ranger (from Portsmouth, NH) attacks British ships and a town in Scotland. His second ship, </a:t>
            </a:r>
            <a:r>
              <a:rPr lang="en-US" sz="2800" dirty="0" err="1">
                <a:solidFill>
                  <a:schemeClr val="tx1"/>
                </a:solidFill>
                <a:latin typeface="Cambria" pitchFamily="18" charset="0"/>
              </a:rPr>
              <a:t>Bonhomme</a:t>
            </a:r>
            <a:r>
              <a:rPr lang="en-US" sz="2800" dirty="0">
                <a:solidFill>
                  <a:schemeClr val="tx1"/>
                </a:solidFill>
                <a:latin typeface="Cambria" pitchFamily="18" charset="0"/>
              </a:rPr>
              <a:t> Richard, defeated the HMS </a:t>
            </a:r>
            <a:r>
              <a:rPr lang="en-US" sz="2800" dirty="0" err="1">
                <a:solidFill>
                  <a:schemeClr val="tx1"/>
                </a:solidFill>
                <a:latin typeface="Cambria" pitchFamily="18" charset="0"/>
              </a:rPr>
              <a:t>Serapis</a:t>
            </a:r>
            <a:r>
              <a:rPr lang="en-US" sz="2800" dirty="0">
                <a:solidFill>
                  <a:schemeClr val="tx1"/>
                </a:solidFill>
                <a:latin typeface="Cambria" pitchFamily="18" charset="0"/>
              </a:rPr>
              <a:t> the following year.</a:t>
            </a:r>
          </a:p>
        </p:txBody>
      </p:sp>
      <p:sp>
        <p:nvSpPr>
          <p:cNvPr id="9" name="Oval Callout 8"/>
          <p:cNvSpPr/>
          <p:nvPr/>
        </p:nvSpPr>
        <p:spPr>
          <a:xfrm>
            <a:off x="5861957" y="-424543"/>
            <a:ext cx="2743200" cy="1905000"/>
          </a:xfrm>
          <a:prstGeom prst="wedgeEllipseCallout">
            <a:avLst>
              <a:gd name="adj1" fmla="val -71224"/>
              <a:gd name="adj2" fmla="val 20499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tx1"/>
                </a:solidFill>
                <a:latin typeface="Palatino Linotype" pitchFamily="18" charset="0"/>
              </a:rPr>
              <a:t>I have not yet begun to fight!</a:t>
            </a:r>
          </a:p>
        </p:txBody>
      </p:sp>
    </p:spTree>
    <p:extLst>
      <p:ext uri="{BB962C8B-B14F-4D97-AF65-F5344CB8AC3E}">
        <p14:creationId xmlns:p14="http://schemas.microsoft.com/office/powerpoint/2010/main" val="348372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http://4.bp.blogspot.com/-drRAODUaV_k/Tp9SPRug8CI/AAAAAAAAJmc/ZrKXUYSpRNg/s1600/John+Paul+Jones+coll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275" y="983937"/>
            <a:ext cx="9753600"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8012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1EAD0"/>
        </a:solidFill>
        <a:effectLst/>
      </p:bgPr>
    </p:bg>
    <p:spTree>
      <p:nvGrpSpPr>
        <p:cNvPr id="1" name=""/>
        <p:cNvGrpSpPr/>
        <p:nvPr/>
      </p:nvGrpSpPr>
      <p:grpSpPr>
        <a:xfrm>
          <a:off x="0" y="0"/>
          <a:ext cx="0" cy="0"/>
          <a:chOff x="0" y="0"/>
          <a:chExt cx="0" cy="0"/>
        </a:xfrm>
      </p:grpSpPr>
      <p:pic>
        <p:nvPicPr>
          <p:cNvPr id="1026" name="Picture 2" descr="https://mtv-main-assets.mountvernon.org/files/resources/default-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603" y="-5320381"/>
            <a:ext cx="9719733" cy="1261886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10345" y="39203"/>
            <a:ext cx="4576895" cy="1107996"/>
          </a:xfrm>
          <a:prstGeom prst="rect">
            <a:avLst/>
          </a:prstGeom>
          <a:noFill/>
        </p:spPr>
        <p:txBody>
          <a:bodyPr wrap="none" lIns="91440" tIns="45720" rIns="91440" bIns="45720">
            <a:spAutoFit/>
          </a:bodyPr>
          <a:lstStyle/>
          <a:p>
            <a:pPr algn="ctr"/>
            <a:r>
              <a:rPr lang="en-US" sz="66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The War – 1780</a:t>
            </a:r>
          </a:p>
        </p:txBody>
      </p:sp>
      <p:sp>
        <p:nvSpPr>
          <p:cNvPr id="3" name="TextBox 2"/>
          <p:cNvSpPr txBox="1"/>
          <p:nvPr/>
        </p:nvSpPr>
        <p:spPr>
          <a:xfrm>
            <a:off x="3804048" y="3484179"/>
            <a:ext cx="184731" cy="369332"/>
          </a:xfrm>
          <a:prstGeom prst="rect">
            <a:avLst/>
          </a:prstGeom>
          <a:noFill/>
        </p:spPr>
        <p:txBody>
          <a:bodyPr wrap="none" rtlCol="0">
            <a:spAutoFit/>
          </a:bodyPr>
          <a:lstStyle/>
          <a:p>
            <a:endParaRPr lang="en-US" dirty="0"/>
          </a:p>
        </p:txBody>
      </p:sp>
      <p:sp>
        <p:nvSpPr>
          <p:cNvPr id="16" name="Explosion 1 15"/>
          <p:cNvSpPr/>
          <p:nvPr/>
        </p:nvSpPr>
        <p:spPr>
          <a:xfrm>
            <a:off x="4577112" y="5272810"/>
            <a:ext cx="710128" cy="593943"/>
          </a:xfrm>
          <a:prstGeom prst="irregularSeal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xplosion 1 16"/>
          <p:cNvSpPr/>
          <p:nvPr/>
        </p:nvSpPr>
        <p:spPr>
          <a:xfrm>
            <a:off x="2004791" y="1147199"/>
            <a:ext cx="609600" cy="533400"/>
          </a:xfrm>
          <a:prstGeom prst="irregularSeal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5202492" y="5412872"/>
            <a:ext cx="3581109" cy="369332"/>
          </a:xfrm>
          <a:prstGeom prst="rect">
            <a:avLst/>
          </a:prstGeom>
          <a:solidFill>
            <a:schemeClr val="accent4">
              <a:lumMod val="20000"/>
              <a:lumOff val="80000"/>
            </a:schemeClr>
          </a:solidFill>
        </p:spPr>
        <p:txBody>
          <a:bodyPr wrap="none" rtlCol="0">
            <a:spAutoFit/>
          </a:bodyPr>
          <a:lstStyle/>
          <a:p>
            <a:r>
              <a:rPr lang="en-US" b="1" dirty="0"/>
              <a:t>March-May: Siege of Charleston, SC</a:t>
            </a:r>
          </a:p>
        </p:txBody>
      </p:sp>
      <p:sp>
        <p:nvSpPr>
          <p:cNvPr id="14" name="Explosion 1 13"/>
          <p:cNvSpPr/>
          <p:nvPr/>
        </p:nvSpPr>
        <p:spPr>
          <a:xfrm>
            <a:off x="3669234" y="3187207"/>
            <a:ext cx="710128" cy="593943"/>
          </a:xfrm>
          <a:prstGeom prst="irregularSeal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363885" y="3306754"/>
            <a:ext cx="2968120" cy="369332"/>
          </a:xfrm>
          <a:prstGeom prst="rect">
            <a:avLst/>
          </a:prstGeom>
          <a:solidFill>
            <a:schemeClr val="accent4">
              <a:lumMod val="20000"/>
              <a:lumOff val="80000"/>
            </a:schemeClr>
          </a:solidFill>
        </p:spPr>
        <p:txBody>
          <a:bodyPr wrap="none" rtlCol="0">
            <a:spAutoFit/>
          </a:bodyPr>
          <a:lstStyle/>
          <a:p>
            <a:r>
              <a:rPr lang="en-US" b="1" dirty="0"/>
              <a:t>August: Battle of Camden, SC</a:t>
            </a:r>
          </a:p>
        </p:txBody>
      </p:sp>
      <p:sp>
        <p:nvSpPr>
          <p:cNvPr id="4" name="TextBox 3"/>
          <p:cNvSpPr txBox="1"/>
          <p:nvPr/>
        </p:nvSpPr>
        <p:spPr>
          <a:xfrm>
            <a:off x="2603999" y="1307245"/>
            <a:ext cx="3836115" cy="369332"/>
          </a:xfrm>
          <a:prstGeom prst="rect">
            <a:avLst/>
          </a:prstGeom>
          <a:solidFill>
            <a:schemeClr val="accent4">
              <a:lumMod val="20000"/>
              <a:lumOff val="80000"/>
            </a:schemeClr>
          </a:solidFill>
        </p:spPr>
        <p:txBody>
          <a:bodyPr wrap="none" rtlCol="0">
            <a:spAutoFit/>
          </a:bodyPr>
          <a:lstStyle/>
          <a:p>
            <a:r>
              <a:rPr lang="en-US" b="1" dirty="0"/>
              <a:t>October: Battle of Kings Mountain, NC</a:t>
            </a:r>
          </a:p>
        </p:txBody>
      </p:sp>
    </p:spTree>
    <p:extLst>
      <p:ext uri="{BB962C8B-B14F-4D97-AF65-F5344CB8AC3E}">
        <p14:creationId xmlns:p14="http://schemas.microsoft.com/office/powerpoint/2010/main" val="154603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1" grpId="0" animBg="1"/>
      <p:bldP spid="14" grpId="0" animBg="1"/>
      <p:bldP spid="15" grpId="0" animBg="1"/>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p1.jpg"/>
          <p:cNvPicPr>
            <a:picLocks noChangeAspect="1"/>
          </p:cNvPicPr>
          <p:nvPr/>
        </p:nvPicPr>
        <p:blipFill>
          <a:blip r:embed="rId2" cstate="print"/>
          <a:stretch>
            <a:fillRect/>
          </a:stretch>
        </p:blipFill>
        <p:spPr>
          <a:xfrm>
            <a:off x="1524000" y="762000"/>
            <a:ext cx="9144000" cy="6096000"/>
          </a:xfrm>
          <a:prstGeom prst="rect">
            <a:avLst/>
          </a:prstGeom>
        </p:spPr>
      </p:pic>
      <p:sp>
        <p:nvSpPr>
          <p:cNvPr id="2" name="TextBox 1"/>
          <p:cNvSpPr txBox="1"/>
          <p:nvPr/>
        </p:nvSpPr>
        <p:spPr>
          <a:xfrm>
            <a:off x="1905000" y="1"/>
            <a:ext cx="8153400" cy="1384995"/>
          </a:xfrm>
          <a:prstGeom prst="rect">
            <a:avLst/>
          </a:prstGeom>
          <a:noFill/>
        </p:spPr>
        <p:txBody>
          <a:bodyPr wrap="square" rtlCol="0">
            <a:spAutoFit/>
          </a:bodyPr>
          <a:lstStyle/>
          <a:p>
            <a:pPr algn="ctr"/>
            <a:r>
              <a:rPr lang="en-US" sz="2800" dirty="0">
                <a:latin typeface="Cambria" pitchFamily="18" charset="0"/>
              </a:rPr>
              <a:t>Arnold’s Betrayal: General Benedict Arnold betrays the United States and switches to the British side in 1780 </a:t>
            </a:r>
          </a:p>
        </p:txBody>
      </p:sp>
      <p:pic>
        <p:nvPicPr>
          <p:cNvPr id="3" name="Picture 2" descr="arnold.jpg"/>
          <p:cNvPicPr>
            <a:picLocks noChangeAspect="1"/>
          </p:cNvPicPr>
          <p:nvPr/>
        </p:nvPicPr>
        <p:blipFill>
          <a:blip r:embed="rId3" cstate="print"/>
          <a:stretch>
            <a:fillRect/>
          </a:stretch>
        </p:blipFill>
        <p:spPr>
          <a:xfrm flipH="1">
            <a:off x="8305801" y="990600"/>
            <a:ext cx="2147455" cy="2834640"/>
          </a:xfrm>
          <a:prstGeom prst="rect">
            <a:avLst/>
          </a:prstGeom>
        </p:spPr>
      </p:pic>
      <p:pic>
        <p:nvPicPr>
          <p:cNvPr id="6" name="Picture 5" descr="chain.JPG"/>
          <p:cNvPicPr>
            <a:picLocks noChangeAspect="1"/>
          </p:cNvPicPr>
          <p:nvPr/>
        </p:nvPicPr>
        <p:blipFill>
          <a:blip r:embed="rId4" cstate="print"/>
          <a:stretch>
            <a:fillRect/>
          </a:stretch>
        </p:blipFill>
        <p:spPr>
          <a:xfrm>
            <a:off x="1752600" y="4267200"/>
            <a:ext cx="3581400" cy="2387600"/>
          </a:xfrm>
          <a:prstGeom prst="rect">
            <a:avLst/>
          </a:prstGeom>
        </p:spPr>
      </p:pic>
      <p:pic>
        <p:nvPicPr>
          <p:cNvPr id="4" name="Picture 3" descr="andre-hanging.gif"/>
          <p:cNvPicPr>
            <a:picLocks noChangeAspect="1"/>
          </p:cNvPicPr>
          <p:nvPr/>
        </p:nvPicPr>
        <p:blipFill>
          <a:blip r:embed="rId5" cstate="print"/>
          <a:stretch>
            <a:fillRect/>
          </a:stretch>
        </p:blipFill>
        <p:spPr>
          <a:xfrm>
            <a:off x="1828800" y="838201"/>
            <a:ext cx="3429000" cy="5191125"/>
          </a:xfrm>
          <a:prstGeom prst="rect">
            <a:avLst/>
          </a:prstGeom>
        </p:spPr>
      </p:pic>
    </p:spTree>
    <p:extLst>
      <p:ext uri="{BB962C8B-B14F-4D97-AF65-F5344CB8AC3E}">
        <p14:creationId xmlns:p14="http://schemas.microsoft.com/office/powerpoint/2010/main" val="409723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7"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0" name="Picture 19" descr="lafayette.jpg"/>
          <p:cNvPicPr>
            <a:picLocks noChangeAspect="1"/>
          </p:cNvPicPr>
          <p:nvPr/>
        </p:nvPicPr>
        <p:blipFill>
          <a:blip r:embed="rId2" cstate="print"/>
          <a:stretch>
            <a:fillRect/>
          </a:stretch>
        </p:blipFill>
        <p:spPr>
          <a:xfrm>
            <a:off x="1752600" y="838200"/>
            <a:ext cx="4648200" cy="5684085"/>
          </a:xfrm>
          <a:prstGeom prst="rect">
            <a:avLst/>
          </a:prstGeom>
        </p:spPr>
      </p:pic>
      <p:pic>
        <p:nvPicPr>
          <p:cNvPr id="6" name="Picture 5" descr="800px-Pavillon_royal_de_France.svg.png"/>
          <p:cNvPicPr>
            <a:picLocks noChangeAspect="1"/>
          </p:cNvPicPr>
          <p:nvPr/>
        </p:nvPicPr>
        <p:blipFill>
          <a:blip r:embed="rId3" cstate="print"/>
          <a:stretch>
            <a:fillRect/>
          </a:stretch>
        </p:blipFill>
        <p:spPr>
          <a:xfrm>
            <a:off x="6934201" y="4343400"/>
            <a:ext cx="3123771" cy="2081212"/>
          </a:xfrm>
          <a:prstGeom prst="rect">
            <a:avLst/>
          </a:prstGeom>
        </p:spPr>
      </p:pic>
      <p:sp>
        <p:nvSpPr>
          <p:cNvPr id="8" name="TextBox 7"/>
          <p:cNvSpPr txBox="1"/>
          <p:nvPr/>
        </p:nvSpPr>
        <p:spPr>
          <a:xfrm>
            <a:off x="3429000" y="1"/>
            <a:ext cx="5213094" cy="769441"/>
          </a:xfrm>
          <a:prstGeom prst="rect">
            <a:avLst/>
          </a:prstGeom>
          <a:noFill/>
        </p:spPr>
        <p:txBody>
          <a:bodyPr wrap="none" rtlCol="0">
            <a:spAutoFit/>
          </a:bodyPr>
          <a:lstStyle/>
          <a:p>
            <a:r>
              <a:rPr lang="en-US" sz="4400" dirty="0">
                <a:solidFill>
                  <a:schemeClr val="bg1"/>
                </a:solidFill>
                <a:latin typeface="Cambria" pitchFamily="18" charset="0"/>
              </a:rPr>
              <a:t>Marquis de Lafayette</a:t>
            </a:r>
          </a:p>
        </p:txBody>
      </p:sp>
      <p:sp>
        <p:nvSpPr>
          <p:cNvPr id="9" name="TextBox 8"/>
          <p:cNvSpPr txBox="1"/>
          <p:nvPr/>
        </p:nvSpPr>
        <p:spPr>
          <a:xfrm>
            <a:off x="6858000" y="1143001"/>
            <a:ext cx="3352800" cy="2062103"/>
          </a:xfrm>
          <a:prstGeom prst="rect">
            <a:avLst/>
          </a:prstGeom>
          <a:noFill/>
        </p:spPr>
        <p:txBody>
          <a:bodyPr wrap="square" rtlCol="0">
            <a:spAutoFit/>
          </a:bodyPr>
          <a:lstStyle/>
          <a:p>
            <a:pPr algn="ctr"/>
            <a:r>
              <a:rPr lang="en-US" sz="3200" dirty="0">
                <a:solidFill>
                  <a:schemeClr val="bg1"/>
                </a:solidFill>
              </a:rPr>
              <a:t>French nobleman who volunteered to fight with the Americans.</a:t>
            </a:r>
          </a:p>
        </p:txBody>
      </p:sp>
    </p:spTree>
    <p:extLst>
      <p:ext uri="{BB962C8B-B14F-4D97-AF65-F5344CB8AC3E}">
        <p14:creationId xmlns:p14="http://schemas.microsoft.com/office/powerpoint/2010/main" val="2445288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ttleofBunkerHillWEB.jpg">
            <a:hlinkClick r:id="rId3"/>
          </p:cNvPr>
          <p:cNvPicPr>
            <a:picLocks noChangeAspect="1"/>
          </p:cNvPicPr>
          <p:nvPr/>
        </p:nvPicPr>
        <p:blipFill>
          <a:blip r:embed="rId4" cstate="print"/>
          <a:stretch>
            <a:fillRect/>
          </a:stretch>
        </p:blipFill>
        <p:spPr>
          <a:xfrm flipH="1">
            <a:off x="914400" y="0"/>
            <a:ext cx="10249786" cy="6846857"/>
          </a:xfrm>
          <a:prstGeom prst="rect">
            <a:avLst/>
          </a:prstGeom>
        </p:spPr>
      </p:pic>
    </p:spTree>
    <p:extLst>
      <p:ext uri="{BB962C8B-B14F-4D97-AF65-F5344CB8AC3E}">
        <p14:creationId xmlns:p14="http://schemas.microsoft.com/office/powerpoint/2010/main" val="7416101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mtv-main-assets.mountvernon.org/files/resources/default-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9458" y="-2455923"/>
            <a:ext cx="9719733" cy="1261886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58435" y="39203"/>
            <a:ext cx="4480715" cy="1107996"/>
          </a:xfrm>
          <a:prstGeom prst="rect">
            <a:avLst/>
          </a:prstGeom>
          <a:noFill/>
        </p:spPr>
        <p:txBody>
          <a:bodyPr wrap="none" lIns="91440" tIns="45720" rIns="91440" bIns="45720">
            <a:spAutoFit/>
          </a:bodyPr>
          <a:lstStyle/>
          <a:p>
            <a:pPr algn="ctr"/>
            <a:r>
              <a:rPr lang="en-US" sz="66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The War – 1781</a:t>
            </a:r>
          </a:p>
        </p:txBody>
      </p:sp>
      <p:sp>
        <p:nvSpPr>
          <p:cNvPr id="12" name="Explosion 1 11"/>
          <p:cNvSpPr/>
          <p:nvPr/>
        </p:nvSpPr>
        <p:spPr>
          <a:xfrm>
            <a:off x="4541491" y="4233141"/>
            <a:ext cx="609600" cy="533400"/>
          </a:xfrm>
          <a:prstGeom prst="irregularSeal1">
            <a:avLst/>
          </a:prstGeom>
          <a:solidFill>
            <a:schemeClr val="tx1">
              <a:lumMod val="65000"/>
              <a:lumOff val="3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804048" y="3484179"/>
            <a:ext cx="184731" cy="369332"/>
          </a:xfrm>
          <a:prstGeom prst="rect">
            <a:avLst/>
          </a:prstGeom>
          <a:noFill/>
        </p:spPr>
        <p:txBody>
          <a:bodyPr wrap="none" rtlCol="0">
            <a:spAutoFit/>
          </a:bodyPr>
          <a:lstStyle/>
          <a:p>
            <a:endParaRPr lang="en-US" dirty="0"/>
          </a:p>
        </p:txBody>
      </p:sp>
      <p:sp>
        <p:nvSpPr>
          <p:cNvPr id="16" name="Explosion 1 15"/>
          <p:cNvSpPr/>
          <p:nvPr/>
        </p:nvSpPr>
        <p:spPr>
          <a:xfrm>
            <a:off x="6910227" y="1435141"/>
            <a:ext cx="710128" cy="593943"/>
          </a:xfrm>
          <a:prstGeom prst="irregularSeal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xplosion 1 16"/>
          <p:cNvSpPr/>
          <p:nvPr/>
        </p:nvSpPr>
        <p:spPr>
          <a:xfrm>
            <a:off x="1883691" y="5860857"/>
            <a:ext cx="609600" cy="533400"/>
          </a:xfrm>
          <a:prstGeom prst="irregularSeal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320370" y="1555486"/>
            <a:ext cx="3433889" cy="369332"/>
          </a:xfrm>
          <a:prstGeom prst="rect">
            <a:avLst/>
          </a:prstGeom>
          <a:solidFill>
            <a:schemeClr val="accent4">
              <a:lumMod val="20000"/>
              <a:lumOff val="80000"/>
            </a:schemeClr>
          </a:solidFill>
        </p:spPr>
        <p:txBody>
          <a:bodyPr wrap="none" rtlCol="0">
            <a:spAutoFit/>
          </a:bodyPr>
          <a:lstStyle/>
          <a:p>
            <a:r>
              <a:rPr lang="en-US" b="1" dirty="0"/>
              <a:t>January: Burning of Richmond, VA</a:t>
            </a:r>
          </a:p>
        </p:txBody>
      </p:sp>
      <p:sp>
        <p:nvSpPr>
          <p:cNvPr id="14" name="Explosion 1 13"/>
          <p:cNvSpPr/>
          <p:nvPr/>
        </p:nvSpPr>
        <p:spPr>
          <a:xfrm>
            <a:off x="9288077" y="2179554"/>
            <a:ext cx="710128" cy="593943"/>
          </a:xfrm>
          <a:prstGeom prst="irregularSeal1">
            <a:avLst/>
          </a:prstGeom>
          <a:solidFill>
            <a:schemeClr val="accent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210850" y="4334539"/>
            <a:ext cx="4108882" cy="369332"/>
          </a:xfrm>
          <a:prstGeom prst="rect">
            <a:avLst/>
          </a:prstGeom>
          <a:solidFill>
            <a:schemeClr val="accent4">
              <a:lumMod val="20000"/>
              <a:lumOff val="80000"/>
            </a:schemeClr>
          </a:solidFill>
        </p:spPr>
        <p:txBody>
          <a:bodyPr wrap="none" rtlCol="0">
            <a:spAutoFit/>
          </a:bodyPr>
          <a:lstStyle/>
          <a:p>
            <a:r>
              <a:rPr lang="en-US" b="1" dirty="0"/>
              <a:t>March: battle of Guilford Courthouse, NC</a:t>
            </a:r>
          </a:p>
        </p:txBody>
      </p:sp>
      <p:sp>
        <p:nvSpPr>
          <p:cNvPr id="4" name="TextBox 3"/>
          <p:cNvSpPr txBox="1"/>
          <p:nvPr/>
        </p:nvSpPr>
        <p:spPr>
          <a:xfrm>
            <a:off x="2581542" y="5792502"/>
            <a:ext cx="3131563" cy="369332"/>
          </a:xfrm>
          <a:prstGeom prst="rect">
            <a:avLst/>
          </a:prstGeom>
          <a:solidFill>
            <a:schemeClr val="accent4">
              <a:lumMod val="20000"/>
              <a:lumOff val="80000"/>
            </a:schemeClr>
          </a:solidFill>
        </p:spPr>
        <p:txBody>
          <a:bodyPr wrap="none" rtlCol="0">
            <a:spAutoFit/>
          </a:bodyPr>
          <a:lstStyle/>
          <a:p>
            <a:r>
              <a:rPr lang="en-US" b="1" dirty="0"/>
              <a:t>January: Battle of Cowpens, SC</a:t>
            </a:r>
          </a:p>
        </p:txBody>
      </p:sp>
      <p:sp>
        <p:nvSpPr>
          <p:cNvPr id="2" name="TextBox 1"/>
          <p:cNvSpPr txBox="1"/>
          <p:nvPr/>
        </p:nvSpPr>
        <p:spPr>
          <a:xfrm>
            <a:off x="7328848" y="5679572"/>
            <a:ext cx="184731" cy="369332"/>
          </a:xfrm>
          <a:prstGeom prst="rect">
            <a:avLst/>
          </a:prstGeom>
          <a:noFill/>
        </p:spPr>
        <p:txBody>
          <a:bodyPr wrap="none" rtlCol="0">
            <a:spAutoFit/>
          </a:bodyPr>
          <a:lstStyle/>
          <a:p>
            <a:endParaRPr lang="en-US" dirty="0"/>
          </a:p>
        </p:txBody>
      </p:sp>
      <p:sp>
        <p:nvSpPr>
          <p:cNvPr id="18" name="Explosion 1 17"/>
          <p:cNvSpPr/>
          <p:nvPr/>
        </p:nvSpPr>
        <p:spPr>
          <a:xfrm>
            <a:off x="7932291" y="1646154"/>
            <a:ext cx="609600" cy="533400"/>
          </a:xfrm>
          <a:prstGeom prst="irregularSeal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319613" y="6454229"/>
            <a:ext cx="3910301" cy="369332"/>
          </a:xfrm>
          <a:prstGeom prst="rect">
            <a:avLst/>
          </a:prstGeom>
          <a:solidFill>
            <a:schemeClr val="accent4">
              <a:lumMod val="20000"/>
              <a:lumOff val="80000"/>
            </a:schemeClr>
          </a:solidFill>
        </p:spPr>
        <p:txBody>
          <a:bodyPr wrap="none" rtlCol="0">
            <a:spAutoFit/>
          </a:bodyPr>
          <a:lstStyle/>
          <a:p>
            <a:r>
              <a:rPr lang="en-US" b="1" dirty="0"/>
              <a:t>September: Battle of Eutaw Springs, SC</a:t>
            </a:r>
          </a:p>
        </p:txBody>
      </p:sp>
      <p:sp>
        <p:nvSpPr>
          <p:cNvPr id="19" name="Explosion 1 18"/>
          <p:cNvSpPr/>
          <p:nvPr/>
        </p:nvSpPr>
        <p:spPr>
          <a:xfrm>
            <a:off x="3710013" y="6409171"/>
            <a:ext cx="609600" cy="533400"/>
          </a:xfrm>
          <a:prstGeom prst="irregularSeal1">
            <a:avLst/>
          </a:prstGeom>
          <a:solidFill>
            <a:schemeClr val="tx1">
              <a:lumMod val="65000"/>
              <a:lumOff val="3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231193" y="2661191"/>
            <a:ext cx="3160930" cy="369332"/>
          </a:xfrm>
          <a:prstGeom prst="rect">
            <a:avLst/>
          </a:prstGeom>
          <a:solidFill>
            <a:schemeClr val="accent4">
              <a:lumMod val="20000"/>
              <a:lumOff val="80000"/>
            </a:schemeClr>
          </a:solidFill>
        </p:spPr>
        <p:txBody>
          <a:bodyPr wrap="none" rtlCol="0">
            <a:spAutoFit/>
          </a:bodyPr>
          <a:lstStyle/>
          <a:p>
            <a:r>
              <a:rPr lang="en-US" b="1" dirty="0"/>
              <a:t>September: Battle of the Capes</a:t>
            </a:r>
          </a:p>
        </p:txBody>
      </p:sp>
      <p:sp>
        <p:nvSpPr>
          <p:cNvPr id="7" name="TextBox 6"/>
          <p:cNvSpPr txBox="1"/>
          <p:nvPr/>
        </p:nvSpPr>
        <p:spPr>
          <a:xfrm>
            <a:off x="7972955" y="1178115"/>
            <a:ext cx="3236655" cy="369332"/>
          </a:xfrm>
          <a:prstGeom prst="rect">
            <a:avLst/>
          </a:prstGeom>
          <a:solidFill>
            <a:schemeClr val="accent4">
              <a:lumMod val="20000"/>
              <a:lumOff val="80000"/>
            </a:schemeClr>
          </a:solidFill>
        </p:spPr>
        <p:txBody>
          <a:bodyPr wrap="none" rtlCol="0">
            <a:spAutoFit/>
          </a:bodyPr>
          <a:lstStyle/>
          <a:p>
            <a:r>
              <a:rPr lang="en-US" b="1" dirty="0"/>
              <a:t>October: Battle of Yorktown, VA</a:t>
            </a:r>
          </a:p>
        </p:txBody>
      </p:sp>
    </p:spTree>
    <p:extLst>
      <p:ext uri="{BB962C8B-B14F-4D97-AF65-F5344CB8AC3E}">
        <p14:creationId xmlns:p14="http://schemas.microsoft.com/office/powerpoint/2010/main" val="231354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1" grpId="0" animBg="1"/>
      <p:bldP spid="14" grpId="0" animBg="1"/>
      <p:bldP spid="15" grpId="0" animBg="1"/>
      <p:bldP spid="4" grpId="0" animBg="1"/>
      <p:bldP spid="18" grpId="0" animBg="1"/>
      <p:bldP spid="5" grpId="0" animBg="1"/>
      <p:bldP spid="19" grpId="0" animBg="1"/>
      <p:bldP spid="6" grpId="0" animBg="1"/>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lony13.jpg"/>
          <p:cNvPicPr>
            <a:picLocks noChangeAspect="1"/>
          </p:cNvPicPr>
          <p:nvPr/>
        </p:nvPicPr>
        <p:blipFill>
          <a:blip r:embed="rId2" cstate="print"/>
          <a:stretch>
            <a:fillRect/>
          </a:stretch>
        </p:blipFill>
        <p:spPr>
          <a:xfrm>
            <a:off x="76200" y="-2819400"/>
            <a:ext cx="8534400" cy="12568621"/>
          </a:xfrm>
          <a:prstGeom prst="rect">
            <a:avLst/>
          </a:prstGeom>
        </p:spPr>
      </p:pic>
      <p:sp>
        <p:nvSpPr>
          <p:cNvPr id="8" name="Rectangle 7"/>
          <p:cNvSpPr/>
          <p:nvPr/>
        </p:nvSpPr>
        <p:spPr>
          <a:xfrm>
            <a:off x="7391400" y="0"/>
            <a:ext cx="1981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182824" y="585371"/>
            <a:ext cx="3352800" cy="5262979"/>
          </a:xfrm>
          <a:prstGeom prst="rect">
            <a:avLst/>
          </a:prstGeom>
          <a:noFill/>
        </p:spPr>
        <p:txBody>
          <a:bodyPr wrap="square" rtlCol="0">
            <a:spAutoFit/>
          </a:bodyPr>
          <a:lstStyle/>
          <a:p>
            <a:pPr algn="ctr"/>
            <a:r>
              <a:rPr lang="en-US" sz="2800" dirty="0">
                <a:latin typeface="Cambria" pitchFamily="18" charset="0"/>
                <a:hlinkClick r:id="rId3"/>
              </a:rPr>
              <a:t>The Yorktown Plan</a:t>
            </a:r>
            <a:r>
              <a:rPr lang="en-US" sz="2800" dirty="0">
                <a:latin typeface="Cambria" pitchFamily="18" charset="0"/>
              </a:rPr>
              <a:t>: Washington and Rochambeau will bring the combined American and French Armies to Virginia and surround Cornwallis by land; De Grasse’s French Navy will surround the British by sea</a:t>
            </a:r>
          </a:p>
        </p:txBody>
      </p:sp>
      <p:pic>
        <p:nvPicPr>
          <p:cNvPr id="9" name="Picture 8" descr="British_Flag.gif"/>
          <p:cNvPicPr>
            <a:picLocks noChangeAspect="1"/>
          </p:cNvPicPr>
          <p:nvPr/>
        </p:nvPicPr>
        <p:blipFill>
          <a:blip r:embed="rId4" cstate="print"/>
          <a:stretch>
            <a:fillRect/>
          </a:stretch>
        </p:blipFill>
        <p:spPr>
          <a:xfrm>
            <a:off x="3505200" y="4343400"/>
            <a:ext cx="381000" cy="323850"/>
          </a:xfrm>
          <a:prstGeom prst="rect">
            <a:avLst/>
          </a:prstGeom>
        </p:spPr>
      </p:pic>
      <p:sp>
        <p:nvSpPr>
          <p:cNvPr id="10" name="TextBox 9"/>
          <p:cNvSpPr txBox="1"/>
          <p:nvPr/>
        </p:nvSpPr>
        <p:spPr>
          <a:xfrm>
            <a:off x="2286000" y="4419600"/>
            <a:ext cx="1380506" cy="400110"/>
          </a:xfrm>
          <a:prstGeom prst="rect">
            <a:avLst/>
          </a:prstGeom>
          <a:noFill/>
        </p:spPr>
        <p:txBody>
          <a:bodyPr wrap="none" rtlCol="0">
            <a:spAutoFit/>
          </a:bodyPr>
          <a:lstStyle/>
          <a:p>
            <a:r>
              <a:rPr lang="en-US" sz="2000" b="1" dirty="0">
                <a:solidFill>
                  <a:srgbClr val="FF0000"/>
                </a:solidFill>
                <a:latin typeface="Caslon Antique" pitchFamily="18" charset="0"/>
              </a:rPr>
              <a:t>Cornwallis</a:t>
            </a:r>
          </a:p>
        </p:txBody>
      </p:sp>
      <p:pic>
        <p:nvPicPr>
          <p:cNvPr id="11" name="Picture 10" descr="betsy-med.gif"/>
          <p:cNvPicPr>
            <a:picLocks noChangeAspect="1"/>
          </p:cNvPicPr>
          <p:nvPr/>
        </p:nvPicPr>
        <p:blipFill>
          <a:blip r:embed="rId5" cstate="print"/>
          <a:stretch>
            <a:fillRect/>
          </a:stretch>
        </p:blipFill>
        <p:spPr>
          <a:xfrm>
            <a:off x="4343401" y="2133600"/>
            <a:ext cx="431731" cy="285750"/>
          </a:xfrm>
          <a:prstGeom prst="rect">
            <a:avLst/>
          </a:prstGeom>
        </p:spPr>
      </p:pic>
      <p:pic>
        <p:nvPicPr>
          <p:cNvPr id="12" name="Picture 11" descr="fluerflag.gif"/>
          <p:cNvPicPr>
            <a:picLocks noChangeAspect="1"/>
          </p:cNvPicPr>
          <p:nvPr/>
        </p:nvPicPr>
        <p:blipFill>
          <a:blip r:embed="rId6" cstate="print"/>
          <a:stretch>
            <a:fillRect/>
          </a:stretch>
        </p:blipFill>
        <p:spPr>
          <a:xfrm>
            <a:off x="5867401" y="1600201"/>
            <a:ext cx="421321" cy="274775"/>
          </a:xfrm>
          <a:prstGeom prst="rect">
            <a:avLst/>
          </a:prstGeom>
        </p:spPr>
      </p:pic>
      <p:pic>
        <p:nvPicPr>
          <p:cNvPr id="13" name="Picture 12" descr="fluerflag.gif"/>
          <p:cNvPicPr>
            <a:picLocks noChangeAspect="1"/>
          </p:cNvPicPr>
          <p:nvPr/>
        </p:nvPicPr>
        <p:blipFill>
          <a:blip r:embed="rId7" cstate="print"/>
          <a:stretch>
            <a:fillRect/>
          </a:stretch>
        </p:blipFill>
        <p:spPr>
          <a:xfrm>
            <a:off x="9971315" y="7380514"/>
            <a:ext cx="538163" cy="350976"/>
          </a:xfrm>
          <a:prstGeom prst="rect">
            <a:avLst/>
          </a:prstGeom>
        </p:spPr>
      </p:pic>
      <p:pic>
        <p:nvPicPr>
          <p:cNvPr id="14" name="Picture 13" descr="British_Flag.gif"/>
          <p:cNvPicPr>
            <a:picLocks noChangeAspect="1"/>
          </p:cNvPicPr>
          <p:nvPr/>
        </p:nvPicPr>
        <p:blipFill>
          <a:blip r:embed="rId4" cstate="print"/>
          <a:stretch>
            <a:fillRect/>
          </a:stretch>
        </p:blipFill>
        <p:spPr>
          <a:xfrm>
            <a:off x="4876800" y="2209800"/>
            <a:ext cx="381000" cy="323850"/>
          </a:xfrm>
          <a:prstGeom prst="rect">
            <a:avLst/>
          </a:prstGeom>
        </p:spPr>
      </p:pic>
      <p:pic>
        <p:nvPicPr>
          <p:cNvPr id="15" name="Picture 14" descr="betsy-med.gif"/>
          <p:cNvPicPr>
            <a:picLocks noChangeAspect="1"/>
          </p:cNvPicPr>
          <p:nvPr/>
        </p:nvPicPr>
        <p:blipFill>
          <a:blip r:embed="rId5" cstate="print"/>
          <a:stretch>
            <a:fillRect/>
          </a:stretch>
        </p:blipFill>
        <p:spPr>
          <a:xfrm>
            <a:off x="2438401" y="5562600"/>
            <a:ext cx="431731" cy="285750"/>
          </a:xfrm>
          <a:prstGeom prst="rect">
            <a:avLst/>
          </a:prstGeom>
        </p:spPr>
      </p:pic>
      <p:sp>
        <p:nvSpPr>
          <p:cNvPr id="16" name="TextBox 15"/>
          <p:cNvSpPr txBox="1"/>
          <p:nvPr/>
        </p:nvSpPr>
        <p:spPr>
          <a:xfrm>
            <a:off x="5257801" y="2438400"/>
            <a:ext cx="1010213" cy="400110"/>
          </a:xfrm>
          <a:prstGeom prst="rect">
            <a:avLst/>
          </a:prstGeom>
          <a:noFill/>
        </p:spPr>
        <p:txBody>
          <a:bodyPr wrap="none" rtlCol="0">
            <a:spAutoFit/>
          </a:bodyPr>
          <a:lstStyle/>
          <a:p>
            <a:r>
              <a:rPr lang="en-US" sz="2000" b="1" dirty="0">
                <a:solidFill>
                  <a:srgbClr val="FF0000"/>
                </a:solidFill>
                <a:latin typeface="Caslon Antique" pitchFamily="18" charset="0"/>
              </a:rPr>
              <a:t>Clinton</a:t>
            </a:r>
          </a:p>
        </p:txBody>
      </p:sp>
      <p:sp>
        <p:nvSpPr>
          <p:cNvPr id="17" name="TextBox 16"/>
          <p:cNvSpPr txBox="1"/>
          <p:nvPr/>
        </p:nvSpPr>
        <p:spPr>
          <a:xfrm>
            <a:off x="2209800" y="5791200"/>
            <a:ext cx="976742" cy="400110"/>
          </a:xfrm>
          <a:prstGeom prst="rect">
            <a:avLst/>
          </a:prstGeom>
          <a:noFill/>
        </p:spPr>
        <p:txBody>
          <a:bodyPr wrap="none" rtlCol="0">
            <a:spAutoFit/>
          </a:bodyPr>
          <a:lstStyle/>
          <a:p>
            <a:r>
              <a:rPr lang="en-US" sz="2000" b="1" dirty="0">
                <a:solidFill>
                  <a:srgbClr val="0070C0"/>
                </a:solidFill>
                <a:latin typeface="Caslon Antique" pitchFamily="18" charset="0"/>
              </a:rPr>
              <a:t>Greene</a:t>
            </a:r>
          </a:p>
        </p:txBody>
      </p:sp>
      <p:sp>
        <p:nvSpPr>
          <p:cNvPr id="18" name="TextBox 17"/>
          <p:cNvSpPr txBox="1"/>
          <p:nvPr/>
        </p:nvSpPr>
        <p:spPr>
          <a:xfrm>
            <a:off x="2971800" y="2057400"/>
            <a:ext cx="1494576" cy="400110"/>
          </a:xfrm>
          <a:prstGeom prst="rect">
            <a:avLst/>
          </a:prstGeom>
          <a:noFill/>
        </p:spPr>
        <p:txBody>
          <a:bodyPr wrap="none" rtlCol="0">
            <a:spAutoFit/>
          </a:bodyPr>
          <a:lstStyle/>
          <a:p>
            <a:r>
              <a:rPr lang="en-US" sz="2000" b="1" dirty="0">
                <a:solidFill>
                  <a:srgbClr val="0070C0"/>
                </a:solidFill>
                <a:latin typeface="Caslon Antique" pitchFamily="18" charset="0"/>
              </a:rPr>
              <a:t>Washington</a:t>
            </a:r>
          </a:p>
        </p:txBody>
      </p:sp>
      <p:sp>
        <p:nvSpPr>
          <p:cNvPr id="19" name="TextBox 18"/>
          <p:cNvSpPr txBox="1"/>
          <p:nvPr/>
        </p:nvSpPr>
        <p:spPr>
          <a:xfrm>
            <a:off x="6324601" y="1676400"/>
            <a:ext cx="1624163" cy="400110"/>
          </a:xfrm>
          <a:prstGeom prst="rect">
            <a:avLst/>
          </a:prstGeom>
          <a:noFill/>
        </p:spPr>
        <p:txBody>
          <a:bodyPr wrap="none" rtlCol="0">
            <a:spAutoFit/>
          </a:bodyPr>
          <a:lstStyle/>
          <a:p>
            <a:r>
              <a:rPr lang="en-US" sz="2000" b="1" dirty="0">
                <a:solidFill>
                  <a:srgbClr val="FFC000"/>
                </a:solidFill>
                <a:latin typeface="Caslon Antique" pitchFamily="18" charset="0"/>
              </a:rPr>
              <a:t>Rochambeau</a:t>
            </a:r>
          </a:p>
        </p:txBody>
      </p:sp>
      <p:sp>
        <p:nvSpPr>
          <p:cNvPr id="20" name="TextBox 19"/>
          <p:cNvSpPr txBox="1"/>
          <p:nvPr/>
        </p:nvSpPr>
        <p:spPr>
          <a:xfrm>
            <a:off x="6858001" y="6172200"/>
            <a:ext cx="1301959" cy="400110"/>
          </a:xfrm>
          <a:prstGeom prst="rect">
            <a:avLst/>
          </a:prstGeom>
          <a:noFill/>
        </p:spPr>
        <p:txBody>
          <a:bodyPr wrap="none" rtlCol="0">
            <a:spAutoFit/>
          </a:bodyPr>
          <a:lstStyle/>
          <a:p>
            <a:r>
              <a:rPr lang="en-US" sz="2000" b="1" dirty="0">
                <a:solidFill>
                  <a:srgbClr val="FFC000"/>
                </a:solidFill>
                <a:latin typeface="Caslon Antique" pitchFamily="18" charset="0"/>
              </a:rPr>
              <a:t>De Grasse</a:t>
            </a:r>
          </a:p>
        </p:txBody>
      </p:sp>
    </p:spTree>
    <p:extLst>
      <p:ext uri="{BB962C8B-B14F-4D97-AF65-F5344CB8AC3E}">
        <p14:creationId xmlns:p14="http://schemas.microsoft.com/office/powerpoint/2010/main" val="357283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11111E-6 -1.85185E-6 C -0.05452 0.0007 -0.1092 0.00093 -0.16372 0.00232 C -0.16979 0.00255 -0.18108 0.00926 -0.18108 0.00926 C -0.18837 0.01597 -0.19531 0.02408 -0.20174 0.03218 C -0.20625 0.05047 -0.20104 0.05972 -0.21372 0.0713 C -0.21424 0.07963 -0.21545 0.09653 -0.21545 0.09653 " pathEditMode="relative" ptsTypes="fffffA">
                                      <p:cBhvr>
                                        <p:cTn id="6" dur="2000" fill="hold"/>
                                        <p:tgtEl>
                                          <p:spTgt spid="1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72 0.00672 C 0.05312 0.01366 0.04219 0.01482 0.02044 0.01713 C 0.00638 0.02686 0.00325 0.03889 -0.00573 0.05394 C -0.0112 0.0632 -0.01797 0.06644 -0.02435 0.075 C -0.0263 0.07732 -0.02695 0.08079 -0.02904 0.08287 C -0.03021 0.0838 -0.04583 0.09537 -0.05 0.09862 C -0.05248 0.10047 -0.05716 0.10394 -0.05716 0.10417 C -0.06406 0.11528 -0.07175 0.12454 -0.07839 0.13565 C -0.0832 0.15278 -0.07656 0.1345 -0.08776 0.14862 C -0.09688 0.16065 -0.09766 0.16968 -0.10886 0.17778 C -0.11146 0.18612 -0.1155 0.19306 -0.1181 0.20162 C -0.11719 0.23056 -0.11966 0.26042 -0.11354 0.28866 C -0.10886 0.30996 -0.1125 0.29977 -0.10195 0.30973 C -0.09922 0.31204 -0.09466 0.3176 -0.09466 0.31806 " pathEditMode="relative" rAng="0" ptsTypes="AAAAAAAAAAAAAA">
                                      <p:cBhvr>
                                        <p:cTn id="10" dur="2000" fill="hold"/>
                                        <p:tgtEl>
                                          <p:spTgt spid="11"/>
                                        </p:tgtEl>
                                        <p:attrNameLst>
                                          <p:attrName>ppt_x</p:attrName>
                                          <p:attrName>ppt_y</p:attrName>
                                        </p:attrNameLst>
                                      </p:cBhvr>
                                      <p:rCtr x="-9505" y="15556"/>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2155 0.09676 C -0.21576 0.1132 -0.21563 0.11945 -0.21602 0.1287 C -0.21641 0.14792 -0.21667 0.17639 -0.21706 0.19282 C -0.21745 0.20648 -0.21732 0.19838 -0.21758 0.21898 C -0.21784 0.2287 -0.21784 0.22685 -0.21797 0.23657 C -0.21797 0.23935 -0.21797 0.24282 -0.21797 0.24537 C -0.2181 0.24907 -0.21823 0.25093 -0.21823 0.25417 C -0.21836 0.25972 -0.21849 0.26482 -0.21862 0.27153 C -0.21862 0.27454 -0.21862 0.27778 -0.21862 0.28032 C -0.21875 0.28958 -0.21901 0.29653 -0.21914 0.30648 C -0.21914 0.31227 -0.21914 0.31829 -0.21927 0.32407 C -0.21927 0.32708 -0.21927 0.33287 -0.21927 0.3331 C -0.21927 0.35023 -0.21927 0.36782 -0.21927 0.38519 C -0.21927 0.39421 -0.21901 0.40208 -0.21901 0.41157 C -0.21901 0.42407 -0.21901 0.43681 -0.21901 0.44954 " pathEditMode="relative" rAng="0" ptsTypes="AAAAAAAAAAAAAAA">
                                      <p:cBhvr>
                                        <p:cTn id="14" dur="2000" fill="hold"/>
                                        <p:tgtEl>
                                          <p:spTgt spid="12"/>
                                        </p:tgtEl>
                                        <p:attrNameLst>
                                          <p:attrName>ppt_x</p:attrName>
                                          <p:attrName>ppt_y</p:attrName>
                                        </p:attrNameLst>
                                      </p:cBhvr>
                                      <p:rCtr x="-195" y="17639"/>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3.75E-6 -3.7037E-7 C -0.01744 -0.01991 0.00664 0.00949 -0.00846 -0.01481 C -0.01145 -0.01968 -0.01836 -0.02685 -0.01836 -0.02662 C -0.02278 -0.03912 -0.02942 -0.0419 -0.03658 -0.05069 C -0.04323 -0.05833 -0.04974 -0.06643 -0.05638 -0.07477 C -0.06901 -0.09005 -0.05455 -0.0794 -0.06627 -0.08657 C -0.07226 -0.09722 -0.07903 -0.10162 -0.08619 -0.11042 C -0.08789 -0.1125 -0.09101 -0.11643 -0.09101 -0.1162 C -0.09153 -0.11944 -0.0914 -0.12338 -0.0927 -0.12546 C -0.09544 -0.13056 -0.10273 -0.13727 -0.10273 -0.13681 C -0.10703 -0.14768 -0.10989 -0.15671 -0.11588 -0.16412 C -0.11796 -0.17014 -0.12031 -0.17593 -0.12239 -0.18194 C -0.12369 -0.18495 -0.12421 -0.18889 -0.12578 -0.19097 C -0.12916 -0.19491 -0.13242 -0.19907 -0.1358 -0.20301 C -0.13971 -0.20741 -0.14127 -0.21806 -0.1457 -0.22083 C -0.15247 -0.225 -0.14921 -0.22199 -0.15573 -0.22986 C -0.16171 -0.24606 -0.17018 -0.25116 -0.17877 -0.25972 C -0.18229 -0.26319 -0.18528 -0.26759 -0.18867 -0.27153 C -0.19023 -0.27361 -0.19362 -0.27755 -0.19362 -0.27731 C -0.20091 -0.29745 -0.21132 -0.30556 -0.22174 -0.31921 C -0.22864 -0.3287 -0.23463 -0.34375 -0.24153 -0.35208 C -0.24674 -0.35833 -0.24726 -0.3581 -0.25156 -0.36713 C -0.25338 -0.37106 -0.25455 -0.37546 -0.25664 -0.37917 C -0.25989 -0.38518 -0.26419 -0.38704 -0.2681 -0.3912 C -0.28424 -0.40949 -0.27382 -0.40324 -0.28619 -0.4088 C -0.297 -0.42176 -0.31028 -0.42361 -0.32265 -0.42986 C -0.33867 -0.43796 -0.36718 -0.45648 -0.38372 -0.45671 C -0.42408 -0.45764 -0.46419 -0.45671 -0.50442 -0.45671 " pathEditMode="relative" rAng="0" ptsTypes="AAAAAAAAAAAAAAAAAAAAAAAAAAAA">
                                      <p:cBhvr>
                                        <p:cTn id="18" dur="2000" fill="hold"/>
                                        <p:tgtEl>
                                          <p:spTgt spid="13"/>
                                        </p:tgtEl>
                                        <p:attrNameLst>
                                          <p:attrName>ppt_x</p:attrName>
                                          <p:attrName>ppt_y</p:attrName>
                                        </p:attrNameLst>
                                      </p:cBhvr>
                                      <p:rCtr x="-25221" y="-22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7" name="Freeform 6"/>
          <p:cNvSpPr/>
          <p:nvPr/>
        </p:nvSpPr>
        <p:spPr>
          <a:xfrm>
            <a:off x="1269560" y="4102100"/>
            <a:ext cx="6921940" cy="2945206"/>
          </a:xfrm>
          <a:custGeom>
            <a:avLst/>
            <a:gdLst>
              <a:gd name="connsiteX0" fmla="*/ 13140 w 6921940"/>
              <a:gd name="connsiteY0" fmla="*/ 0 h 2945206"/>
              <a:gd name="connsiteX1" fmla="*/ 76640 w 6921940"/>
              <a:gd name="connsiteY1" fmla="*/ 114300 h 2945206"/>
              <a:gd name="connsiteX2" fmla="*/ 102040 w 6921940"/>
              <a:gd name="connsiteY2" fmla="*/ 152400 h 2945206"/>
              <a:gd name="connsiteX3" fmla="*/ 216340 w 6921940"/>
              <a:gd name="connsiteY3" fmla="*/ 215900 h 2945206"/>
              <a:gd name="connsiteX4" fmla="*/ 254440 w 6921940"/>
              <a:gd name="connsiteY4" fmla="*/ 241300 h 2945206"/>
              <a:gd name="connsiteX5" fmla="*/ 317940 w 6921940"/>
              <a:gd name="connsiteY5" fmla="*/ 317500 h 2945206"/>
              <a:gd name="connsiteX6" fmla="*/ 343340 w 6921940"/>
              <a:gd name="connsiteY6" fmla="*/ 355600 h 2945206"/>
              <a:gd name="connsiteX7" fmla="*/ 381440 w 6921940"/>
              <a:gd name="connsiteY7" fmla="*/ 368300 h 2945206"/>
              <a:gd name="connsiteX8" fmla="*/ 597340 w 6921940"/>
              <a:gd name="connsiteY8" fmla="*/ 381000 h 2945206"/>
              <a:gd name="connsiteX9" fmla="*/ 698940 w 6921940"/>
              <a:gd name="connsiteY9" fmla="*/ 406400 h 2945206"/>
              <a:gd name="connsiteX10" fmla="*/ 737040 w 6921940"/>
              <a:gd name="connsiteY10" fmla="*/ 419100 h 2945206"/>
              <a:gd name="connsiteX11" fmla="*/ 914840 w 6921940"/>
              <a:gd name="connsiteY11" fmla="*/ 431800 h 2945206"/>
              <a:gd name="connsiteX12" fmla="*/ 952940 w 6921940"/>
              <a:gd name="connsiteY12" fmla="*/ 444500 h 2945206"/>
              <a:gd name="connsiteX13" fmla="*/ 1067240 w 6921940"/>
              <a:gd name="connsiteY13" fmla="*/ 533400 h 2945206"/>
              <a:gd name="connsiteX14" fmla="*/ 1130740 w 6921940"/>
              <a:gd name="connsiteY14" fmla="*/ 647700 h 2945206"/>
              <a:gd name="connsiteX15" fmla="*/ 1156140 w 6921940"/>
              <a:gd name="connsiteY15" fmla="*/ 685800 h 2945206"/>
              <a:gd name="connsiteX16" fmla="*/ 1232340 w 6921940"/>
              <a:gd name="connsiteY16" fmla="*/ 736600 h 2945206"/>
              <a:gd name="connsiteX17" fmla="*/ 1270440 w 6921940"/>
              <a:gd name="connsiteY17" fmla="*/ 762000 h 2945206"/>
              <a:gd name="connsiteX18" fmla="*/ 1359340 w 6921940"/>
              <a:gd name="connsiteY18" fmla="*/ 787400 h 2945206"/>
              <a:gd name="connsiteX19" fmla="*/ 1537140 w 6921940"/>
              <a:gd name="connsiteY19" fmla="*/ 825500 h 2945206"/>
              <a:gd name="connsiteX20" fmla="*/ 1587940 w 6921940"/>
              <a:gd name="connsiteY20" fmla="*/ 838200 h 2945206"/>
              <a:gd name="connsiteX21" fmla="*/ 1664140 w 6921940"/>
              <a:gd name="connsiteY21" fmla="*/ 863600 h 2945206"/>
              <a:gd name="connsiteX22" fmla="*/ 1651440 w 6921940"/>
              <a:gd name="connsiteY22" fmla="*/ 965200 h 2945206"/>
              <a:gd name="connsiteX23" fmla="*/ 1613340 w 6921940"/>
              <a:gd name="connsiteY23" fmla="*/ 977900 h 2945206"/>
              <a:gd name="connsiteX24" fmla="*/ 1575240 w 6921940"/>
              <a:gd name="connsiteY24" fmla="*/ 1003300 h 2945206"/>
              <a:gd name="connsiteX25" fmla="*/ 1587940 w 6921940"/>
              <a:gd name="connsiteY25" fmla="*/ 1104900 h 2945206"/>
              <a:gd name="connsiteX26" fmla="*/ 1664140 w 6921940"/>
              <a:gd name="connsiteY26" fmla="*/ 1155700 h 2945206"/>
              <a:gd name="connsiteX27" fmla="*/ 1702240 w 6921940"/>
              <a:gd name="connsiteY27" fmla="*/ 1181100 h 2945206"/>
              <a:gd name="connsiteX28" fmla="*/ 1943540 w 6921940"/>
              <a:gd name="connsiteY28" fmla="*/ 1206500 h 2945206"/>
              <a:gd name="connsiteX29" fmla="*/ 2070540 w 6921940"/>
              <a:gd name="connsiteY29" fmla="*/ 1219200 h 2945206"/>
              <a:gd name="connsiteX30" fmla="*/ 2261040 w 6921940"/>
              <a:gd name="connsiteY30" fmla="*/ 1206500 h 2945206"/>
              <a:gd name="connsiteX31" fmla="*/ 2299140 w 6921940"/>
              <a:gd name="connsiteY31" fmla="*/ 1181100 h 2945206"/>
              <a:gd name="connsiteX32" fmla="*/ 2413440 w 6921940"/>
              <a:gd name="connsiteY32" fmla="*/ 1143000 h 2945206"/>
              <a:gd name="connsiteX33" fmla="*/ 2451540 w 6921940"/>
              <a:gd name="connsiteY33" fmla="*/ 1130300 h 2945206"/>
              <a:gd name="connsiteX34" fmla="*/ 2489640 w 6921940"/>
              <a:gd name="connsiteY34" fmla="*/ 1143000 h 2945206"/>
              <a:gd name="connsiteX35" fmla="*/ 2476940 w 6921940"/>
              <a:gd name="connsiteY35" fmla="*/ 1181100 h 2945206"/>
              <a:gd name="connsiteX36" fmla="*/ 2426140 w 6921940"/>
              <a:gd name="connsiteY36" fmla="*/ 1206500 h 2945206"/>
              <a:gd name="connsiteX37" fmla="*/ 2388040 w 6921940"/>
              <a:gd name="connsiteY37" fmla="*/ 1231900 h 2945206"/>
              <a:gd name="connsiteX38" fmla="*/ 2349940 w 6921940"/>
              <a:gd name="connsiteY38" fmla="*/ 1244600 h 2945206"/>
              <a:gd name="connsiteX39" fmla="*/ 2311840 w 6921940"/>
              <a:gd name="connsiteY39" fmla="*/ 1270000 h 2945206"/>
              <a:gd name="connsiteX40" fmla="*/ 2222940 w 6921940"/>
              <a:gd name="connsiteY40" fmla="*/ 1295400 h 2945206"/>
              <a:gd name="connsiteX41" fmla="*/ 2146740 w 6921940"/>
              <a:gd name="connsiteY41" fmla="*/ 1320800 h 2945206"/>
              <a:gd name="connsiteX42" fmla="*/ 2095940 w 6921940"/>
              <a:gd name="connsiteY42" fmla="*/ 1333500 h 2945206"/>
              <a:gd name="connsiteX43" fmla="*/ 2007040 w 6921940"/>
              <a:gd name="connsiteY43" fmla="*/ 1371600 h 2945206"/>
              <a:gd name="connsiteX44" fmla="*/ 1930840 w 6921940"/>
              <a:gd name="connsiteY44" fmla="*/ 1384300 h 2945206"/>
              <a:gd name="connsiteX45" fmla="*/ 1867340 w 6921940"/>
              <a:gd name="connsiteY45" fmla="*/ 1397000 h 2945206"/>
              <a:gd name="connsiteX46" fmla="*/ 1791140 w 6921940"/>
              <a:gd name="connsiteY46" fmla="*/ 1447800 h 2945206"/>
              <a:gd name="connsiteX47" fmla="*/ 1753040 w 6921940"/>
              <a:gd name="connsiteY47" fmla="*/ 1460500 h 2945206"/>
              <a:gd name="connsiteX48" fmla="*/ 1676840 w 6921940"/>
              <a:gd name="connsiteY48" fmla="*/ 1524000 h 2945206"/>
              <a:gd name="connsiteX49" fmla="*/ 1638740 w 6921940"/>
              <a:gd name="connsiteY49" fmla="*/ 1651000 h 2945206"/>
              <a:gd name="connsiteX50" fmla="*/ 1600640 w 6921940"/>
              <a:gd name="connsiteY50" fmla="*/ 1689100 h 2945206"/>
              <a:gd name="connsiteX51" fmla="*/ 1587940 w 6921940"/>
              <a:gd name="connsiteY51" fmla="*/ 1727200 h 2945206"/>
              <a:gd name="connsiteX52" fmla="*/ 1575240 w 6921940"/>
              <a:gd name="connsiteY52" fmla="*/ 1816100 h 2945206"/>
              <a:gd name="connsiteX53" fmla="*/ 1651440 w 6921940"/>
              <a:gd name="connsiteY53" fmla="*/ 1841500 h 2945206"/>
              <a:gd name="connsiteX54" fmla="*/ 1791140 w 6921940"/>
              <a:gd name="connsiteY54" fmla="*/ 1828800 h 2945206"/>
              <a:gd name="connsiteX55" fmla="*/ 1841940 w 6921940"/>
              <a:gd name="connsiteY55" fmla="*/ 1816100 h 2945206"/>
              <a:gd name="connsiteX56" fmla="*/ 1994340 w 6921940"/>
              <a:gd name="connsiteY56" fmla="*/ 1854200 h 2945206"/>
              <a:gd name="connsiteX57" fmla="*/ 1930840 w 6921940"/>
              <a:gd name="connsiteY57" fmla="*/ 1917700 h 2945206"/>
              <a:gd name="connsiteX58" fmla="*/ 1905440 w 6921940"/>
              <a:gd name="connsiteY58" fmla="*/ 1955800 h 2945206"/>
              <a:gd name="connsiteX59" fmla="*/ 1867340 w 6921940"/>
              <a:gd name="connsiteY59" fmla="*/ 1993900 h 2945206"/>
              <a:gd name="connsiteX60" fmla="*/ 1816540 w 6921940"/>
              <a:gd name="connsiteY60" fmla="*/ 2070100 h 2945206"/>
              <a:gd name="connsiteX61" fmla="*/ 1829240 w 6921940"/>
              <a:gd name="connsiteY61" fmla="*/ 2184400 h 2945206"/>
              <a:gd name="connsiteX62" fmla="*/ 1905440 w 6921940"/>
              <a:gd name="connsiteY62" fmla="*/ 2209800 h 2945206"/>
              <a:gd name="connsiteX63" fmla="*/ 2083240 w 6921940"/>
              <a:gd name="connsiteY63" fmla="*/ 2171700 h 2945206"/>
              <a:gd name="connsiteX64" fmla="*/ 2159440 w 6921940"/>
              <a:gd name="connsiteY64" fmla="*/ 2120900 h 2945206"/>
              <a:gd name="connsiteX65" fmla="*/ 2197540 w 6921940"/>
              <a:gd name="connsiteY65" fmla="*/ 2095500 h 2945206"/>
              <a:gd name="connsiteX66" fmla="*/ 2324540 w 6921940"/>
              <a:gd name="connsiteY66" fmla="*/ 2044700 h 2945206"/>
              <a:gd name="connsiteX67" fmla="*/ 2362640 w 6921940"/>
              <a:gd name="connsiteY67" fmla="*/ 2032000 h 2945206"/>
              <a:gd name="connsiteX68" fmla="*/ 2438840 w 6921940"/>
              <a:gd name="connsiteY68" fmla="*/ 1993900 h 2945206"/>
              <a:gd name="connsiteX69" fmla="*/ 2476940 w 6921940"/>
              <a:gd name="connsiteY69" fmla="*/ 1955800 h 2945206"/>
              <a:gd name="connsiteX70" fmla="*/ 2515040 w 6921940"/>
              <a:gd name="connsiteY70" fmla="*/ 1943100 h 2945206"/>
              <a:gd name="connsiteX71" fmla="*/ 2578540 w 6921940"/>
              <a:gd name="connsiteY71" fmla="*/ 1917700 h 2945206"/>
              <a:gd name="connsiteX72" fmla="*/ 2654740 w 6921940"/>
              <a:gd name="connsiteY72" fmla="*/ 1879600 h 2945206"/>
              <a:gd name="connsiteX73" fmla="*/ 2692840 w 6921940"/>
              <a:gd name="connsiteY73" fmla="*/ 1841500 h 2945206"/>
              <a:gd name="connsiteX74" fmla="*/ 2730940 w 6921940"/>
              <a:gd name="connsiteY74" fmla="*/ 1828800 h 2945206"/>
              <a:gd name="connsiteX75" fmla="*/ 2756340 w 6921940"/>
              <a:gd name="connsiteY75" fmla="*/ 1790700 h 2945206"/>
              <a:gd name="connsiteX76" fmla="*/ 2794440 w 6921940"/>
              <a:gd name="connsiteY76" fmla="*/ 1765300 h 2945206"/>
              <a:gd name="connsiteX77" fmla="*/ 2819840 w 6921940"/>
              <a:gd name="connsiteY77" fmla="*/ 1727200 h 2945206"/>
              <a:gd name="connsiteX78" fmla="*/ 2946840 w 6921940"/>
              <a:gd name="connsiteY78" fmla="*/ 1651000 h 2945206"/>
              <a:gd name="connsiteX79" fmla="*/ 3023040 w 6921940"/>
              <a:gd name="connsiteY79" fmla="*/ 1612900 h 2945206"/>
              <a:gd name="connsiteX80" fmla="*/ 3035740 w 6921940"/>
              <a:gd name="connsiteY80" fmla="*/ 1574800 h 2945206"/>
              <a:gd name="connsiteX81" fmla="*/ 3111940 w 6921940"/>
              <a:gd name="connsiteY81" fmla="*/ 1549400 h 2945206"/>
              <a:gd name="connsiteX82" fmla="*/ 3188140 w 6921940"/>
              <a:gd name="connsiteY82" fmla="*/ 1562100 h 2945206"/>
              <a:gd name="connsiteX83" fmla="*/ 3213540 w 6921940"/>
              <a:gd name="connsiteY83" fmla="*/ 1638300 h 2945206"/>
              <a:gd name="connsiteX84" fmla="*/ 3200840 w 6921940"/>
              <a:gd name="connsiteY84" fmla="*/ 1701800 h 2945206"/>
              <a:gd name="connsiteX85" fmla="*/ 3150040 w 6921940"/>
              <a:gd name="connsiteY85" fmla="*/ 1739900 h 2945206"/>
              <a:gd name="connsiteX86" fmla="*/ 3111940 w 6921940"/>
              <a:gd name="connsiteY86" fmla="*/ 1778000 h 2945206"/>
              <a:gd name="connsiteX87" fmla="*/ 3086540 w 6921940"/>
              <a:gd name="connsiteY87" fmla="*/ 1828800 h 2945206"/>
              <a:gd name="connsiteX88" fmla="*/ 3023040 w 6921940"/>
              <a:gd name="connsiteY88" fmla="*/ 1943100 h 2945206"/>
              <a:gd name="connsiteX89" fmla="*/ 3010340 w 6921940"/>
              <a:gd name="connsiteY89" fmla="*/ 2032000 h 2945206"/>
              <a:gd name="connsiteX90" fmla="*/ 2984940 w 6921940"/>
              <a:gd name="connsiteY90" fmla="*/ 2070100 h 2945206"/>
              <a:gd name="connsiteX91" fmla="*/ 2972240 w 6921940"/>
              <a:gd name="connsiteY91" fmla="*/ 2108200 h 2945206"/>
              <a:gd name="connsiteX92" fmla="*/ 2984940 w 6921940"/>
              <a:gd name="connsiteY92" fmla="*/ 2184400 h 2945206"/>
              <a:gd name="connsiteX93" fmla="*/ 3061140 w 6921940"/>
              <a:gd name="connsiteY93" fmla="*/ 2209800 h 2945206"/>
              <a:gd name="connsiteX94" fmla="*/ 3137340 w 6921940"/>
              <a:gd name="connsiteY94" fmla="*/ 2171700 h 2945206"/>
              <a:gd name="connsiteX95" fmla="*/ 3175440 w 6921940"/>
              <a:gd name="connsiteY95" fmla="*/ 2133600 h 2945206"/>
              <a:gd name="connsiteX96" fmla="*/ 3251640 w 6921940"/>
              <a:gd name="connsiteY96" fmla="*/ 2108200 h 2945206"/>
              <a:gd name="connsiteX97" fmla="*/ 3531040 w 6921940"/>
              <a:gd name="connsiteY97" fmla="*/ 2082800 h 2945206"/>
              <a:gd name="connsiteX98" fmla="*/ 3619940 w 6921940"/>
              <a:gd name="connsiteY98" fmla="*/ 1943100 h 2945206"/>
              <a:gd name="connsiteX99" fmla="*/ 3658040 w 6921940"/>
              <a:gd name="connsiteY99" fmla="*/ 1879600 h 2945206"/>
              <a:gd name="connsiteX100" fmla="*/ 3683440 w 6921940"/>
              <a:gd name="connsiteY100" fmla="*/ 1841500 h 2945206"/>
              <a:gd name="connsiteX101" fmla="*/ 3721540 w 6921940"/>
              <a:gd name="connsiteY101" fmla="*/ 1828800 h 2945206"/>
              <a:gd name="connsiteX102" fmla="*/ 3835840 w 6921940"/>
              <a:gd name="connsiteY102" fmla="*/ 1803400 h 2945206"/>
              <a:gd name="connsiteX103" fmla="*/ 3912040 w 6921940"/>
              <a:gd name="connsiteY103" fmla="*/ 1778000 h 2945206"/>
              <a:gd name="connsiteX104" fmla="*/ 3937440 w 6921940"/>
              <a:gd name="connsiteY104" fmla="*/ 1727200 h 2945206"/>
              <a:gd name="connsiteX105" fmla="*/ 3962840 w 6921940"/>
              <a:gd name="connsiteY105" fmla="*/ 1536700 h 2945206"/>
              <a:gd name="connsiteX106" fmla="*/ 3988240 w 6921940"/>
              <a:gd name="connsiteY106" fmla="*/ 1587500 h 2945206"/>
              <a:gd name="connsiteX107" fmla="*/ 4026340 w 6921940"/>
              <a:gd name="connsiteY107" fmla="*/ 1625600 h 2945206"/>
              <a:gd name="connsiteX108" fmla="*/ 4064440 w 6921940"/>
              <a:gd name="connsiteY108" fmla="*/ 1638300 h 2945206"/>
              <a:gd name="connsiteX109" fmla="*/ 4204140 w 6921940"/>
              <a:gd name="connsiteY109" fmla="*/ 1651000 h 2945206"/>
              <a:gd name="connsiteX110" fmla="*/ 4445440 w 6921940"/>
              <a:gd name="connsiteY110" fmla="*/ 1638300 h 2945206"/>
              <a:gd name="connsiteX111" fmla="*/ 4521640 w 6921940"/>
              <a:gd name="connsiteY111" fmla="*/ 1549400 h 2945206"/>
              <a:gd name="connsiteX112" fmla="*/ 4559740 w 6921940"/>
              <a:gd name="connsiteY112" fmla="*/ 1536700 h 2945206"/>
              <a:gd name="connsiteX113" fmla="*/ 4737540 w 6921940"/>
              <a:gd name="connsiteY113" fmla="*/ 1549400 h 2945206"/>
              <a:gd name="connsiteX114" fmla="*/ 4813740 w 6921940"/>
              <a:gd name="connsiteY114" fmla="*/ 1574800 h 2945206"/>
              <a:gd name="connsiteX115" fmla="*/ 4851840 w 6921940"/>
              <a:gd name="connsiteY115" fmla="*/ 1651000 h 2945206"/>
              <a:gd name="connsiteX116" fmla="*/ 4889940 w 6921940"/>
              <a:gd name="connsiteY116" fmla="*/ 1663700 h 2945206"/>
              <a:gd name="connsiteX117" fmla="*/ 4940740 w 6921940"/>
              <a:gd name="connsiteY117" fmla="*/ 1701800 h 2945206"/>
              <a:gd name="connsiteX118" fmla="*/ 5016940 w 6921940"/>
              <a:gd name="connsiteY118" fmla="*/ 1727200 h 2945206"/>
              <a:gd name="connsiteX119" fmla="*/ 5080440 w 6921940"/>
              <a:gd name="connsiteY119" fmla="*/ 1752600 h 2945206"/>
              <a:gd name="connsiteX120" fmla="*/ 5182040 w 6921940"/>
              <a:gd name="connsiteY120" fmla="*/ 1765300 h 2945206"/>
              <a:gd name="connsiteX121" fmla="*/ 5524940 w 6921940"/>
              <a:gd name="connsiteY121" fmla="*/ 1790700 h 2945206"/>
              <a:gd name="connsiteX122" fmla="*/ 5601140 w 6921940"/>
              <a:gd name="connsiteY122" fmla="*/ 1803400 h 2945206"/>
              <a:gd name="connsiteX123" fmla="*/ 5702740 w 6921940"/>
              <a:gd name="connsiteY123" fmla="*/ 1828800 h 2945206"/>
              <a:gd name="connsiteX124" fmla="*/ 6375840 w 6921940"/>
              <a:gd name="connsiteY124" fmla="*/ 1841500 h 2945206"/>
              <a:gd name="connsiteX125" fmla="*/ 6490140 w 6921940"/>
              <a:gd name="connsiteY125" fmla="*/ 1790700 h 2945206"/>
              <a:gd name="connsiteX126" fmla="*/ 6782240 w 6921940"/>
              <a:gd name="connsiteY126" fmla="*/ 1803400 h 2945206"/>
              <a:gd name="connsiteX127" fmla="*/ 6820340 w 6921940"/>
              <a:gd name="connsiteY127" fmla="*/ 1930400 h 2945206"/>
              <a:gd name="connsiteX128" fmla="*/ 6833040 w 6921940"/>
              <a:gd name="connsiteY128" fmla="*/ 1993900 h 2945206"/>
              <a:gd name="connsiteX129" fmla="*/ 6845740 w 6921940"/>
              <a:gd name="connsiteY129" fmla="*/ 2552700 h 2945206"/>
              <a:gd name="connsiteX130" fmla="*/ 6871140 w 6921940"/>
              <a:gd name="connsiteY130" fmla="*/ 2603500 h 2945206"/>
              <a:gd name="connsiteX131" fmla="*/ 6883840 w 6921940"/>
              <a:gd name="connsiteY131" fmla="*/ 2641600 h 2945206"/>
              <a:gd name="connsiteX132" fmla="*/ 6921940 w 6921940"/>
              <a:gd name="connsiteY132" fmla="*/ 2717800 h 2945206"/>
              <a:gd name="connsiteX133" fmla="*/ 6909240 w 6921940"/>
              <a:gd name="connsiteY133" fmla="*/ 2781300 h 2945206"/>
              <a:gd name="connsiteX134" fmla="*/ 6871140 w 6921940"/>
              <a:gd name="connsiteY134" fmla="*/ 2806700 h 2945206"/>
              <a:gd name="connsiteX135" fmla="*/ 6680640 w 6921940"/>
              <a:gd name="connsiteY135" fmla="*/ 2832100 h 2945206"/>
              <a:gd name="connsiteX136" fmla="*/ 6248840 w 6921940"/>
              <a:gd name="connsiteY136" fmla="*/ 2857500 h 2945206"/>
              <a:gd name="connsiteX137" fmla="*/ 6032940 w 6921940"/>
              <a:gd name="connsiteY137" fmla="*/ 2870200 h 2945206"/>
              <a:gd name="connsiteX138" fmla="*/ 5436040 w 6921940"/>
              <a:gd name="connsiteY138" fmla="*/ 2882900 h 2945206"/>
              <a:gd name="connsiteX139" fmla="*/ 4534340 w 6921940"/>
              <a:gd name="connsiteY139" fmla="*/ 2908300 h 2945206"/>
              <a:gd name="connsiteX140" fmla="*/ 2299140 w 6921940"/>
              <a:gd name="connsiteY140" fmla="*/ 2921000 h 2945206"/>
              <a:gd name="connsiteX141" fmla="*/ 825940 w 6921940"/>
              <a:gd name="connsiteY141" fmla="*/ 2921000 h 2945206"/>
              <a:gd name="connsiteX142" fmla="*/ 533840 w 6921940"/>
              <a:gd name="connsiteY142" fmla="*/ 2908300 h 2945206"/>
              <a:gd name="connsiteX143" fmla="*/ 292540 w 6921940"/>
              <a:gd name="connsiteY143" fmla="*/ 2882900 h 2945206"/>
              <a:gd name="connsiteX144" fmla="*/ 114740 w 6921940"/>
              <a:gd name="connsiteY144" fmla="*/ 2870200 h 2945206"/>
              <a:gd name="connsiteX145" fmla="*/ 76640 w 6921940"/>
              <a:gd name="connsiteY145" fmla="*/ 2806700 h 2945206"/>
              <a:gd name="connsiteX146" fmla="*/ 51240 w 6921940"/>
              <a:gd name="connsiteY146" fmla="*/ 2730500 h 2945206"/>
              <a:gd name="connsiteX147" fmla="*/ 13140 w 6921940"/>
              <a:gd name="connsiteY147" fmla="*/ 2603500 h 2945206"/>
              <a:gd name="connsiteX148" fmla="*/ 13140 w 6921940"/>
              <a:gd name="connsiteY148" fmla="*/ 990600 h 2945206"/>
              <a:gd name="connsiteX149" fmla="*/ 25840 w 6921940"/>
              <a:gd name="connsiteY149" fmla="*/ 939800 h 2945206"/>
              <a:gd name="connsiteX150" fmla="*/ 51240 w 6921940"/>
              <a:gd name="connsiteY150" fmla="*/ 736600 h 2945206"/>
              <a:gd name="connsiteX151" fmla="*/ 76640 w 6921940"/>
              <a:gd name="connsiteY151" fmla="*/ 673100 h 2945206"/>
              <a:gd name="connsiteX152" fmla="*/ 89340 w 6921940"/>
              <a:gd name="connsiteY152" fmla="*/ 596900 h 2945206"/>
              <a:gd name="connsiteX153" fmla="*/ 127440 w 6921940"/>
              <a:gd name="connsiteY153" fmla="*/ 495300 h 2945206"/>
              <a:gd name="connsiteX154" fmla="*/ 127440 w 6921940"/>
              <a:gd name="connsiteY154" fmla="*/ 165100 h 2945206"/>
              <a:gd name="connsiteX155" fmla="*/ 114740 w 6921940"/>
              <a:gd name="connsiteY155" fmla="*/ 114300 h 2945206"/>
              <a:gd name="connsiteX156" fmla="*/ 63940 w 6921940"/>
              <a:gd name="connsiteY156" fmla="*/ 76200 h 294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6921940" h="2945206">
                <a:moveTo>
                  <a:pt x="13140" y="0"/>
                </a:moveTo>
                <a:cubicBezTo>
                  <a:pt x="53666" y="121578"/>
                  <a:pt x="13271" y="38257"/>
                  <a:pt x="76640" y="114300"/>
                </a:cubicBezTo>
                <a:cubicBezTo>
                  <a:pt x="86411" y="126026"/>
                  <a:pt x="90553" y="142349"/>
                  <a:pt x="102040" y="152400"/>
                </a:cubicBezTo>
                <a:cubicBezTo>
                  <a:pt x="208822" y="245834"/>
                  <a:pt x="140753" y="178106"/>
                  <a:pt x="216340" y="215900"/>
                </a:cubicBezTo>
                <a:cubicBezTo>
                  <a:pt x="229992" y="222726"/>
                  <a:pt x="241740" y="232833"/>
                  <a:pt x="254440" y="241300"/>
                </a:cubicBezTo>
                <a:cubicBezTo>
                  <a:pt x="317503" y="335895"/>
                  <a:pt x="236452" y="219714"/>
                  <a:pt x="317940" y="317500"/>
                </a:cubicBezTo>
                <a:cubicBezTo>
                  <a:pt x="327711" y="329226"/>
                  <a:pt x="331421" y="346065"/>
                  <a:pt x="343340" y="355600"/>
                </a:cubicBezTo>
                <a:cubicBezTo>
                  <a:pt x="353793" y="363963"/>
                  <a:pt x="368119" y="366968"/>
                  <a:pt x="381440" y="368300"/>
                </a:cubicBezTo>
                <a:cubicBezTo>
                  <a:pt x="453173" y="375473"/>
                  <a:pt x="525373" y="376767"/>
                  <a:pt x="597340" y="381000"/>
                </a:cubicBezTo>
                <a:cubicBezTo>
                  <a:pt x="684431" y="410030"/>
                  <a:pt x="576337" y="375749"/>
                  <a:pt x="698940" y="406400"/>
                </a:cubicBezTo>
                <a:cubicBezTo>
                  <a:pt x="711927" y="409647"/>
                  <a:pt x="723745" y="417536"/>
                  <a:pt x="737040" y="419100"/>
                </a:cubicBezTo>
                <a:cubicBezTo>
                  <a:pt x="796051" y="426042"/>
                  <a:pt x="855573" y="427567"/>
                  <a:pt x="914840" y="431800"/>
                </a:cubicBezTo>
                <a:cubicBezTo>
                  <a:pt x="927540" y="436033"/>
                  <a:pt x="941238" y="437999"/>
                  <a:pt x="952940" y="444500"/>
                </a:cubicBezTo>
                <a:cubicBezTo>
                  <a:pt x="1021298" y="482477"/>
                  <a:pt x="1020960" y="487120"/>
                  <a:pt x="1067240" y="533400"/>
                </a:cubicBezTo>
                <a:cubicBezTo>
                  <a:pt x="1089593" y="600460"/>
                  <a:pt x="1072514" y="560361"/>
                  <a:pt x="1130740" y="647700"/>
                </a:cubicBezTo>
                <a:cubicBezTo>
                  <a:pt x="1139207" y="660400"/>
                  <a:pt x="1143440" y="677333"/>
                  <a:pt x="1156140" y="685800"/>
                </a:cubicBezTo>
                <a:lnTo>
                  <a:pt x="1232340" y="736600"/>
                </a:lnTo>
                <a:cubicBezTo>
                  <a:pt x="1245040" y="745067"/>
                  <a:pt x="1255960" y="757173"/>
                  <a:pt x="1270440" y="762000"/>
                </a:cubicBezTo>
                <a:cubicBezTo>
                  <a:pt x="1325099" y="780220"/>
                  <a:pt x="1295553" y="771453"/>
                  <a:pt x="1359340" y="787400"/>
                </a:cubicBezTo>
                <a:cubicBezTo>
                  <a:pt x="1440368" y="841419"/>
                  <a:pt x="1369918" y="803204"/>
                  <a:pt x="1537140" y="825500"/>
                </a:cubicBezTo>
                <a:cubicBezTo>
                  <a:pt x="1554441" y="827807"/>
                  <a:pt x="1571222" y="833184"/>
                  <a:pt x="1587940" y="838200"/>
                </a:cubicBezTo>
                <a:cubicBezTo>
                  <a:pt x="1613585" y="845893"/>
                  <a:pt x="1664140" y="863600"/>
                  <a:pt x="1664140" y="863600"/>
                </a:cubicBezTo>
                <a:cubicBezTo>
                  <a:pt x="1659907" y="897467"/>
                  <a:pt x="1665302" y="934011"/>
                  <a:pt x="1651440" y="965200"/>
                </a:cubicBezTo>
                <a:cubicBezTo>
                  <a:pt x="1646003" y="977433"/>
                  <a:pt x="1625314" y="971913"/>
                  <a:pt x="1613340" y="977900"/>
                </a:cubicBezTo>
                <a:cubicBezTo>
                  <a:pt x="1599688" y="984726"/>
                  <a:pt x="1587940" y="994833"/>
                  <a:pt x="1575240" y="1003300"/>
                </a:cubicBezTo>
                <a:cubicBezTo>
                  <a:pt x="1579473" y="1037167"/>
                  <a:pt x="1570743" y="1075419"/>
                  <a:pt x="1587940" y="1104900"/>
                </a:cubicBezTo>
                <a:cubicBezTo>
                  <a:pt x="1603322" y="1131269"/>
                  <a:pt x="1638740" y="1138767"/>
                  <a:pt x="1664140" y="1155700"/>
                </a:cubicBezTo>
                <a:cubicBezTo>
                  <a:pt x="1676840" y="1164167"/>
                  <a:pt x="1687760" y="1176273"/>
                  <a:pt x="1702240" y="1181100"/>
                </a:cubicBezTo>
                <a:cubicBezTo>
                  <a:pt x="1807126" y="1216062"/>
                  <a:pt x="1714798" y="1188904"/>
                  <a:pt x="1943540" y="1206500"/>
                </a:cubicBezTo>
                <a:cubicBezTo>
                  <a:pt x="1985959" y="1209763"/>
                  <a:pt x="2028207" y="1214967"/>
                  <a:pt x="2070540" y="1219200"/>
                </a:cubicBezTo>
                <a:cubicBezTo>
                  <a:pt x="2134040" y="1214967"/>
                  <a:pt x="2198265" y="1216963"/>
                  <a:pt x="2261040" y="1206500"/>
                </a:cubicBezTo>
                <a:cubicBezTo>
                  <a:pt x="2276096" y="1203991"/>
                  <a:pt x="2285192" y="1187299"/>
                  <a:pt x="2299140" y="1181100"/>
                </a:cubicBezTo>
                <a:lnTo>
                  <a:pt x="2413440" y="1143000"/>
                </a:lnTo>
                <a:lnTo>
                  <a:pt x="2451540" y="1130300"/>
                </a:lnTo>
                <a:cubicBezTo>
                  <a:pt x="2464240" y="1134533"/>
                  <a:pt x="2483653" y="1131026"/>
                  <a:pt x="2489640" y="1143000"/>
                </a:cubicBezTo>
                <a:cubicBezTo>
                  <a:pt x="2495627" y="1154974"/>
                  <a:pt x="2486406" y="1171634"/>
                  <a:pt x="2476940" y="1181100"/>
                </a:cubicBezTo>
                <a:cubicBezTo>
                  <a:pt x="2463553" y="1194487"/>
                  <a:pt x="2442578" y="1197107"/>
                  <a:pt x="2426140" y="1206500"/>
                </a:cubicBezTo>
                <a:cubicBezTo>
                  <a:pt x="2412888" y="1214073"/>
                  <a:pt x="2401692" y="1225074"/>
                  <a:pt x="2388040" y="1231900"/>
                </a:cubicBezTo>
                <a:cubicBezTo>
                  <a:pt x="2376066" y="1237887"/>
                  <a:pt x="2361914" y="1238613"/>
                  <a:pt x="2349940" y="1244600"/>
                </a:cubicBezTo>
                <a:cubicBezTo>
                  <a:pt x="2336288" y="1251426"/>
                  <a:pt x="2325492" y="1263174"/>
                  <a:pt x="2311840" y="1270000"/>
                </a:cubicBezTo>
                <a:cubicBezTo>
                  <a:pt x="2290500" y="1280670"/>
                  <a:pt x="2243285" y="1289296"/>
                  <a:pt x="2222940" y="1295400"/>
                </a:cubicBezTo>
                <a:cubicBezTo>
                  <a:pt x="2197295" y="1303093"/>
                  <a:pt x="2172715" y="1314306"/>
                  <a:pt x="2146740" y="1320800"/>
                </a:cubicBezTo>
                <a:cubicBezTo>
                  <a:pt x="2129807" y="1325033"/>
                  <a:pt x="2112283" y="1327371"/>
                  <a:pt x="2095940" y="1333500"/>
                </a:cubicBezTo>
                <a:cubicBezTo>
                  <a:pt x="2039465" y="1354678"/>
                  <a:pt x="2058646" y="1360132"/>
                  <a:pt x="2007040" y="1371600"/>
                </a:cubicBezTo>
                <a:cubicBezTo>
                  <a:pt x="1981903" y="1377186"/>
                  <a:pt x="1956175" y="1379694"/>
                  <a:pt x="1930840" y="1384300"/>
                </a:cubicBezTo>
                <a:cubicBezTo>
                  <a:pt x="1909602" y="1388161"/>
                  <a:pt x="1888507" y="1392767"/>
                  <a:pt x="1867340" y="1397000"/>
                </a:cubicBezTo>
                <a:cubicBezTo>
                  <a:pt x="1841940" y="1413933"/>
                  <a:pt x="1820100" y="1438147"/>
                  <a:pt x="1791140" y="1447800"/>
                </a:cubicBezTo>
                <a:cubicBezTo>
                  <a:pt x="1778440" y="1452033"/>
                  <a:pt x="1765014" y="1454513"/>
                  <a:pt x="1753040" y="1460500"/>
                </a:cubicBezTo>
                <a:cubicBezTo>
                  <a:pt x="1717677" y="1478181"/>
                  <a:pt x="1704927" y="1495913"/>
                  <a:pt x="1676840" y="1524000"/>
                </a:cubicBezTo>
                <a:cubicBezTo>
                  <a:pt x="1671084" y="1547022"/>
                  <a:pt x="1649047" y="1640693"/>
                  <a:pt x="1638740" y="1651000"/>
                </a:cubicBezTo>
                <a:lnTo>
                  <a:pt x="1600640" y="1689100"/>
                </a:lnTo>
                <a:cubicBezTo>
                  <a:pt x="1596407" y="1701800"/>
                  <a:pt x="1593213" y="1714895"/>
                  <a:pt x="1587940" y="1727200"/>
                </a:cubicBezTo>
                <a:cubicBezTo>
                  <a:pt x="1579806" y="1746178"/>
                  <a:pt x="1540111" y="1791008"/>
                  <a:pt x="1575240" y="1816100"/>
                </a:cubicBezTo>
                <a:cubicBezTo>
                  <a:pt x="1597027" y="1831662"/>
                  <a:pt x="1651440" y="1841500"/>
                  <a:pt x="1651440" y="1841500"/>
                </a:cubicBezTo>
                <a:cubicBezTo>
                  <a:pt x="1698007" y="1837267"/>
                  <a:pt x="1744791" y="1834980"/>
                  <a:pt x="1791140" y="1828800"/>
                </a:cubicBezTo>
                <a:cubicBezTo>
                  <a:pt x="1808441" y="1826493"/>
                  <a:pt x="1824486" y="1816100"/>
                  <a:pt x="1841940" y="1816100"/>
                </a:cubicBezTo>
                <a:cubicBezTo>
                  <a:pt x="1870056" y="1816100"/>
                  <a:pt x="1978351" y="1849632"/>
                  <a:pt x="1994340" y="1854200"/>
                </a:cubicBezTo>
                <a:cubicBezTo>
                  <a:pt x="1926607" y="1955800"/>
                  <a:pt x="2015507" y="1833033"/>
                  <a:pt x="1930840" y="1917700"/>
                </a:cubicBezTo>
                <a:cubicBezTo>
                  <a:pt x="1920047" y="1928493"/>
                  <a:pt x="1915211" y="1944074"/>
                  <a:pt x="1905440" y="1955800"/>
                </a:cubicBezTo>
                <a:cubicBezTo>
                  <a:pt x="1893942" y="1969598"/>
                  <a:pt x="1878367" y="1979723"/>
                  <a:pt x="1867340" y="1993900"/>
                </a:cubicBezTo>
                <a:cubicBezTo>
                  <a:pt x="1848598" y="2017997"/>
                  <a:pt x="1816540" y="2070100"/>
                  <a:pt x="1816540" y="2070100"/>
                </a:cubicBezTo>
                <a:cubicBezTo>
                  <a:pt x="1820773" y="2108200"/>
                  <a:pt x="1808659" y="2152059"/>
                  <a:pt x="1829240" y="2184400"/>
                </a:cubicBezTo>
                <a:cubicBezTo>
                  <a:pt x="1843614" y="2206988"/>
                  <a:pt x="1905440" y="2209800"/>
                  <a:pt x="1905440" y="2209800"/>
                </a:cubicBezTo>
                <a:cubicBezTo>
                  <a:pt x="1948431" y="2204426"/>
                  <a:pt x="2041479" y="2199541"/>
                  <a:pt x="2083240" y="2171700"/>
                </a:cubicBezTo>
                <a:lnTo>
                  <a:pt x="2159440" y="2120900"/>
                </a:lnTo>
                <a:cubicBezTo>
                  <a:pt x="2172140" y="2112433"/>
                  <a:pt x="2183060" y="2100327"/>
                  <a:pt x="2197540" y="2095500"/>
                </a:cubicBezTo>
                <a:cubicBezTo>
                  <a:pt x="2370982" y="2037686"/>
                  <a:pt x="2193732" y="2100761"/>
                  <a:pt x="2324540" y="2044700"/>
                </a:cubicBezTo>
                <a:cubicBezTo>
                  <a:pt x="2336845" y="2039427"/>
                  <a:pt x="2350666" y="2037987"/>
                  <a:pt x="2362640" y="2032000"/>
                </a:cubicBezTo>
                <a:cubicBezTo>
                  <a:pt x="2461117" y="1982761"/>
                  <a:pt x="2343075" y="2025822"/>
                  <a:pt x="2438840" y="1993900"/>
                </a:cubicBezTo>
                <a:cubicBezTo>
                  <a:pt x="2451540" y="1981200"/>
                  <a:pt x="2461996" y="1965763"/>
                  <a:pt x="2476940" y="1955800"/>
                </a:cubicBezTo>
                <a:cubicBezTo>
                  <a:pt x="2488079" y="1948374"/>
                  <a:pt x="2502505" y="1947800"/>
                  <a:pt x="2515040" y="1943100"/>
                </a:cubicBezTo>
                <a:cubicBezTo>
                  <a:pt x="2536386" y="1935095"/>
                  <a:pt x="2558150" y="1927895"/>
                  <a:pt x="2578540" y="1917700"/>
                </a:cubicBezTo>
                <a:cubicBezTo>
                  <a:pt x="2677017" y="1868461"/>
                  <a:pt x="2558975" y="1911522"/>
                  <a:pt x="2654740" y="1879600"/>
                </a:cubicBezTo>
                <a:cubicBezTo>
                  <a:pt x="2667440" y="1866900"/>
                  <a:pt x="2677896" y="1851463"/>
                  <a:pt x="2692840" y="1841500"/>
                </a:cubicBezTo>
                <a:cubicBezTo>
                  <a:pt x="2703979" y="1834074"/>
                  <a:pt x="2720487" y="1837163"/>
                  <a:pt x="2730940" y="1828800"/>
                </a:cubicBezTo>
                <a:cubicBezTo>
                  <a:pt x="2742859" y="1819265"/>
                  <a:pt x="2745547" y="1801493"/>
                  <a:pt x="2756340" y="1790700"/>
                </a:cubicBezTo>
                <a:cubicBezTo>
                  <a:pt x="2767133" y="1779907"/>
                  <a:pt x="2781740" y="1773767"/>
                  <a:pt x="2794440" y="1765300"/>
                </a:cubicBezTo>
                <a:cubicBezTo>
                  <a:pt x="2802907" y="1752600"/>
                  <a:pt x="2808353" y="1737251"/>
                  <a:pt x="2819840" y="1727200"/>
                </a:cubicBezTo>
                <a:cubicBezTo>
                  <a:pt x="2878321" y="1676030"/>
                  <a:pt x="2889494" y="1683769"/>
                  <a:pt x="2946840" y="1651000"/>
                </a:cubicBezTo>
                <a:cubicBezTo>
                  <a:pt x="3015774" y="1611609"/>
                  <a:pt x="2953186" y="1636185"/>
                  <a:pt x="3023040" y="1612900"/>
                </a:cubicBezTo>
                <a:cubicBezTo>
                  <a:pt x="3027273" y="1600200"/>
                  <a:pt x="3024847" y="1582581"/>
                  <a:pt x="3035740" y="1574800"/>
                </a:cubicBezTo>
                <a:cubicBezTo>
                  <a:pt x="3057527" y="1559238"/>
                  <a:pt x="3111940" y="1549400"/>
                  <a:pt x="3111940" y="1549400"/>
                </a:cubicBezTo>
                <a:cubicBezTo>
                  <a:pt x="3137340" y="1553633"/>
                  <a:pt x="3168761" y="1545143"/>
                  <a:pt x="3188140" y="1562100"/>
                </a:cubicBezTo>
                <a:cubicBezTo>
                  <a:pt x="3208289" y="1579731"/>
                  <a:pt x="3213540" y="1638300"/>
                  <a:pt x="3213540" y="1638300"/>
                </a:cubicBezTo>
                <a:cubicBezTo>
                  <a:pt x="3209307" y="1659467"/>
                  <a:pt x="3212280" y="1683495"/>
                  <a:pt x="3200840" y="1701800"/>
                </a:cubicBezTo>
                <a:cubicBezTo>
                  <a:pt x="3189622" y="1719749"/>
                  <a:pt x="3166111" y="1726125"/>
                  <a:pt x="3150040" y="1739900"/>
                </a:cubicBezTo>
                <a:cubicBezTo>
                  <a:pt x="3136403" y="1751589"/>
                  <a:pt x="3122379" y="1763385"/>
                  <a:pt x="3111940" y="1778000"/>
                </a:cubicBezTo>
                <a:cubicBezTo>
                  <a:pt x="3100936" y="1793406"/>
                  <a:pt x="3096280" y="1812566"/>
                  <a:pt x="3086540" y="1828800"/>
                </a:cubicBezTo>
                <a:cubicBezTo>
                  <a:pt x="3021036" y="1937973"/>
                  <a:pt x="3048585" y="1866464"/>
                  <a:pt x="3023040" y="1943100"/>
                </a:cubicBezTo>
                <a:cubicBezTo>
                  <a:pt x="3018807" y="1972733"/>
                  <a:pt x="3018942" y="2003328"/>
                  <a:pt x="3010340" y="2032000"/>
                </a:cubicBezTo>
                <a:cubicBezTo>
                  <a:pt x="3005954" y="2046620"/>
                  <a:pt x="2991766" y="2056448"/>
                  <a:pt x="2984940" y="2070100"/>
                </a:cubicBezTo>
                <a:cubicBezTo>
                  <a:pt x="2978953" y="2082074"/>
                  <a:pt x="2976473" y="2095500"/>
                  <a:pt x="2972240" y="2108200"/>
                </a:cubicBezTo>
                <a:cubicBezTo>
                  <a:pt x="2976473" y="2133600"/>
                  <a:pt x="2967983" y="2165021"/>
                  <a:pt x="2984940" y="2184400"/>
                </a:cubicBezTo>
                <a:cubicBezTo>
                  <a:pt x="3002571" y="2204549"/>
                  <a:pt x="3061140" y="2209800"/>
                  <a:pt x="3061140" y="2209800"/>
                </a:cubicBezTo>
                <a:cubicBezTo>
                  <a:pt x="3099325" y="2197072"/>
                  <a:pt x="3104514" y="2199055"/>
                  <a:pt x="3137340" y="2171700"/>
                </a:cubicBezTo>
                <a:cubicBezTo>
                  <a:pt x="3151138" y="2160202"/>
                  <a:pt x="3159740" y="2142322"/>
                  <a:pt x="3175440" y="2133600"/>
                </a:cubicBezTo>
                <a:cubicBezTo>
                  <a:pt x="3198845" y="2120597"/>
                  <a:pt x="3226240" y="2116667"/>
                  <a:pt x="3251640" y="2108200"/>
                </a:cubicBezTo>
                <a:cubicBezTo>
                  <a:pt x="3366151" y="2070030"/>
                  <a:pt x="3276372" y="2096204"/>
                  <a:pt x="3531040" y="2082800"/>
                </a:cubicBezTo>
                <a:cubicBezTo>
                  <a:pt x="3563786" y="1984562"/>
                  <a:pt x="3514650" y="2118584"/>
                  <a:pt x="3619940" y="1943100"/>
                </a:cubicBezTo>
                <a:cubicBezTo>
                  <a:pt x="3632640" y="1921933"/>
                  <a:pt x="3644957" y="1900532"/>
                  <a:pt x="3658040" y="1879600"/>
                </a:cubicBezTo>
                <a:cubicBezTo>
                  <a:pt x="3666130" y="1866657"/>
                  <a:pt x="3671521" y="1851035"/>
                  <a:pt x="3683440" y="1841500"/>
                </a:cubicBezTo>
                <a:cubicBezTo>
                  <a:pt x="3693893" y="1833137"/>
                  <a:pt x="3708553" y="1832047"/>
                  <a:pt x="3721540" y="1828800"/>
                </a:cubicBezTo>
                <a:cubicBezTo>
                  <a:pt x="3794049" y="1810673"/>
                  <a:pt x="3770654" y="1822956"/>
                  <a:pt x="3835840" y="1803400"/>
                </a:cubicBezTo>
                <a:cubicBezTo>
                  <a:pt x="3861485" y="1795707"/>
                  <a:pt x="3912040" y="1778000"/>
                  <a:pt x="3912040" y="1778000"/>
                </a:cubicBezTo>
                <a:cubicBezTo>
                  <a:pt x="3920507" y="1761067"/>
                  <a:pt x="3929982" y="1744601"/>
                  <a:pt x="3937440" y="1727200"/>
                </a:cubicBezTo>
                <a:cubicBezTo>
                  <a:pt x="3964272" y="1664591"/>
                  <a:pt x="3956597" y="1611619"/>
                  <a:pt x="3962840" y="1536700"/>
                </a:cubicBezTo>
                <a:cubicBezTo>
                  <a:pt x="3971307" y="1553633"/>
                  <a:pt x="3977236" y="1572094"/>
                  <a:pt x="3988240" y="1587500"/>
                </a:cubicBezTo>
                <a:cubicBezTo>
                  <a:pt x="3998679" y="1602115"/>
                  <a:pt x="4011396" y="1615637"/>
                  <a:pt x="4026340" y="1625600"/>
                </a:cubicBezTo>
                <a:cubicBezTo>
                  <a:pt x="4037479" y="1633026"/>
                  <a:pt x="4051188" y="1636407"/>
                  <a:pt x="4064440" y="1638300"/>
                </a:cubicBezTo>
                <a:cubicBezTo>
                  <a:pt x="4110729" y="1644913"/>
                  <a:pt x="4157573" y="1646767"/>
                  <a:pt x="4204140" y="1651000"/>
                </a:cubicBezTo>
                <a:cubicBezTo>
                  <a:pt x="4284573" y="1646767"/>
                  <a:pt x="4366734" y="1655410"/>
                  <a:pt x="4445440" y="1638300"/>
                </a:cubicBezTo>
                <a:cubicBezTo>
                  <a:pt x="4497217" y="1627044"/>
                  <a:pt x="4489213" y="1575342"/>
                  <a:pt x="4521640" y="1549400"/>
                </a:cubicBezTo>
                <a:cubicBezTo>
                  <a:pt x="4532093" y="1541037"/>
                  <a:pt x="4547040" y="1540933"/>
                  <a:pt x="4559740" y="1536700"/>
                </a:cubicBezTo>
                <a:cubicBezTo>
                  <a:pt x="4619007" y="1540933"/>
                  <a:pt x="4678780" y="1540586"/>
                  <a:pt x="4737540" y="1549400"/>
                </a:cubicBezTo>
                <a:cubicBezTo>
                  <a:pt x="4764018" y="1553372"/>
                  <a:pt x="4813740" y="1574800"/>
                  <a:pt x="4813740" y="1574800"/>
                </a:cubicBezTo>
                <a:cubicBezTo>
                  <a:pt x="4822106" y="1599899"/>
                  <a:pt x="4829459" y="1633095"/>
                  <a:pt x="4851840" y="1651000"/>
                </a:cubicBezTo>
                <a:cubicBezTo>
                  <a:pt x="4862293" y="1659363"/>
                  <a:pt x="4877240" y="1659467"/>
                  <a:pt x="4889940" y="1663700"/>
                </a:cubicBezTo>
                <a:cubicBezTo>
                  <a:pt x="4906873" y="1676400"/>
                  <a:pt x="4921808" y="1692334"/>
                  <a:pt x="4940740" y="1701800"/>
                </a:cubicBezTo>
                <a:cubicBezTo>
                  <a:pt x="4964687" y="1713774"/>
                  <a:pt x="4991778" y="1718050"/>
                  <a:pt x="5016940" y="1727200"/>
                </a:cubicBezTo>
                <a:cubicBezTo>
                  <a:pt x="5038365" y="1734991"/>
                  <a:pt x="5058227" y="1747474"/>
                  <a:pt x="5080440" y="1752600"/>
                </a:cubicBezTo>
                <a:cubicBezTo>
                  <a:pt x="5113696" y="1760275"/>
                  <a:pt x="5148034" y="1762385"/>
                  <a:pt x="5182040" y="1765300"/>
                </a:cubicBezTo>
                <a:cubicBezTo>
                  <a:pt x="5296234" y="1775088"/>
                  <a:pt x="5410640" y="1782233"/>
                  <a:pt x="5524940" y="1790700"/>
                </a:cubicBezTo>
                <a:cubicBezTo>
                  <a:pt x="5550340" y="1794933"/>
                  <a:pt x="5575961" y="1798005"/>
                  <a:pt x="5601140" y="1803400"/>
                </a:cubicBezTo>
                <a:cubicBezTo>
                  <a:pt x="5635274" y="1810714"/>
                  <a:pt x="5702740" y="1828800"/>
                  <a:pt x="5702740" y="1828800"/>
                </a:cubicBezTo>
                <a:cubicBezTo>
                  <a:pt x="5914807" y="1970178"/>
                  <a:pt x="5755889" y="1874712"/>
                  <a:pt x="6375840" y="1841500"/>
                </a:cubicBezTo>
                <a:cubicBezTo>
                  <a:pt x="6425142" y="1838859"/>
                  <a:pt x="6453352" y="1815225"/>
                  <a:pt x="6490140" y="1790700"/>
                </a:cubicBezTo>
                <a:cubicBezTo>
                  <a:pt x="6587507" y="1794933"/>
                  <a:pt x="6688391" y="1777122"/>
                  <a:pt x="6782240" y="1803400"/>
                </a:cubicBezTo>
                <a:cubicBezTo>
                  <a:pt x="6789742" y="1805501"/>
                  <a:pt x="6816413" y="1912727"/>
                  <a:pt x="6820340" y="1930400"/>
                </a:cubicBezTo>
                <a:cubicBezTo>
                  <a:pt x="6825023" y="1951472"/>
                  <a:pt x="6828807" y="1972733"/>
                  <a:pt x="6833040" y="1993900"/>
                </a:cubicBezTo>
                <a:cubicBezTo>
                  <a:pt x="6837273" y="2180167"/>
                  <a:pt x="6834118" y="2366748"/>
                  <a:pt x="6845740" y="2552700"/>
                </a:cubicBezTo>
                <a:cubicBezTo>
                  <a:pt x="6846921" y="2571595"/>
                  <a:pt x="6863682" y="2586099"/>
                  <a:pt x="6871140" y="2603500"/>
                </a:cubicBezTo>
                <a:cubicBezTo>
                  <a:pt x="6876413" y="2615805"/>
                  <a:pt x="6877853" y="2629626"/>
                  <a:pt x="6883840" y="2641600"/>
                </a:cubicBezTo>
                <a:cubicBezTo>
                  <a:pt x="6933079" y="2740077"/>
                  <a:pt x="6890018" y="2622035"/>
                  <a:pt x="6921940" y="2717800"/>
                </a:cubicBezTo>
                <a:cubicBezTo>
                  <a:pt x="6917707" y="2738967"/>
                  <a:pt x="6919950" y="2762558"/>
                  <a:pt x="6909240" y="2781300"/>
                </a:cubicBezTo>
                <a:cubicBezTo>
                  <a:pt x="6901667" y="2794552"/>
                  <a:pt x="6884792" y="2799874"/>
                  <a:pt x="6871140" y="2806700"/>
                </a:cubicBezTo>
                <a:cubicBezTo>
                  <a:pt x="6819636" y="2832452"/>
                  <a:pt x="6713270" y="2829972"/>
                  <a:pt x="6680640" y="2832100"/>
                </a:cubicBezTo>
                <a:lnTo>
                  <a:pt x="6248840" y="2857500"/>
                </a:lnTo>
                <a:cubicBezTo>
                  <a:pt x="6176873" y="2861733"/>
                  <a:pt x="6105015" y="2868666"/>
                  <a:pt x="6032940" y="2870200"/>
                </a:cubicBezTo>
                <a:lnTo>
                  <a:pt x="5436040" y="2882900"/>
                </a:lnTo>
                <a:cubicBezTo>
                  <a:pt x="4969839" y="2895332"/>
                  <a:pt x="5089461" y="2903230"/>
                  <a:pt x="4534340" y="2908300"/>
                </a:cubicBezTo>
                <a:lnTo>
                  <a:pt x="2299140" y="2921000"/>
                </a:lnTo>
                <a:cubicBezTo>
                  <a:pt x="1703828" y="2963522"/>
                  <a:pt x="2084739" y="2941141"/>
                  <a:pt x="825940" y="2921000"/>
                </a:cubicBezTo>
                <a:cubicBezTo>
                  <a:pt x="728494" y="2919441"/>
                  <a:pt x="631140" y="2913860"/>
                  <a:pt x="533840" y="2908300"/>
                </a:cubicBezTo>
                <a:cubicBezTo>
                  <a:pt x="180233" y="2888094"/>
                  <a:pt x="532539" y="2905757"/>
                  <a:pt x="292540" y="2882900"/>
                </a:cubicBezTo>
                <a:cubicBezTo>
                  <a:pt x="233390" y="2877267"/>
                  <a:pt x="174007" y="2874433"/>
                  <a:pt x="114740" y="2870200"/>
                </a:cubicBezTo>
                <a:cubicBezTo>
                  <a:pt x="102040" y="2849033"/>
                  <a:pt x="86854" y="2829172"/>
                  <a:pt x="76640" y="2806700"/>
                </a:cubicBezTo>
                <a:cubicBezTo>
                  <a:pt x="65561" y="2782326"/>
                  <a:pt x="60390" y="2755662"/>
                  <a:pt x="51240" y="2730500"/>
                </a:cubicBezTo>
                <a:cubicBezTo>
                  <a:pt x="14110" y="2628393"/>
                  <a:pt x="33827" y="2706933"/>
                  <a:pt x="13140" y="2603500"/>
                </a:cubicBezTo>
                <a:cubicBezTo>
                  <a:pt x="6814" y="2040521"/>
                  <a:pt x="-12967" y="1538841"/>
                  <a:pt x="13140" y="990600"/>
                </a:cubicBezTo>
                <a:cubicBezTo>
                  <a:pt x="13970" y="973165"/>
                  <a:pt x="21607" y="956733"/>
                  <a:pt x="25840" y="939800"/>
                </a:cubicBezTo>
                <a:cubicBezTo>
                  <a:pt x="27922" y="921065"/>
                  <a:pt x="43991" y="765594"/>
                  <a:pt x="51240" y="736600"/>
                </a:cubicBezTo>
                <a:cubicBezTo>
                  <a:pt x="56769" y="714483"/>
                  <a:pt x="68173" y="694267"/>
                  <a:pt x="76640" y="673100"/>
                </a:cubicBezTo>
                <a:cubicBezTo>
                  <a:pt x="80873" y="647700"/>
                  <a:pt x="83754" y="622037"/>
                  <a:pt x="89340" y="596900"/>
                </a:cubicBezTo>
                <a:cubicBezTo>
                  <a:pt x="94317" y="574502"/>
                  <a:pt x="122496" y="507660"/>
                  <a:pt x="127440" y="495300"/>
                </a:cubicBezTo>
                <a:cubicBezTo>
                  <a:pt x="141738" y="323721"/>
                  <a:pt x="147660" y="347084"/>
                  <a:pt x="127440" y="165100"/>
                </a:cubicBezTo>
                <a:cubicBezTo>
                  <a:pt x="125512" y="147752"/>
                  <a:pt x="125644" y="127930"/>
                  <a:pt x="114740" y="114300"/>
                </a:cubicBezTo>
                <a:cubicBezTo>
                  <a:pt x="10117" y="-16478"/>
                  <a:pt x="123316" y="194951"/>
                  <a:pt x="63940" y="76200"/>
                </a:cubicBezTo>
              </a:path>
            </a:pathLst>
          </a:cu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524001" y="-378372"/>
            <a:ext cx="4828686" cy="3267421"/>
          </a:xfrm>
          <a:custGeom>
            <a:avLst/>
            <a:gdLst>
              <a:gd name="connsiteX0" fmla="*/ 0 w 4828685"/>
              <a:gd name="connsiteY0" fmla="*/ 1671144 h 3267421"/>
              <a:gd name="connsiteX1" fmla="*/ 236483 w 4828685"/>
              <a:gd name="connsiteY1" fmla="*/ 1686910 h 3267421"/>
              <a:gd name="connsiteX2" fmla="*/ 378372 w 4828685"/>
              <a:gd name="connsiteY2" fmla="*/ 1718441 h 3267421"/>
              <a:gd name="connsiteX3" fmla="*/ 441434 w 4828685"/>
              <a:gd name="connsiteY3" fmla="*/ 1797269 h 3267421"/>
              <a:gd name="connsiteX4" fmla="*/ 409903 w 4828685"/>
              <a:gd name="connsiteY4" fmla="*/ 1844565 h 3267421"/>
              <a:gd name="connsiteX5" fmla="*/ 457200 w 4828685"/>
              <a:gd name="connsiteY5" fmla="*/ 1876096 h 3267421"/>
              <a:gd name="connsiteX6" fmla="*/ 693683 w 4828685"/>
              <a:gd name="connsiteY6" fmla="*/ 1907627 h 3267421"/>
              <a:gd name="connsiteX7" fmla="*/ 835572 w 4828685"/>
              <a:gd name="connsiteY7" fmla="*/ 1986455 h 3267421"/>
              <a:gd name="connsiteX8" fmla="*/ 867103 w 4828685"/>
              <a:gd name="connsiteY8" fmla="*/ 2033751 h 3267421"/>
              <a:gd name="connsiteX9" fmla="*/ 914400 w 4828685"/>
              <a:gd name="connsiteY9" fmla="*/ 2049517 h 3267421"/>
              <a:gd name="connsiteX10" fmla="*/ 1119352 w 4828685"/>
              <a:gd name="connsiteY10" fmla="*/ 2065282 h 3267421"/>
              <a:gd name="connsiteX11" fmla="*/ 1135117 w 4828685"/>
              <a:gd name="connsiteY11" fmla="*/ 2112579 h 3267421"/>
              <a:gd name="connsiteX12" fmla="*/ 1087821 w 4828685"/>
              <a:gd name="connsiteY12" fmla="*/ 2238703 h 3267421"/>
              <a:gd name="connsiteX13" fmla="*/ 1198179 w 4828685"/>
              <a:gd name="connsiteY13" fmla="*/ 2301765 h 3267421"/>
              <a:gd name="connsiteX14" fmla="*/ 1308538 w 4828685"/>
              <a:gd name="connsiteY14" fmla="*/ 2317531 h 3267421"/>
              <a:gd name="connsiteX15" fmla="*/ 1403131 w 4828685"/>
              <a:gd name="connsiteY15" fmla="*/ 2349062 h 3267421"/>
              <a:gd name="connsiteX16" fmla="*/ 1450428 w 4828685"/>
              <a:gd name="connsiteY16" fmla="*/ 2364827 h 3267421"/>
              <a:gd name="connsiteX17" fmla="*/ 1481959 w 4828685"/>
              <a:gd name="connsiteY17" fmla="*/ 2412124 h 3267421"/>
              <a:gd name="connsiteX18" fmla="*/ 1497724 w 4828685"/>
              <a:gd name="connsiteY18" fmla="*/ 2475186 h 3267421"/>
              <a:gd name="connsiteX19" fmla="*/ 1639614 w 4828685"/>
              <a:gd name="connsiteY19" fmla="*/ 2522482 h 3267421"/>
              <a:gd name="connsiteX20" fmla="*/ 1749972 w 4828685"/>
              <a:gd name="connsiteY20" fmla="*/ 2569779 h 3267421"/>
              <a:gd name="connsiteX21" fmla="*/ 1765738 w 4828685"/>
              <a:gd name="connsiteY21" fmla="*/ 2632841 h 3267421"/>
              <a:gd name="connsiteX22" fmla="*/ 1813034 w 4828685"/>
              <a:gd name="connsiteY22" fmla="*/ 2648606 h 3267421"/>
              <a:gd name="connsiteX23" fmla="*/ 1876097 w 4828685"/>
              <a:gd name="connsiteY23" fmla="*/ 2664372 h 3267421"/>
              <a:gd name="connsiteX24" fmla="*/ 1860331 w 4828685"/>
              <a:gd name="connsiteY24" fmla="*/ 2711669 h 3267421"/>
              <a:gd name="connsiteX25" fmla="*/ 1876097 w 4828685"/>
              <a:gd name="connsiteY25" fmla="*/ 2758965 h 3267421"/>
              <a:gd name="connsiteX26" fmla="*/ 1970690 w 4828685"/>
              <a:gd name="connsiteY26" fmla="*/ 2695903 h 3267421"/>
              <a:gd name="connsiteX27" fmla="*/ 1986455 w 4828685"/>
              <a:gd name="connsiteY27" fmla="*/ 2648606 h 3267421"/>
              <a:gd name="connsiteX28" fmla="*/ 2017986 w 4828685"/>
              <a:gd name="connsiteY28" fmla="*/ 2680138 h 3267421"/>
              <a:gd name="connsiteX29" fmla="*/ 1986455 w 4828685"/>
              <a:gd name="connsiteY29" fmla="*/ 2869324 h 3267421"/>
              <a:gd name="connsiteX30" fmla="*/ 2002221 w 4828685"/>
              <a:gd name="connsiteY30" fmla="*/ 2948151 h 3267421"/>
              <a:gd name="connsiteX31" fmla="*/ 2096814 w 4828685"/>
              <a:gd name="connsiteY31" fmla="*/ 3042744 h 3267421"/>
              <a:gd name="connsiteX32" fmla="*/ 2112579 w 4828685"/>
              <a:gd name="connsiteY32" fmla="*/ 3090041 h 3267421"/>
              <a:gd name="connsiteX33" fmla="*/ 2128345 w 4828685"/>
              <a:gd name="connsiteY33" fmla="*/ 3247696 h 3267421"/>
              <a:gd name="connsiteX34" fmla="*/ 2191407 w 4828685"/>
              <a:gd name="connsiteY34" fmla="*/ 3263462 h 3267421"/>
              <a:gd name="connsiteX35" fmla="*/ 2317531 w 4828685"/>
              <a:gd name="connsiteY35" fmla="*/ 3231931 h 3267421"/>
              <a:gd name="connsiteX36" fmla="*/ 2364828 w 4828685"/>
              <a:gd name="connsiteY36" fmla="*/ 3200400 h 3267421"/>
              <a:gd name="connsiteX37" fmla="*/ 2427890 w 4828685"/>
              <a:gd name="connsiteY37" fmla="*/ 3137338 h 3267421"/>
              <a:gd name="connsiteX38" fmla="*/ 2475186 w 4828685"/>
              <a:gd name="connsiteY38" fmla="*/ 3121572 h 3267421"/>
              <a:gd name="connsiteX39" fmla="*/ 2522483 w 4828685"/>
              <a:gd name="connsiteY39" fmla="*/ 3090041 h 3267421"/>
              <a:gd name="connsiteX40" fmla="*/ 2569779 w 4828685"/>
              <a:gd name="connsiteY40" fmla="*/ 3042744 h 3267421"/>
              <a:gd name="connsiteX41" fmla="*/ 2632841 w 4828685"/>
              <a:gd name="connsiteY41" fmla="*/ 3026979 h 3267421"/>
              <a:gd name="connsiteX42" fmla="*/ 2680138 w 4828685"/>
              <a:gd name="connsiteY42" fmla="*/ 3011213 h 3267421"/>
              <a:gd name="connsiteX43" fmla="*/ 2837793 w 4828685"/>
              <a:gd name="connsiteY43" fmla="*/ 2979682 h 3267421"/>
              <a:gd name="connsiteX44" fmla="*/ 2885090 w 4828685"/>
              <a:gd name="connsiteY44" fmla="*/ 2932386 h 3267421"/>
              <a:gd name="connsiteX45" fmla="*/ 2995448 w 4828685"/>
              <a:gd name="connsiteY45" fmla="*/ 2774731 h 3267421"/>
              <a:gd name="connsiteX46" fmla="*/ 3042745 w 4828685"/>
              <a:gd name="connsiteY46" fmla="*/ 2743200 h 3267421"/>
              <a:gd name="connsiteX47" fmla="*/ 3090041 w 4828685"/>
              <a:gd name="connsiteY47" fmla="*/ 2758965 h 3267421"/>
              <a:gd name="connsiteX48" fmla="*/ 3121572 w 4828685"/>
              <a:gd name="connsiteY48" fmla="*/ 2806262 h 3267421"/>
              <a:gd name="connsiteX49" fmla="*/ 3326524 w 4828685"/>
              <a:gd name="connsiteY49" fmla="*/ 2790496 h 3267421"/>
              <a:gd name="connsiteX50" fmla="*/ 3421117 w 4828685"/>
              <a:gd name="connsiteY50" fmla="*/ 2727434 h 3267421"/>
              <a:gd name="connsiteX51" fmla="*/ 3468414 w 4828685"/>
              <a:gd name="connsiteY51" fmla="*/ 2711669 h 3267421"/>
              <a:gd name="connsiteX52" fmla="*/ 3657600 w 4828685"/>
              <a:gd name="connsiteY52" fmla="*/ 2727434 h 3267421"/>
              <a:gd name="connsiteX53" fmla="*/ 3783724 w 4828685"/>
              <a:gd name="connsiteY53" fmla="*/ 2758965 h 3267421"/>
              <a:gd name="connsiteX54" fmla="*/ 3831021 w 4828685"/>
              <a:gd name="connsiteY54" fmla="*/ 2743200 h 3267421"/>
              <a:gd name="connsiteX55" fmla="*/ 3815255 w 4828685"/>
              <a:gd name="connsiteY55" fmla="*/ 2695903 h 3267421"/>
              <a:gd name="connsiteX56" fmla="*/ 3720662 w 4828685"/>
              <a:gd name="connsiteY56" fmla="*/ 2554013 h 3267421"/>
              <a:gd name="connsiteX57" fmla="*/ 3610303 w 4828685"/>
              <a:gd name="connsiteY57" fmla="*/ 2427889 h 3267421"/>
              <a:gd name="connsiteX58" fmla="*/ 3594538 w 4828685"/>
              <a:gd name="connsiteY58" fmla="*/ 2380593 h 3267421"/>
              <a:gd name="connsiteX59" fmla="*/ 3499945 w 4828685"/>
              <a:gd name="connsiteY59" fmla="*/ 2301765 h 3267421"/>
              <a:gd name="connsiteX60" fmla="*/ 3452648 w 4828685"/>
              <a:gd name="connsiteY60" fmla="*/ 2254469 h 3267421"/>
              <a:gd name="connsiteX61" fmla="*/ 3358055 w 4828685"/>
              <a:gd name="connsiteY61" fmla="*/ 2222938 h 3267421"/>
              <a:gd name="connsiteX62" fmla="*/ 3310759 w 4828685"/>
              <a:gd name="connsiteY62" fmla="*/ 2207172 h 3267421"/>
              <a:gd name="connsiteX63" fmla="*/ 3263462 w 4828685"/>
              <a:gd name="connsiteY63" fmla="*/ 2191406 h 3267421"/>
              <a:gd name="connsiteX64" fmla="*/ 3200400 w 4828685"/>
              <a:gd name="connsiteY64" fmla="*/ 2081048 h 3267421"/>
              <a:gd name="connsiteX65" fmla="*/ 3247697 w 4828685"/>
              <a:gd name="connsiteY65" fmla="*/ 2049517 h 3267421"/>
              <a:gd name="connsiteX66" fmla="*/ 3452648 w 4828685"/>
              <a:gd name="connsiteY66" fmla="*/ 2096813 h 3267421"/>
              <a:gd name="connsiteX67" fmla="*/ 3547241 w 4828685"/>
              <a:gd name="connsiteY67" fmla="*/ 2159875 h 3267421"/>
              <a:gd name="connsiteX68" fmla="*/ 3657600 w 4828685"/>
              <a:gd name="connsiteY68" fmla="*/ 2128344 h 3267421"/>
              <a:gd name="connsiteX69" fmla="*/ 3752193 w 4828685"/>
              <a:gd name="connsiteY69" fmla="*/ 2049517 h 3267421"/>
              <a:gd name="connsiteX70" fmla="*/ 3783724 w 4828685"/>
              <a:gd name="connsiteY70" fmla="*/ 2002220 h 3267421"/>
              <a:gd name="connsiteX71" fmla="*/ 3815255 w 4828685"/>
              <a:gd name="connsiteY71" fmla="*/ 1939158 h 3267421"/>
              <a:gd name="connsiteX72" fmla="*/ 3862552 w 4828685"/>
              <a:gd name="connsiteY72" fmla="*/ 1781503 h 3267421"/>
              <a:gd name="connsiteX73" fmla="*/ 3831021 w 4828685"/>
              <a:gd name="connsiteY73" fmla="*/ 1655379 h 3267421"/>
              <a:gd name="connsiteX74" fmla="*/ 3783724 w 4828685"/>
              <a:gd name="connsiteY74" fmla="*/ 1623848 h 3267421"/>
              <a:gd name="connsiteX75" fmla="*/ 3846786 w 4828685"/>
              <a:gd name="connsiteY75" fmla="*/ 1592317 h 3267421"/>
              <a:gd name="connsiteX76" fmla="*/ 3925614 w 4828685"/>
              <a:gd name="connsiteY76" fmla="*/ 1655379 h 3267421"/>
              <a:gd name="connsiteX77" fmla="*/ 4020207 w 4828685"/>
              <a:gd name="connsiteY77" fmla="*/ 1702675 h 3267421"/>
              <a:gd name="connsiteX78" fmla="*/ 4099034 w 4828685"/>
              <a:gd name="connsiteY78" fmla="*/ 1686910 h 3267421"/>
              <a:gd name="connsiteX79" fmla="*/ 4193628 w 4828685"/>
              <a:gd name="connsiteY79" fmla="*/ 1623848 h 3267421"/>
              <a:gd name="connsiteX80" fmla="*/ 4225159 w 4828685"/>
              <a:gd name="connsiteY80" fmla="*/ 1466193 h 3267421"/>
              <a:gd name="connsiteX81" fmla="*/ 4240924 w 4828685"/>
              <a:gd name="connsiteY81" fmla="*/ 1418896 h 3267421"/>
              <a:gd name="connsiteX82" fmla="*/ 4209393 w 4828685"/>
              <a:gd name="connsiteY82" fmla="*/ 1371600 h 3267421"/>
              <a:gd name="connsiteX83" fmla="*/ 4162097 w 4828685"/>
              <a:gd name="connsiteY83" fmla="*/ 1355834 h 3267421"/>
              <a:gd name="connsiteX84" fmla="*/ 3673366 w 4828685"/>
              <a:gd name="connsiteY84" fmla="*/ 1340069 h 3267421"/>
              <a:gd name="connsiteX85" fmla="*/ 3610303 w 4828685"/>
              <a:gd name="connsiteY85" fmla="*/ 1324303 h 3267421"/>
              <a:gd name="connsiteX86" fmla="*/ 3563007 w 4828685"/>
              <a:gd name="connsiteY86" fmla="*/ 1308538 h 3267421"/>
              <a:gd name="connsiteX87" fmla="*/ 3389586 w 4828685"/>
              <a:gd name="connsiteY87" fmla="*/ 1292772 h 3267421"/>
              <a:gd name="connsiteX88" fmla="*/ 3263462 w 4828685"/>
              <a:gd name="connsiteY88" fmla="*/ 1213944 h 3267421"/>
              <a:gd name="connsiteX89" fmla="*/ 3216166 w 4828685"/>
              <a:gd name="connsiteY89" fmla="*/ 1182413 h 3267421"/>
              <a:gd name="connsiteX90" fmla="*/ 3452648 w 4828685"/>
              <a:gd name="connsiteY90" fmla="*/ 1198179 h 3267421"/>
              <a:gd name="connsiteX91" fmla="*/ 3846786 w 4828685"/>
              <a:gd name="connsiteY91" fmla="*/ 1213944 h 3267421"/>
              <a:gd name="connsiteX92" fmla="*/ 3909848 w 4828685"/>
              <a:gd name="connsiteY92" fmla="*/ 1245475 h 3267421"/>
              <a:gd name="connsiteX93" fmla="*/ 4004441 w 4828685"/>
              <a:gd name="connsiteY93" fmla="*/ 1308538 h 3267421"/>
              <a:gd name="connsiteX94" fmla="*/ 4067503 w 4828685"/>
              <a:gd name="connsiteY94" fmla="*/ 1324303 h 3267421"/>
              <a:gd name="connsiteX95" fmla="*/ 4130566 w 4828685"/>
              <a:gd name="connsiteY95" fmla="*/ 1355834 h 3267421"/>
              <a:gd name="connsiteX96" fmla="*/ 4177862 w 4828685"/>
              <a:gd name="connsiteY96" fmla="*/ 1324303 h 3267421"/>
              <a:gd name="connsiteX97" fmla="*/ 4272455 w 4828685"/>
              <a:gd name="connsiteY97" fmla="*/ 1245475 h 3267421"/>
              <a:gd name="connsiteX98" fmla="*/ 4256690 w 4828685"/>
              <a:gd name="connsiteY98" fmla="*/ 1150882 h 3267421"/>
              <a:gd name="connsiteX99" fmla="*/ 4209393 w 4828685"/>
              <a:gd name="connsiteY99" fmla="*/ 1119351 h 3267421"/>
              <a:gd name="connsiteX100" fmla="*/ 3815255 w 4828685"/>
              <a:gd name="connsiteY100" fmla="*/ 1040524 h 3267421"/>
              <a:gd name="connsiteX101" fmla="*/ 3704897 w 4828685"/>
              <a:gd name="connsiteY101" fmla="*/ 977462 h 3267421"/>
              <a:gd name="connsiteX102" fmla="*/ 3610303 w 4828685"/>
              <a:gd name="connsiteY102" fmla="*/ 930165 h 3267421"/>
              <a:gd name="connsiteX103" fmla="*/ 3436883 w 4828685"/>
              <a:gd name="connsiteY103" fmla="*/ 914400 h 3267421"/>
              <a:gd name="connsiteX104" fmla="*/ 3373821 w 4828685"/>
              <a:gd name="connsiteY104" fmla="*/ 898634 h 3267421"/>
              <a:gd name="connsiteX105" fmla="*/ 3326524 w 4828685"/>
              <a:gd name="connsiteY105" fmla="*/ 867103 h 3267421"/>
              <a:gd name="connsiteX106" fmla="*/ 3200400 w 4828685"/>
              <a:gd name="connsiteY106" fmla="*/ 819806 h 3267421"/>
              <a:gd name="connsiteX107" fmla="*/ 3153103 w 4828685"/>
              <a:gd name="connsiteY107" fmla="*/ 772510 h 3267421"/>
              <a:gd name="connsiteX108" fmla="*/ 3105807 w 4828685"/>
              <a:gd name="connsiteY108" fmla="*/ 740979 h 3267421"/>
              <a:gd name="connsiteX109" fmla="*/ 3042745 w 4828685"/>
              <a:gd name="connsiteY109" fmla="*/ 662151 h 3267421"/>
              <a:gd name="connsiteX110" fmla="*/ 2948152 w 4828685"/>
              <a:gd name="connsiteY110" fmla="*/ 630620 h 3267421"/>
              <a:gd name="connsiteX111" fmla="*/ 2900855 w 4828685"/>
              <a:gd name="connsiteY111" fmla="*/ 583324 h 3267421"/>
              <a:gd name="connsiteX112" fmla="*/ 2853559 w 4828685"/>
              <a:gd name="connsiteY112" fmla="*/ 551793 h 3267421"/>
              <a:gd name="connsiteX113" fmla="*/ 2806262 w 4828685"/>
              <a:gd name="connsiteY113" fmla="*/ 457200 h 3267421"/>
              <a:gd name="connsiteX114" fmla="*/ 2758966 w 4828685"/>
              <a:gd name="connsiteY114" fmla="*/ 409903 h 3267421"/>
              <a:gd name="connsiteX115" fmla="*/ 2727434 w 4828685"/>
              <a:gd name="connsiteY115" fmla="*/ 315310 h 3267421"/>
              <a:gd name="connsiteX116" fmla="*/ 2680138 w 4828685"/>
              <a:gd name="connsiteY116" fmla="*/ 299544 h 3267421"/>
              <a:gd name="connsiteX117" fmla="*/ 2632841 w 4828685"/>
              <a:gd name="connsiteY117" fmla="*/ 268013 h 3267421"/>
              <a:gd name="connsiteX118" fmla="*/ 2522483 w 4828685"/>
              <a:gd name="connsiteY118" fmla="*/ 252248 h 3267421"/>
              <a:gd name="connsiteX119" fmla="*/ 2459421 w 4828685"/>
              <a:gd name="connsiteY119" fmla="*/ 236482 h 3267421"/>
              <a:gd name="connsiteX120" fmla="*/ 2396359 w 4828685"/>
              <a:gd name="connsiteY120" fmla="*/ 189186 h 3267421"/>
              <a:gd name="connsiteX121" fmla="*/ 2349062 w 4828685"/>
              <a:gd name="connsiteY121" fmla="*/ 173420 h 3267421"/>
              <a:gd name="connsiteX122" fmla="*/ 2301766 w 4828685"/>
              <a:gd name="connsiteY122" fmla="*/ 141889 h 3267421"/>
              <a:gd name="connsiteX123" fmla="*/ 2569779 w 4828685"/>
              <a:gd name="connsiteY123" fmla="*/ 110358 h 3267421"/>
              <a:gd name="connsiteX124" fmla="*/ 2632841 w 4828685"/>
              <a:gd name="connsiteY124" fmla="*/ 78827 h 3267421"/>
              <a:gd name="connsiteX125" fmla="*/ 2869324 w 4828685"/>
              <a:gd name="connsiteY125" fmla="*/ 110358 h 3267421"/>
              <a:gd name="connsiteX126" fmla="*/ 2916621 w 4828685"/>
              <a:gd name="connsiteY126" fmla="*/ 141889 h 3267421"/>
              <a:gd name="connsiteX127" fmla="*/ 2963917 w 4828685"/>
              <a:gd name="connsiteY127" fmla="*/ 268013 h 3267421"/>
              <a:gd name="connsiteX128" fmla="*/ 2979683 w 4828685"/>
              <a:gd name="connsiteY128" fmla="*/ 315310 h 3267421"/>
              <a:gd name="connsiteX129" fmla="*/ 3042745 w 4828685"/>
              <a:gd name="connsiteY129" fmla="*/ 346841 h 3267421"/>
              <a:gd name="connsiteX130" fmla="*/ 3153103 w 4828685"/>
              <a:gd name="connsiteY130" fmla="*/ 409903 h 3267421"/>
              <a:gd name="connsiteX131" fmla="*/ 3168869 w 4828685"/>
              <a:gd name="connsiteY131" fmla="*/ 362606 h 3267421"/>
              <a:gd name="connsiteX132" fmla="*/ 3279228 w 4828685"/>
              <a:gd name="connsiteY132" fmla="*/ 362606 h 3267421"/>
              <a:gd name="connsiteX133" fmla="*/ 3342290 w 4828685"/>
              <a:gd name="connsiteY133" fmla="*/ 394138 h 3267421"/>
              <a:gd name="connsiteX134" fmla="*/ 3405352 w 4828685"/>
              <a:gd name="connsiteY134" fmla="*/ 504496 h 3267421"/>
              <a:gd name="connsiteX135" fmla="*/ 3452648 w 4828685"/>
              <a:gd name="connsiteY135" fmla="*/ 551793 h 3267421"/>
              <a:gd name="connsiteX136" fmla="*/ 3468414 w 4828685"/>
              <a:gd name="connsiteY136" fmla="*/ 599089 h 3267421"/>
              <a:gd name="connsiteX137" fmla="*/ 3515710 w 4828685"/>
              <a:gd name="connsiteY137" fmla="*/ 630620 h 3267421"/>
              <a:gd name="connsiteX138" fmla="*/ 3610303 w 4828685"/>
              <a:gd name="connsiteY138" fmla="*/ 693682 h 3267421"/>
              <a:gd name="connsiteX139" fmla="*/ 3736428 w 4828685"/>
              <a:gd name="connsiteY139" fmla="*/ 709448 h 3267421"/>
              <a:gd name="connsiteX140" fmla="*/ 3783724 w 4828685"/>
              <a:gd name="connsiteY140" fmla="*/ 662151 h 3267421"/>
              <a:gd name="connsiteX141" fmla="*/ 3878317 w 4828685"/>
              <a:gd name="connsiteY141" fmla="*/ 630620 h 3267421"/>
              <a:gd name="connsiteX142" fmla="*/ 3925614 w 4828685"/>
              <a:gd name="connsiteY142" fmla="*/ 646386 h 3267421"/>
              <a:gd name="connsiteX143" fmla="*/ 4099034 w 4828685"/>
              <a:gd name="connsiteY143" fmla="*/ 756744 h 3267421"/>
              <a:gd name="connsiteX144" fmla="*/ 4177862 w 4828685"/>
              <a:gd name="connsiteY144" fmla="*/ 804041 h 3267421"/>
              <a:gd name="connsiteX145" fmla="*/ 4319752 w 4828685"/>
              <a:gd name="connsiteY145" fmla="*/ 851338 h 3267421"/>
              <a:gd name="connsiteX146" fmla="*/ 4430110 w 4828685"/>
              <a:gd name="connsiteY146" fmla="*/ 898634 h 3267421"/>
              <a:gd name="connsiteX147" fmla="*/ 4445876 w 4828685"/>
              <a:gd name="connsiteY147" fmla="*/ 851338 h 3267421"/>
              <a:gd name="connsiteX148" fmla="*/ 4351283 w 4828685"/>
              <a:gd name="connsiteY148" fmla="*/ 725213 h 3267421"/>
              <a:gd name="connsiteX149" fmla="*/ 4303986 w 4828685"/>
              <a:gd name="connsiteY149" fmla="*/ 709448 h 3267421"/>
              <a:gd name="connsiteX150" fmla="*/ 4256690 w 4828685"/>
              <a:gd name="connsiteY150" fmla="*/ 662151 h 3267421"/>
              <a:gd name="connsiteX151" fmla="*/ 4445876 w 4828685"/>
              <a:gd name="connsiteY151" fmla="*/ 709448 h 3267421"/>
              <a:gd name="connsiteX152" fmla="*/ 4524703 w 4828685"/>
              <a:gd name="connsiteY152" fmla="*/ 725213 h 3267421"/>
              <a:gd name="connsiteX153" fmla="*/ 4477407 w 4828685"/>
              <a:gd name="connsiteY153" fmla="*/ 614855 h 3267421"/>
              <a:gd name="connsiteX154" fmla="*/ 4430110 w 4828685"/>
              <a:gd name="connsiteY154" fmla="*/ 583324 h 3267421"/>
              <a:gd name="connsiteX155" fmla="*/ 4319752 w 4828685"/>
              <a:gd name="connsiteY155" fmla="*/ 520262 h 3267421"/>
              <a:gd name="connsiteX156" fmla="*/ 4240924 w 4828685"/>
              <a:gd name="connsiteY156" fmla="*/ 441434 h 3267421"/>
              <a:gd name="connsiteX157" fmla="*/ 4288221 w 4828685"/>
              <a:gd name="connsiteY157" fmla="*/ 394138 h 3267421"/>
              <a:gd name="connsiteX158" fmla="*/ 4556234 w 4828685"/>
              <a:gd name="connsiteY158" fmla="*/ 409903 h 3267421"/>
              <a:gd name="connsiteX159" fmla="*/ 4587766 w 4828685"/>
              <a:gd name="connsiteY159" fmla="*/ 441434 h 3267421"/>
              <a:gd name="connsiteX160" fmla="*/ 4635062 w 4828685"/>
              <a:gd name="connsiteY160" fmla="*/ 472965 h 3267421"/>
              <a:gd name="connsiteX161" fmla="*/ 4792717 w 4828685"/>
              <a:gd name="connsiteY161" fmla="*/ 457200 h 3267421"/>
              <a:gd name="connsiteX162" fmla="*/ 4745421 w 4828685"/>
              <a:gd name="connsiteY162" fmla="*/ 362606 h 3267421"/>
              <a:gd name="connsiteX163" fmla="*/ 4587766 w 4828685"/>
              <a:gd name="connsiteY163" fmla="*/ 252248 h 3267421"/>
              <a:gd name="connsiteX164" fmla="*/ 4508938 w 4828685"/>
              <a:gd name="connsiteY164" fmla="*/ 220717 h 3267421"/>
              <a:gd name="connsiteX165" fmla="*/ 4461641 w 4828685"/>
              <a:gd name="connsiteY165" fmla="*/ 204951 h 3267421"/>
              <a:gd name="connsiteX166" fmla="*/ 4193628 w 4828685"/>
              <a:gd name="connsiteY166" fmla="*/ 189186 h 3267421"/>
              <a:gd name="connsiteX167" fmla="*/ 4067503 w 4828685"/>
              <a:gd name="connsiteY167" fmla="*/ 173420 h 3267421"/>
              <a:gd name="connsiteX168" fmla="*/ 3909848 w 4828685"/>
              <a:gd name="connsiteY168" fmla="*/ 110358 h 3267421"/>
              <a:gd name="connsiteX169" fmla="*/ 3862552 w 4828685"/>
              <a:gd name="connsiteY169" fmla="*/ 78827 h 3267421"/>
              <a:gd name="connsiteX170" fmla="*/ 3799490 w 4828685"/>
              <a:gd name="connsiteY170" fmla="*/ 47296 h 3267421"/>
              <a:gd name="connsiteX171" fmla="*/ 3736428 w 4828685"/>
              <a:gd name="connsiteY171" fmla="*/ 0 h 326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828685" h="3267421">
                <a:moveTo>
                  <a:pt x="0" y="1671144"/>
                </a:moveTo>
                <a:cubicBezTo>
                  <a:pt x="78828" y="1676399"/>
                  <a:pt x="157872" y="1679049"/>
                  <a:pt x="236483" y="1686910"/>
                </a:cubicBezTo>
                <a:cubicBezTo>
                  <a:pt x="269848" y="1690246"/>
                  <a:pt x="343256" y="1709662"/>
                  <a:pt x="378372" y="1718441"/>
                </a:cubicBezTo>
                <a:cubicBezTo>
                  <a:pt x="406007" y="1736864"/>
                  <a:pt x="449049" y="1751578"/>
                  <a:pt x="441434" y="1797269"/>
                </a:cubicBezTo>
                <a:cubicBezTo>
                  <a:pt x="438319" y="1815959"/>
                  <a:pt x="420413" y="1828800"/>
                  <a:pt x="409903" y="1844565"/>
                </a:cubicBezTo>
                <a:cubicBezTo>
                  <a:pt x="425669" y="1855075"/>
                  <a:pt x="439459" y="1869443"/>
                  <a:pt x="457200" y="1876096"/>
                </a:cubicBezTo>
                <a:cubicBezTo>
                  <a:pt x="504700" y="1893909"/>
                  <a:pt x="673180" y="1905577"/>
                  <a:pt x="693683" y="1907627"/>
                </a:cubicBezTo>
                <a:cubicBezTo>
                  <a:pt x="785074" y="1938091"/>
                  <a:pt x="781111" y="1921101"/>
                  <a:pt x="835572" y="1986455"/>
                </a:cubicBezTo>
                <a:cubicBezTo>
                  <a:pt x="847702" y="2001011"/>
                  <a:pt x="852307" y="2021915"/>
                  <a:pt x="867103" y="2033751"/>
                </a:cubicBezTo>
                <a:cubicBezTo>
                  <a:pt x="880080" y="2044132"/>
                  <a:pt x="897910" y="2047456"/>
                  <a:pt x="914400" y="2049517"/>
                </a:cubicBezTo>
                <a:cubicBezTo>
                  <a:pt x="982390" y="2058016"/>
                  <a:pt x="1051035" y="2060027"/>
                  <a:pt x="1119352" y="2065282"/>
                </a:cubicBezTo>
                <a:cubicBezTo>
                  <a:pt x="1124607" y="2081048"/>
                  <a:pt x="1135117" y="2095961"/>
                  <a:pt x="1135117" y="2112579"/>
                </a:cubicBezTo>
                <a:cubicBezTo>
                  <a:pt x="1135117" y="2180764"/>
                  <a:pt x="1120440" y="2189773"/>
                  <a:pt x="1087821" y="2238703"/>
                </a:cubicBezTo>
                <a:cubicBezTo>
                  <a:pt x="1117458" y="2258461"/>
                  <a:pt x="1164328" y="2292533"/>
                  <a:pt x="1198179" y="2301765"/>
                </a:cubicBezTo>
                <a:cubicBezTo>
                  <a:pt x="1234029" y="2311542"/>
                  <a:pt x="1271752" y="2312276"/>
                  <a:pt x="1308538" y="2317531"/>
                </a:cubicBezTo>
                <a:lnTo>
                  <a:pt x="1403131" y="2349062"/>
                </a:lnTo>
                <a:lnTo>
                  <a:pt x="1450428" y="2364827"/>
                </a:lnTo>
                <a:cubicBezTo>
                  <a:pt x="1460938" y="2380593"/>
                  <a:pt x="1474495" y="2394708"/>
                  <a:pt x="1481959" y="2412124"/>
                </a:cubicBezTo>
                <a:cubicBezTo>
                  <a:pt x="1490494" y="2432040"/>
                  <a:pt x="1479973" y="2462761"/>
                  <a:pt x="1497724" y="2475186"/>
                </a:cubicBezTo>
                <a:cubicBezTo>
                  <a:pt x="1538567" y="2503776"/>
                  <a:pt x="1595022" y="2500186"/>
                  <a:pt x="1639614" y="2522482"/>
                </a:cubicBezTo>
                <a:cubicBezTo>
                  <a:pt x="1717540" y="2561445"/>
                  <a:pt x="1680380" y="2546581"/>
                  <a:pt x="1749972" y="2569779"/>
                </a:cubicBezTo>
                <a:cubicBezTo>
                  <a:pt x="1755227" y="2590800"/>
                  <a:pt x="1752202" y="2615921"/>
                  <a:pt x="1765738" y="2632841"/>
                </a:cubicBezTo>
                <a:cubicBezTo>
                  <a:pt x="1776119" y="2645818"/>
                  <a:pt x="1797055" y="2644041"/>
                  <a:pt x="1813034" y="2648606"/>
                </a:cubicBezTo>
                <a:cubicBezTo>
                  <a:pt x="1833868" y="2654559"/>
                  <a:pt x="1855076" y="2659117"/>
                  <a:pt x="1876097" y="2664372"/>
                </a:cubicBezTo>
                <a:cubicBezTo>
                  <a:pt x="1870842" y="2680138"/>
                  <a:pt x="1860331" y="2695050"/>
                  <a:pt x="1860331" y="2711669"/>
                </a:cubicBezTo>
                <a:cubicBezTo>
                  <a:pt x="1860331" y="2728287"/>
                  <a:pt x="1859646" y="2761315"/>
                  <a:pt x="1876097" y="2758965"/>
                </a:cubicBezTo>
                <a:cubicBezTo>
                  <a:pt x="1913612" y="2753606"/>
                  <a:pt x="1970690" y="2695903"/>
                  <a:pt x="1970690" y="2695903"/>
                </a:cubicBezTo>
                <a:cubicBezTo>
                  <a:pt x="1975945" y="2680137"/>
                  <a:pt x="1970689" y="2653861"/>
                  <a:pt x="1986455" y="2648606"/>
                </a:cubicBezTo>
                <a:cubicBezTo>
                  <a:pt x="2000556" y="2643906"/>
                  <a:pt x="2016640" y="2665335"/>
                  <a:pt x="2017986" y="2680138"/>
                </a:cubicBezTo>
                <a:cubicBezTo>
                  <a:pt x="2025530" y="2763114"/>
                  <a:pt x="2008489" y="2803223"/>
                  <a:pt x="1986455" y="2869324"/>
                </a:cubicBezTo>
                <a:cubicBezTo>
                  <a:pt x="1991710" y="2895600"/>
                  <a:pt x="1987835" y="2925544"/>
                  <a:pt x="2002221" y="2948151"/>
                </a:cubicBezTo>
                <a:cubicBezTo>
                  <a:pt x="2026161" y="2985771"/>
                  <a:pt x="2096814" y="3042744"/>
                  <a:pt x="2096814" y="3042744"/>
                </a:cubicBezTo>
                <a:cubicBezTo>
                  <a:pt x="2102069" y="3058510"/>
                  <a:pt x="2110052" y="3073616"/>
                  <a:pt x="2112579" y="3090041"/>
                </a:cubicBezTo>
                <a:cubicBezTo>
                  <a:pt x="2120610" y="3142241"/>
                  <a:pt x="2106490" y="3199616"/>
                  <a:pt x="2128345" y="3247696"/>
                </a:cubicBezTo>
                <a:cubicBezTo>
                  <a:pt x="2137311" y="3267421"/>
                  <a:pt x="2170386" y="3258207"/>
                  <a:pt x="2191407" y="3263462"/>
                </a:cubicBezTo>
                <a:cubicBezTo>
                  <a:pt x="2221384" y="3257466"/>
                  <a:pt x="2285215" y="3248089"/>
                  <a:pt x="2317531" y="3231931"/>
                </a:cubicBezTo>
                <a:cubicBezTo>
                  <a:pt x="2334479" y="3223457"/>
                  <a:pt x="2350442" y="3212731"/>
                  <a:pt x="2364828" y="3200400"/>
                </a:cubicBezTo>
                <a:cubicBezTo>
                  <a:pt x="2387399" y="3181054"/>
                  <a:pt x="2403700" y="3154617"/>
                  <a:pt x="2427890" y="3137338"/>
                </a:cubicBezTo>
                <a:cubicBezTo>
                  <a:pt x="2441413" y="3127679"/>
                  <a:pt x="2460322" y="3129004"/>
                  <a:pt x="2475186" y="3121572"/>
                </a:cubicBezTo>
                <a:cubicBezTo>
                  <a:pt x="2492133" y="3113098"/>
                  <a:pt x="2507927" y="3102171"/>
                  <a:pt x="2522483" y="3090041"/>
                </a:cubicBezTo>
                <a:cubicBezTo>
                  <a:pt x="2539611" y="3075768"/>
                  <a:pt x="2550421" y="3053806"/>
                  <a:pt x="2569779" y="3042744"/>
                </a:cubicBezTo>
                <a:cubicBezTo>
                  <a:pt x="2588592" y="3031994"/>
                  <a:pt x="2612007" y="3032932"/>
                  <a:pt x="2632841" y="3026979"/>
                </a:cubicBezTo>
                <a:cubicBezTo>
                  <a:pt x="2648820" y="3022414"/>
                  <a:pt x="2663945" y="3014950"/>
                  <a:pt x="2680138" y="3011213"/>
                </a:cubicBezTo>
                <a:cubicBezTo>
                  <a:pt x="2732358" y="2999162"/>
                  <a:pt x="2837793" y="2979682"/>
                  <a:pt x="2837793" y="2979682"/>
                </a:cubicBezTo>
                <a:cubicBezTo>
                  <a:pt x="2853559" y="2963917"/>
                  <a:pt x="2871402" y="2949985"/>
                  <a:pt x="2885090" y="2932386"/>
                </a:cubicBezTo>
                <a:cubicBezTo>
                  <a:pt x="2903113" y="2909214"/>
                  <a:pt x="2966750" y="2803429"/>
                  <a:pt x="2995448" y="2774731"/>
                </a:cubicBezTo>
                <a:cubicBezTo>
                  <a:pt x="3008846" y="2761333"/>
                  <a:pt x="3026979" y="2753710"/>
                  <a:pt x="3042745" y="2743200"/>
                </a:cubicBezTo>
                <a:cubicBezTo>
                  <a:pt x="3058510" y="2748455"/>
                  <a:pt x="3077064" y="2748584"/>
                  <a:pt x="3090041" y="2758965"/>
                </a:cubicBezTo>
                <a:cubicBezTo>
                  <a:pt x="3104837" y="2770802"/>
                  <a:pt x="3102790" y="2803758"/>
                  <a:pt x="3121572" y="2806262"/>
                </a:cubicBezTo>
                <a:cubicBezTo>
                  <a:pt x="3189490" y="2815318"/>
                  <a:pt x="3258207" y="2795751"/>
                  <a:pt x="3326524" y="2790496"/>
                </a:cubicBezTo>
                <a:cubicBezTo>
                  <a:pt x="3438985" y="2753011"/>
                  <a:pt x="3303022" y="2806164"/>
                  <a:pt x="3421117" y="2727434"/>
                </a:cubicBezTo>
                <a:cubicBezTo>
                  <a:pt x="3434944" y="2718216"/>
                  <a:pt x="3452648" y="2716924"/>
                  <a:pt x="3468414" y="2711669"/>
                </a:cubicBezTo>
                <a:cubicBezTo>
                  <a:pt x="3531476" y="2716924"/>
                  <a:pt x="3595020" y="2718047"/>
                  <a:pt x="3657600" y="2727434"/>
                </a:cubicBezTo>
                <a:cubicBezTo>
                  <a:pt x="3700456" y="2733862"/>
                  <a:pt x="3783724" y="2758965"/>
                  <a:pt x="3783724" y="2758965"/>
                </a:cubicBezTo>
                <a:cubicBezTo>
                  <a:pt x="3799490" y="2753710"/>
                  <a:pt x="3823589" y="2758064"/>
                  <a:pt x="3831021" y="2743200"/>
                </a:cubicBezTo>
                <a:cubicBezTo>
                  <a:pt x="3838453" y="2728336"/>
                  <a:pt x="3823629" y="2710258"/>
                  <a:pt x="3815255" y="2695903"/>
                </a:cubicBezTo>
                <a:cubicBezTo>
                  <a:pt x="3786613" y="2646803"/>
                  <a:pt x="3760856" y="2594207"/>
                  <a:pt x="3720662" y="2554013"/>
                </a:cubicBezTo>
                <a:cubicBezTo>
                  <a:pt x="3639020" y="2472371"/>
                  <a:pt x="3675437" y="2514733"/>
                  <a:pt x="3610303" y="2427889"/>
                </a:cubicBezTo>
                <a:cubicBezTo>
                  <a:pt x="3605048" y="2412124"/>
                  <a:pt x="3603756" y="2394420"/>
                  <a:pt x="3594538" y="2380593"/>
                </a:cubicBezTo>
                <a:cubicBezTo>
                  <a:pt x="3559995" y="2328778"/>
                  <a:pt x="3543568" y="2338117"/>
                  <a:pt x="3499945" y="2301765"/>
                </a:cubicBezTo>
                <a:cubicBezTo>
                  <a:pt x="3482817" y="2287492"/>
                  <a:pt x="3472138" y="2265297"/>
                  <a:pt x="3452648" y="2254469"/>
                </a:cubicBezTo>
                <a:cubicBezTo>
                  <a:pt x="3423594" y="2238328"/>
                  <a:pt x="3389586" y="2233448"/>
                  <a:pt x="3358055" y="2222938"/>
                </a:cubicBezTo>
                <a:lnTo>
                  <a:pt x="3310759" y="2207172"/>
                </a:lnTo>
                <a:lnTo>
                  <a:pt x="3263462" y="2191406"/>
                </a:lnTo>
                <a:cubicBezTo>
                  <a:pt x="3238972" y="2166916"/>
                  <a:pt x="3184520" y="2128687"/>
                  <a:pt x="3200400" y="2081048"/>
                </a:cubicBezTo>
                <a:cubicBezTo>
                  <a:pt x="3206392" y="2063072"/>
                  <a:pt x="3231931" y="2060027"/>
                  <a:pt x="3247697" y="2049517"/>
                </a:cubicBezTo>
                <a:cubicBezTo>
                  <a:pt x="3369197" y="2063017"/>
                  <a:pt x="3368628" y="2046401"/>
                  <a:pt x="3452648" y="2096813"/>
                </a:cubicBezTo>
                <a:cubicBezTo>
                  <a:pt x="3485143" y="2116310"/>
                  <a:pt x="3547241" y="2159875"/>
                  <a:pt x="3547241" y="2159875"/>
                </a:cubicBezTo>
                <a:cubicBezTo>
                  <a:pt x="3584027" y="2149365"/>
                  <a:pt x="3622078" y="2142553"/>
                  <a:pt x="3657600" y="2128344"/>
                </a:cubicBezTo>
                <a:cubicBezTo>
                  <a:pt x="3688604" y="2115943"/>
                  <a:pt x="3732499" y="2073150"/>
                  <a:pt x="3752193" y="2049517"/>
                </a:cubicBezTo>
                <a:cubicBezTo>
                  <a:pt x="3764323" y="2034961"/>
                  <a:pt x="3774323" y="2018671"/>
                  <a:pt x="3783724" y="2002220"/>
                </a:cubicBezTo>
                <a:cubicBezTo>
                  <a:pt x="3795384" y="1981815"/>
                  <a:pt x="3806527" y="1960979"/>
                  <a:pt x="3815255" y="1939158"/>
                </a:cubicBezTo>
                <a:cubicBezTo>
                  <a:pt x="3840843" y="1875189"/>
                  <a:pt x="3847066" y="1843444"/>
                  <a:pt x="3862552" y="1781503"/>
                </a:cubicBezTo>
                <a:cubicBezTo>
                  <a:pt x="3861768" y="1777581"/>
                  <a:pt x="3843947" y="1671537"/>
                  <a:pt x="3831021" y="1655379"/>
                </a:cubicBezTo>
                <a:cubicBezTo>
                  <a:pt x="3819184" y="1640583"/>
                  <a:pt x="3799490" y="1634358"/>
                  <a:pt x="3783724" y="1623848"/>
                </a:cubicBezTo>
                <a:cubicBezTo>
                  <a:pt x="3752951" y="1577689"/>
                  <a:pt x="3702310" y="1526646"/>
                  <a:pt x="3846786" y="1592317"/>
                </a:cubicBezTo>
                <a:cubicBezTo>
                  <a:pt x="3877419" y="1606241"/>
                  <a:pt x="3898694" y="1635189"/>
                  <a:pt x="3925614" y="1655379"/>
                </a:cubicBezTo>
                <a:cubicBezTo>
                  <a:pt x="3974514" y="1692054"/>
                  <a:pt x="3965655" y="1684492"/>
                  <a:pt x="4020207" y="1702675"/>
                </a:cubicBezTo>
                <a:cubicBezTo>
                  <a:pt x="4046483" y="1697420"/>
                  <a:pt x="4074640" y="1697998"/>
                  <a:pt x="4099034" y="1686910"/>
                </a:cubicBezTo>
                <a:cubicBezTo>
                  <a:pt x="4133533" y="1671229"/>
                  <a:pt x="4193628" y="1623848"/>
                  <a:pt x="4193628" y="1623848"/>
                </a:cubicBezTo>
                <a:cubicBezTo>
                  <a:pt x="4229245" y="1516993"/>
                  <a:pt x="4188928" y="1647350"/>
                  <a:pt x="4225159" y="1466193"/>
                </a:cubicBezTo>
                <a:cubicBezTo>
                  <a:pt x="4228418" y="1449897"/>
                  <a:pt x="4235669" y="1434662"/>
                  <a:pt x="4240924" y="1418896"/>
                </a:cubicBezTo>
                <a:cubicBezTo>
                  <a:pt x="4230414" y="1403131"/>
                  <a:pt x="4224189" y="1383437"/>
                  <a:pt x="4209393" y="1371600"/>
                </a:cubicBezTo>
                <a:cubicBezTo>
                  <a:pt x="4196416" y="1361219"/>
                  <a:pt x="4178687" y="1356810"/>
                  <a:pt x="4162097" y="1355834"/>
                </a:cubicBezTo>
                <a:cubicBezTo>
                  <a:pt x="3999383" y="1346263"/>
                  <a:pt x="3836276" y="1345324"/>
                  <a:pt x="3673366" y="1340069"/>
                </a:cubicBezTo>
                <a:cubicBezTo>
                  <a:pt x="3652345" y="1334814"/>
                  <a:pt x="3631137" y="1330256"/>
                  <a:pt x="3610303" y="1324303"/>
                </a:cubicBezTo>
                <a:cubicBezTo>
                  <a:pt x="3594324" y="1319738"/>
                  <a:pt x="3579458" y="1310888"/>
                  <a:pt x="3563007" y="1308538"/>
                </a:cubicBezTo>
                <a:cubicBezTo>
                  <a:pt x="3505545" y="1300329"/>
                  <a:pt x="3447393" y="1298027"/>
                  <a:pt x="3389586" y="1292772"/>
                </a:cubicBezTo>
                <a:cubicBezTo>
                  <a:pt x="3281521" y="1220728"/>
                  <a:pt x="3415582" y="1309019"/>
                  <a:pt x="3263462" y="1213944"/>
                </a:cubicBezTo>
                <a:cubicBezTo>
                  <a:pt x="3247394" y="1203902"/>
                  <a:pt x="3197284" y="1183986"/>
                  <a:pt x="3216166" y="1182413"/>
                </a:cubicBezTo>
                <a:cubicBezTo>
                  <a:pt x="3294895" y="1175852"/>
                  <a:pt x="3373744" y="1194234"/>
                  <a:pt x="3452648" y="1198179"/>
                </a:cubicBezTo>
                <a:cubicBezTo>
                  <a:pt x="3583968" y="1204745"/>
                  <a:pt x="3715407" y="1208689"/>
                  <a:pt x="3846786" y="1213944"/>
                </a:cubicBezTo>
                <a:cubicBezTo>
                  <a:pt x="3867807" y="1224454"/>
                  <a:pt x="3889695" y="1233383"/>
                  <a:pt x="3909848" y="1245475"/>
                </a:cubicBezTo>
                <a:cubicBezTo>
                  <a:pt x="3942343" y="1264972"/>
                  <a:pt x="3967677" y="1299347"/>
                  <a:pt x="4004441" y="1308538"/>
                </a:cubicBezTo>
                <a:lnTo>
                  <a:pt x="4067503" y="1324303"/>
                </a:lnTo>
                <a:cubicBezTo>
                  <a:pt x="4088524" y="1334813"/>
                  <a:pt x="4107064" y="1355834"/>
                  <a:pt x="4130566" y="1355834"/>
                </a:cubicBezTo>
                <a:cubicBezTo>
                  <a:pt x="4149514" y="1355834"/>
                  <a:pt x="4163306" y="1336433"/>
                  <a:pt x="4177862" y="1324303"/>
                </a:cubicBezTo>
                <a:cubicBezTo>
                  <a:pt x="4299251" y="1223145"/>
                  <a:pt x="4155029" y="1323760"/>
                  <a:pt x="4272455" y="1245475"/>
                </a:cubicBezTo>
                <a:cubicBezTo>
                  <a:pt x="4267200" y="1213944"/>
                  <a:pt x="4270986" y="1179473"/>
                  <a:pt x="4256690" y="1150882"/>
                </a:cubicBezTo>
                <a:cubicBezTo>
                  <a:pt x="4248216" y="1133934"/>
                  <a:pt x="4224551" y="1130720"/>
                  <a:pt x="4209393" y="1119351"/>
                </a:cubicBezTo>
                <a:cubicBezTo>
                  <a:pt x="4036890" y="989974"/>
                  <a:pt x="4200142" y="1059768"/>
                  <a:pt x="3815255" y="1040524"/>
                </a:cubicBezTo>
                <a:cubicBezTo>
                  <a:pt x="3700032" y="963708"/>
                  <a:pt x="3844905" y="1057466"/>
                  <a:pt x="3704897" y="977462"/>
                </a:cubicBezTo>
                <a:cubicBezTo>
                  <a:pt x="3663268" y="953674"/>
                  <a:pt x="3658477" y="937047"/>
                  <a:pt x="3610303" y="930165"/>
                </a:cubicBezTo>
                <a:cubicBezTo>
                  <a:pt x="3552841" y="921956"/>
                  <a:pt x="3494690" y="919655"/>
                  <a:pt x="3436883" y="914400"/>
                </a:cubicBezTo>
                <a:cubicBezTo>
                  <a:pt x="3415862" y="909145"/>
                  <a:pt x="3393737" y="907169"/>
                  <a:pt x="3373821" y="898634"/>
                </a:cubicBezTo>
                <a:cubicBezTo>
                  <a:pt x="3356405" y="891170"/>
                  <a:pt x="3342975" y="876504"/>
                  <a:pt x="3326524" y="867103"/>
                </a:cubicBezTo>
                <a:cubicBezTo>
                  <a:pt x="3262402" y="830462"/>
                  <a:pt x="3269371" y="837049"/>
                  <a:pt x="3200400" y="819806"/>
                </a:cubicBezTo>
                <a:cubicBezTo>
                  <a:pt x="3184634" y="804041"/>
                  <a:pt x="3170231" y="786783"/>
                  <a:pt x="3153103" y="772510"/>
                </a:cubicBezTo>
                <a:cubicBezTo>
                  <a:pt x="3138547" y="760380"/>
                  <a:pt x="3117643" y="755775"/>
                  <a:pt x="3105807" y="740979"/>
                </a:cubicBezTo>
                <a:cubicBezTo>
                  <a:pt x="3051573" y="673187"/>
                  <a:pt x="3140896" y="705774"/>
                  <a:pt x="3042745" y="662151"/>
                </a:cubicBezTo>
                <a:cubicBezTo>
                  <a:pt x="3012373" y="648652"/>
                  <a:pt x="2948152" y="630620"/>
                  <a:pt x="2948152" y="630620"/>
                </a:cubicBezTo>
                <a:cubicBezTo>
                  <a:pt x="2932386" y="614855"/>
                  <a:pt x="2917983" y="597597"/>
                  <a:pt x="2900855" y="583324"/>
                </a:cubicBezTo>
                <a:cubicBezTo>
                  <a:pt x="2886299" y="571194"/>
                  <a:pt x="2866957" y="565191"/>
                  <a:pt x="2853559" y="551793"/>
                </a:cubicBezTo>
                <a:cubicBezTo>
                  <a:pt x="2779140" y="477373"/>
                  <a:pt x="2857551" y="534133"/>
                  <a:pt x="2806262" y="457200"/>
                </a:cubicBezTo>
                <a:cubicBezTo>
                  <a:pt x="2793895" y="438649"/>
                  <a:pt x="2774731" y="425669"/>
                  <a:pt x="2758966" y="409903"/>
                </a:cubicBezTo>
                <a:cubicBezTo>
                  <a:pt x="2748455" y="378372"/>
                  <a:pt x="2758965" y="325821"/>
                  <a:pt x="2727434" y="315310"/>
                </a:cubicBezTo>
                <a:cubicBezTo>
                  <a:pt x="2711669" y="310055"/>
                  <a:pt x="2695002" y="306976"/>
                  <a:pt x="2680138" y="299544"/>
                </a:cubicBezTo>
                <a:cubicBezTo>
                  <a:pt x="2663191" y="291070"/>
                  <a:pt x="2650990" y="273458"/>
                  <a:pt x="2632841" y="268013"/>
                </a:cubicBezTo>
                <a:cubicBezTo>
                  <a:pt x="2597249" y="257335"/>
                  <a:pt x="2559043" y="258895"/>
                  <a:pt x="2522483" y="252248"/>
                </a:cubicBezTo>
                <a:cubicBezTo>
                  <a:pt x="2501165" y="248372"/>
                  <a:pt x="2480442" y="241737"/>
                  <a:pt x="2459421" y="236482"/>
                </a:cubicBezTo>
                <a:cubicBezTo>
                  <a:pt x="2438400" y="220717"/>
                  <a:pt x="2419173" y="202222"/>
                  <a:pt x="2396359" y="189186"/>
                </a:cubicBezTo>
                <a:cubicBezTo>
                  <a:pt x="2381930" y="180941"/>
                  <a:pt x="2363926" y="180852"/>
                  <a:pt x="2349062" y="173420"/>
                </a:cubicBezTo>
                <a:cubicBezTo>
                  <a:pt x="2332115" y="164946"/>
                  <a:pt x="2317531" y="152399"/>
                  <a:pt x="2301766" y="141889"/>
                </a:cubicBezTo>
                <a:cubicBezTo>
                  <a:pt x="2400272" y="134853"/>
                  <a:pt x="2483777" y="147216"/>
                  <a:pt x="2569779" y="110358"/>
                </a:cubicBezTo>
                <a:cubicBezTo>
                  <a:pt x="2591381" y="101100"/>
                  <a:pt x="2611820" y="89337"/>
                  <a:pt x="2632841" y="78827"/>
                </a:cubicBezTo>
                <a:cubicBezTo>
                  <a:pt x="2675101" y="82349"/>
                  <a:pt x="2804927" y="78160"/>
                  <a:pt x="2869324" y="110358"/>
                </a:cubicBezTo>
                <a:cubicBezTo>
                  <a:pt x="2886272" y="118832"/>
                  <a:pt x="2900855" y="131379"/>
                  <a:pt x="2916621" y="141889"/>
                </a:cubicBezTo>
                <a:cubicBezTo>
                  <a:pt x="2952399" y="249227"/>
                  <a:pt x="2907373" y="117230"/>
                  <a:pt x="2963917" y="268013"/>
                </a:cubicBezTo>
                <a:cubicBezTo>
                  <a:pt x="2969752" y="283573"/>
                  <a:pt x="2967932" y="303559"/>
                  <a:pt x="2979683" y="315310"/>
                </a:cubicBezTo>
                <a:cubicBezTo>
                  <a:pt x="2996301" y="331928"/>
                  <a:pt x="3022816" y="334385"/>
                  <a:pt x="3042745" y="346841"/>
                </a:cubicBezTo>
                <a:cubicBezTo>
                  <a:pt x="3151825" y="415017"/>
                  <a:pt x="3060183" y="378930"/>
                  <a:pt x="3153103" y="409903"/>
                </a:cubicBezTo>
                <a:cubicBezTo>
                  <a:pt x="3158358" y="394137"/>
                  <a:pt x="3157118" y="374357"/>
                  <a:pt x="3168869" y="362606"/>
                </a:cubicBezTo>
                <a:cubicBezTo>
                  <a:pt x="3200533" y="330942"/>
                  <a:pt x="3247228" y="354606"/>
                  <a:pt x="3279228" y="362606"/>
                </a:cubicBezTo>
                <a:cubicBezTo>
                  <a:pt x="3300249" y="373117"/>
                  <a:pt x="3324235" y="379092"/>
                  <a:pt x="3342290" y="394138"/>
                </a:cubicBezTo>
                <a:cubicBezTo>
                  <a:pt x="3368576" y="416043"/>
                  <a:pt x="3388023" y="480235"/>
                  <a:pt x="3405352" y="504496"/>
                </a:cubicBezTo>
                <a:cubicBezTo>
                  <a:pt x="3418311" y="522639"/>
                  <a:pt x="3436883" y="536027"/>
                  <a:pt x="3452648" y="551793"/>
                </a:cubicBezTo>
                <a:cubicBezTo>
                  <a:pt x="3457903" y="567558"/>
                  <a:pt x="3458033" y="586112"/>
                  <a:pt x="3468414" y="599089"/>
                </a:cubicBezTo>
                <a:cubicBezTo>
                  <a:pt x="3480251" y="613885"/>
                  <a:pt x="3501154" y="618490"/>
                  <a:pt x="3515710" y="630620"/>
                </a:cubicBezTo>
                <a:cubicBezTo>
                  <a:pt x="3594439" y="696228"/>
                  <a:pt x="3527186" y="665977"/>
                  <a:pt x="3610303" y="693682"/>
                </a:cubicBezTo>
                <a:cubicBezTo>
                  <a:pt x="3662184" y="728269"/>
                  <a:pt x="3664069" y="745628"/>
                  <a:pt x="3736428" y="709448"/>
                </a:cubicBezTo>
                <a:cubicBezTo>
                  <a:pt x="3756370" y="699477"/>
                  <a:pt x="3764234" y="672979"/>
                  <a:pt x="3783724" y="662151"/>
                </a:cubicBezTo>
                <a:cubicBezTo>
                  <a:pt x="3812778" y="646010"/>
                  <a:pt x="3878317" y="630620"/>
                  <a:pt x="3878317" y="630620"/>
                </a:cubicBezTo>
                <a:cubicBezTo>
                  <a:pt x="3894083" y="635875"/>
                  <a:pt x="3910750" y="638954"/>
                  <a:pt x="3925614" y="646386"/>
                </a:cubicBezTo>
                <a:cubicBezTo>
                  <a:pt x="3990352" y="678755"/>
                  <a:pt x="4036556" y="719257"/>
                  <a:pt x="4099034" y="756744"/>
                </a:cubicBezTo>
                <a:cubicBezTo>
                  <a:pt x="4125310" y="772510"/>
                  <a:pt x="4150454" y="790337"/>
                  <a:pt x="4177862" y="804041"/>
                </a:cubicBezTo>
                <a:cubicBezTo>
                  <a:pt x="4302760" y="866490"/>
                  <a:pt x="4209365" y="811197"/>
                  <a:pt x="4319752" y="851338"/>
                </a:cubicBezTo>
                <a:cubicBezTo>
                  <a:pt x="4357364" y="865015"/>
                  <a:pt x="4393324" y="882869"/>
                  <a:pt x="4430110" y="898634"/>
                </a:cubicBezTo>
                <a:cubicBezTo>
                  <a:pt x="4435365" y="882869"/>
                  <a:pt x="4447937" y="867828"/>
                  <a:pt x="4445876" y="851338"/>
                </a:cubicBezTo>
                <a:cubicBezTo>
                  <a:pt x="4437376" y="783334"/>
                  <a:pt x="4406541" y="756789"/>
                  <a:pt x="4351283" y="725213"/>
                </a:cubicBezTo>
                <a:cubicBezTo>
                  <a:pt x="4336854" y="716968"/>
                  <a:pt x="4319752" y="714703"/>
                  <a:pt x="4303986" y="709448"/>
                </a:cubicBezTo>
                <a:cubicBezTo>
                  <a:pt x="4288221" y="693682"/>
                  <a:pt x="4235538" y="669202"/>
                  <a:pt x="4256690" y="662151"/>
                </a:cubicBezTo>
                <a:cubicBezTo>
                  <a:pt x="4406423" y="612240"/>
                  <a:pt x="4363359" y="678504"/>
                  <a:pt x="4445876" y="709448"/>
                </a:cubicBezTo>
                <a:cubicBezTo>
                  <a:pt x="4470966" y="718857"/>
                  <a:pt x="4498427" y="719958"/>
                  <a:pt x="4524703" y="725213"/>
                </a:cubicBezTo>
                <a:cubicBezTo>
                  <a:pt x="4512643" y="676969"/>
                  <a:pt x="4513699" y="651147"/>
                  <a:pt x="4477407" y="614855"/>
                </a:cubicBezTo>
                <a:cubicBezTo>
                  <a:pt x="4464009" y="601457"/>
                  <a:pt x="4444666" y="595454"/>
                  <a:pt x="4430110" y="583324"/>
                </a:cubicBezTo>
                <a:cubicBezTo>
                  <a:pt x="4349601" y="516233"/>
                  <a:pt x="4421832" y="545781"/>
                  <a:pt x="4319752" y="520262"/>
                </a:cubicBezTo>
                <a:cubicBezTo>
                  <a:pt x="4303986" y="509752"/>
                  <a:pt x="4235669" y="472966"/>
                  <a:pt x="4240924" y="441434"/>
                </a:cubicBezTo>
                <a:cubicBezTo>
                  <a:pt x="4244590" y="419442"/>
                  <a:pt x="4272455" y="409903"/>
                  <a:pt x="4288221" y="394138"/>
                </a:cubicBezTo>
                <a:cubicBezTo>
                  <a:pt x="4377559" y="399393"/>
                  <a:pt x="4467837" y="395946"/>
                  <a:pt x="4556234" y="409903"/>
                </a:cubicBezTo>
                <a:cubicBezTo>
                  <a:pt x="4570916" y="412221"/>
                  <a:pt x="4576159" y="432149"/>
                  <a:pt x="4587766" y="441434"/>
                </a:cubicBezTo>
                <a:cubicBezTo>
                  <a:pt x="4602562" y="453270"/>
                  <a:pt x="4619297" y="462455"/>
                  <a:pt x="4635062" y="472965"/>
                </a:cubicBezTo>
                <a:cubicBezTo>
                  <a:pt x="4687614" y="467710"/>
                  <a:pt x="4746549" y="482848"/>
                  <a:pt x="4792717" y="457200"/>
                </a:cubicBezTo>
                <a:cubicBezTo>
                  <a:pt x="4828685" y="437218"/>
                  <a:pt x="4754311" y="370014"/>
                  <a:pt x="4745421" y="362606"/>
                </a:cubicBezTo>
                <a:cubicBezTo>
                  <a:pt x="4719693" y="341165"/>
                  <a:pt x="4606655" y="259804"/>
                  <a:pt x="4587766" y="252248"/>
                </a:cubicBezTo>
                <a:cubicBezTo>
                  <a:pt x="4561490" y="241738"/>
                  <a:pt x="4535436" y="230654"/>
                  <a:pt x="4508938" y="220717"/>
                </a:cubicBezTo>
                <a:cubicBezTo>
                  <a:pt x="4493378" y="214882"/>
                  <a:pt x="4478177" y="206605"/>
                  <a:pt x="4461641" y="204951"/>
                </a:cubicBezTo>
                <a:cubicBezTo>
                  <a:pt x="4372593" y="196046"/>
                  <a:pt x="4282966" y="194441"/>
                  <a:pt x="4193628" y="189186"/>
                </a:cubicBezTo>
                <a:cubicBezTo>
                  <a:pt x="4151586" y="183931"/>
                  <a:pt x="4108931" y="182298"/>
                  <a:pt x="4067503" y="173420"/>
                </a:cubicBezTo>
                <a:cubicBezTo>
                  <a:pt x="4015822" y="162346"/>
                  <a:pt x="3956529" y="137033"/>
                  <a:pt x="3909848" y="110358"/>
                </a:cubicBezTo>
                <a:cubicBezTo>
                  <a:pt x="3893397" y="100957"/>
                  <a:pt x="3879003" y="88228"/>
                  <a:pt x="3862552" y="78827"/>
                </a:cubicBezTo>
                <a:cubicBezTo>
                  <a:pt x="3842147" y="67167"/>
                  <a:pt x="3819895" y="58956"/>
                  <a:pt x="3799490" y="47296"/>
                </a:cubicBezTo>
                <a:cubicBezTo>
                  <a:pt x="3757893" y="23527"/>
                  <a:pt x="3760930" y="24502"/>
                  <a:pt x="3736428" y="0"/>
                </a:cubicBezTo>
              </a:path>
            </a:pathLst>
          </a:custGeom>
          <a:solidFill>
            <a:schemeClr val="accent6">
              <a:lumMod val="60000"/>
              <a:lumOff val="40000"/>
            </a:schemeClr>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8208579" y="-362607"/>
            <a:ext cx="3074276" cy="3689131"/>
          </a:xfrm>
          <a:custGeom>
            <a:avLst/>
            <a:gdLst>
              <a:gd name="connsiteX0" fmla="*/ 0 w 3074276"/>
              <a:gd name="connsiteY0" fmla="*/ 0 h 3689131"/>
              <a:gd name="connsiteX1" fmla="*/ 15766 w 3074276"/>
              <a:gd name="connsiteY1" fmla="*/ 47297 h 3689131"/>
              <a:gd name="connsiteX2" fmla="*/ 78828 w 3074276"/>
              <a:gd name="connsiteY2" fmla="*/ 126124 h 3689131"/>
              <a:gd name="connsiteX3" fmla="*/ 110359 w 3074276"/>
              <a:gd name="connsiteY3" fmla="*/ 173421 h 3689131"/>
              <a:gd name="connsiteX4" fmla="*/ 394138 w 3074276"/>
              <a:gd name="connsiteY4" fmla="*/ 94593 h 3689131"/>
              <a:gd name="connsiteX5" fmla="*/ 488731 w 3074276"/>
              <a:gd name="connsiteY5" fmla="*/ 63062 h 3689131"/>
              <a:gd name="connsiteX6" fmla="*/ 662152 w 3074276"/>
              <a:gd name="connsiteY6" fmla="*/ 78828 h 3689131"/>
              <a:gd name="connsiteX7" fmla="*/ 725214 w 3074276"/>
              <a:gd name="connsiteY7" fmla="*/ 94593 h 3689131"/>
              <a:gd name="connsiteX8" fmla="*/ 740980 w 3074276"/>
              <a:gd name="connsiteY8" fmla="*/ 141890 h 3689131"/>
              <a:gd name="connsiteX9" fmla="*/ 756745 w 3074276"/>
              <a:gd name="connsiteY9" fmla="*/ 315310 h 3689131"/>
              <a:gd name="connsiteX10" fmla="*/ 804042 w 3074276"/>
              <a:gd name="connsiteY10" fmla="*/ 378373 h 3689131"/>
              <a:gd name="connsiteX11" fmla="*/ 819807 w 3074276"/>
              <a:gd name="connsiteY11" fmla="*/ 425669 h 3689131"/>
              <a:gd name="connsiteX12" fmla="*/ 804042 w 3074276"/>
              <a:gd name="connsiteY12" fmla="*/ 882869 h 3689131"/>
              <a:gd name="connsiteX13" fmla="*/ 788276 w 3074276"/>
              <a:gd name="connsiteY13" fmla="*/ 930166 h 3689131"/>
              <a:gd name="connsiteX14" fmla="*/ 725214 w 3074276"/>
              <a:gd name="connsiteY14" fmla="*/ 1008993 h 3689131"/>
              <a:gd name="connsiteX15" fmla="*/ 662152 w 3074276"/>
              <a:gd name="connsiteY15" fmla="*/ 1103586 h 3689131"/>
              <a:gd name="connsiteX16" fmla="*/ 614855 w 3074276"/>
              <a:gd name="connsiteY16" fmla="*/ 1213945 h 3689131"/>
              <a:gd name="connsiteX17" fmla="*/ 567559 w 3074276"/>
              <a:gd name="connsiteY17" fmla="*/ 1277007 h 3689131"/>
              <a:gd name="connsiteX18" fmla="*/ 488731 w 3074276"/>
              <a:gd name="connsiteY18" fmla="*/ 1434662 h 3689131"/>
              <a:gd name="connsiteX19" fmla="*/ 457200 w 3074276"/>
              <a:gd name="connsiteY19" fmla="*/ 1481959 h 3689131"/>
              <a:gd name="connsiteX20" fmla="*/ 504497 w 3074276"/>
              <a:gd name="connsiteY20" fmla="*/ 1497724 h 3689131"/>
              <a:gd name="connsiteX21" fmla="*/ 567559 w 3074276"/>
              <a:gd name="connsiteY21" fmla="*/ 1450428 h 3689131"/>
              <a:gd name="connsiteX22" fmla="*/ 630621 w 3074276"/>
              <a:gd name="connsiteY22" fmla="*/ 1418897 h 3689131"/>
              <a:gd name="connsiteX23" fmla="*/ 677918 w 3074276"/>
              <a:gd name="connsiteY23" fmla="*/ 1387366 h 3689131"/>
              <a:gd name="connsiteX24" fmla="*/ 709449 w 3074276"/>
              <a:gd name="connsiteY24" fmla="*/ 1340069 h 3689131"/>
              <a:gd name="connsiteX25" fmla="*/ 756745 w 3074276"/>
              <a:gd name="connsiteY25" fmla="*/ 1308538 h 3689131"/>
              <a:gd name="connsiteX26" fmla="*/ 804042 w 3074276"/>
              <a:gd name="connsiteY26" fmla="*/ 1261241 h 3689131"/>
              <a:gd name="connsiteX27" fmla="*/ 914400 w 3074276"/>
              <a:gd name="connsiteY27" fmla="*/ 1182414 h 3689131"/>
              <a:gd name="connsiteX28" fmla="*/ 1040524 w 3074276"/>
              <a:gd name="connsiteY28" fmla="*/ 1056290 h 3689131"/>
              <a:gd name="connsiteX29" fmla="*/ 1072055 w 3074276"/>
              <a:gd name="connsiteY29" fmla="*/ 961697 h 3689131"/>
              <a:gd name="connsiteX30" fmla="*/ 1087821 w 3074276"/>
              <a:gd name="connsiteY30" fmla="*/ 551793 h 3689131"/>
              <a:gd name="connsiteX31" fmla="*/ 1119352 w 3074276"/>
              <a:gd name="connsiteY31" fmla="*/ 441435 h 3689131"/>
              <a:gd name="connsiteX32" fmla="*/ 1213945 w 3074276"/>
              <a:gd name="connsiteY32" fmla="*/ 346841 h 3689131"/>
              <a:gd name="connsiteX33" fmla="*/ 1277007 w 3074276"/>
              <a:gd name="connsiteY33" fmla="*/ 331076 h 3689131"/>
              <a:gd name="connsiteX34" fmla="*/ 1324304 w 3074276"/>
              <a:gd name="connsiteY34" fmla="*/ 283779 h 3689131"/>
              <a:gd name="connsiteX35" fmla="*/ 1387366 w 3074276"/>
              <a:gd name="connsiteY35" fmla="*/ 236483 h 3689131"/>
              <a:gd name="connsiteX36" fmla="*/ 1371600 w 3074276"/>
              <a:gd name="connsiteY36" fmla="*/ 283779 h 3689131"/>
              <a:gd name="connsiteX37" fmla="*/ 1340069 w 3074276"/>
              <a:gd name="connsiteY37" fmla="*/ 378373 h 3689131"/>
              <a:gd name="connsiteX38" fmla="*/ 1324304 w 3074276"/>
              <a:gd name="connsiteY38" fmla="*/ 472966 h 3689131"/>
              <a:gd name="connsiteX39" fmla="*/ 1292773 w 3074276"/>
              <a:gd name="connsiteY39" fmla="*/ 599090 h 3689131"/>
              <a:gd name="connsiteX40" fmla="*/ 1261242 w 3074276"/>
              <a:gd name="connsiteY40" fmla="*/ 819807 h 3689131"/>
              <a:gd name="connsiteX41" fmla="*/ 1229711 w 3074276"/>
              <a:gd name="connsiteY41" fmla="*/ 867104 h 3689131"/>
              <a:gd name="connsiteX42" fmla="*/ 1213945 w 3074276"/>
              <a:gd name="connsiteY42" fmla="*/ 930166 h 3689131"/>
              <a:gd name="connsiteX43" fmla="*/ 1182414 w 3074276"/>
              <a:gd name="connsiteY43" fmla="*/ 1166648 h 3689131"/>
              <a:gd name="connsiteX44" fmla="*/ 1150883 w 3074276"/>
              <a:gd name="connsiteY44" fmla="*/ 1213945 h 3689131"/>
              <a:gd name="connsiteX45" fmla="*/ 1103587 w 3074276"/>
              <a:gd name="connsiteY45" fmla="*/ 1292773 h 3689131"/>
              <a:gd name="connsiteX46" fmla="*/ 1056290 w 3074276"/>
              <a:gd name="connsiteY46" fmla="*/ 1308538 h 3689131"/>
              <a:gd name="connsiteX47" fmla="*/ 977462 w 3074276"/>
              <a:gd name="connsiteY47" fmla="*/ 1403131 h 3689131"/>
              <a:gd name="connsiteX48" fmla="*/ 945931 w 3074276"/>
              <a:gd name="connsiteY48" fmla="*/ 1513490 h 3689131"/>
              <a:gd name="connsiteX49" fmla="*/ 882869 w 3074276"/>
              <a:gd name="connsiteY49" fmla="*/ 1608083 h 3689131"/>
              <a:gd name="connsiteX50" fmla="*/ 930166 w 3074276"/>
              <a:gd name="connsiteY50" fmla="*/ 1623848 h 3689131"/>
              <a:gd name="connsiteX51" fmla="*/ 1008993 w 3074276"/>
              <a:gd name="connsiteY51" fmla="*/ 1639614 h 3689131"/>
              <a:gd name="connsiteX52" fmla="*/ 945931 w 3074276"/>
              <a:gd name="connsiteY52" fmla="*/ 2017986 h 3689131"/>
              <a:gd name="connsiteX53" fmla="*/ 898635 w 3074276"/>
              <a:gd name="connsiteY53" fmla="*/ 2081048 h 3689131"/>
              <a:gd name="connsiteX54" fmla="*/ 882869 w 3074276"/>
              <a:gd name="connsiteY54" fmla="*/ 2286000 h 3689131"/>
              <a:gd name="connsiteX55" fmla="*/ 1008993 w 3074276"/>
              <a:gd name="connsiteY55" fmla="*/ 2254469 h 3689131"/>
              <a:gd name="connsiteX56" fmla="*/ 1056290 w 3074276"/>
              <a:gd name="connsiteY56" fmla="*/ 2222938 h 3689131"/>
              <a:gd name="connsiteX57" fmla="*/ 1182414 w 3074276"/>
              <a:gd name="connsiteY57" fmla="*/ 2112579 h 3689131"/>
              <a:gd name="connsiteX58" fmla="*/ 1198180 w 3074276"/>
              <a:gd name="connsiteY58" fmla="*/ 2065283 h 3689131"/>
              <a:gd name="connsiteX59" fmla="*/ 1213945 w 3074276"/>
              <a:gd name="connsiteY59" fmla="*/ 1986455 h 3689131"/>
              <a:gd name="connsiteX60" fmla="*/ 1245476 w 3074276"/>
              <a:gd name="connsiteY60" fmla="*/ 2033752 h 3689131"/>
              <a:gd name="connsiteX61" fmla="*/ 1229711 w 3074276"/>
              <a:gd name="connsiteY61" fmla="*/ 2112579 h 3689131"/>
              <a:gd name="connsiteX62" fmla="*/ 1213945 w 3074276"/>
              <a:gd name="connsiteY62" fmla="*/ 2159876 h 3689131"/>
              <a:gd name="connsiteX63" fmla="*/ 1198180 w 3074276"/>
              <a:gd name="connsiteY63" fmla="*/ 2349062 h 3689131"/>
              <a:gd name="connsiteX64" fmla="*/ 1150883 w 3074276"/>
              <a:gd name="connsiteY64" fmla="*/ 2380593 h 3689131"/>
              <a:gd name="connsiteX65" fmla="*/ 1040524 w 3074276"/>
              <a:gd name="connsiteY65" fmla="*/ 2443655 h 3689131"/>
              <a:gd name="connsiteX66" fmla="*/ 977462 w 3074276"/>
              <a:gd name="connsiteY66" fmla="*/ 2522483 h 3689131"/>
              <a:gd name="connsiteX67" fmla="*/ 882869 w 3074276"/>
              <a:gd name="connsiteY67" fmla="*/ 2601310 h 3689131"/>
              <a:gd name="connsiteX68" fmla="*/ 1103587 w 3074276"/>
              <a:gd name="connsiteY68" fmla="*/ 2664373 h 3689131"/>
              <a:gd name="connsiteX69" fmla="*/ 1087821 w 3074276"/>
              <a:gd name="connsiteY69" fmla="*/ 2727435 h 3689131"/>
              <a:gd name="connsiteX70" fmla="*/ 1040524 w 3074276"/>
              <a:gd name="connsiteY70" fmla="*/ 2774731 h 3689131"/>
              <a:gd name="connsiteX71" fmla="*/ 993228 w 3074276"/>
              <a:gd name="connsiteY71" fmla="*/ 2837793 h 3689131"/>
              <a:gd name="connsiteX72" fmla="*/ 898635 w 3074276"/>
              <a:gd name="connsiteY72" fmla="*/ 2885090 h 3689131"/>
              <a:gd name="connsiteX73" fmla="*/ 851338 w 3074276"/>
              <a:gd name="connsiteY73" fmla="*/ 2932386 h 3689131"/>
              <a:gd name="connsiteX74" fmla="*/ 819807 w 3074276"/>
              <a:gd name="connsiteY74" fmla="*/ 3042745 h 3689131"/>
              <a:gd name="connsiteX75" fmla="*/ 835573 w 3074276"/>
              <a:gd name="connsiteY75" fmla="*/ 3231931 h 3689131"/>
              <a:gd name="connsiteX76" fmla="*/ 851338 w 3074276"/>
              <a:gd name="connsiteY76" fmla="*/ 3294993 h 3689131"/>
              <a:gd name="connsiteX77" fmla="*/ 867104 w 3074276"/>
              <a:gd name="connsiteY77" fmla="*/ 3389586 h 3689131"/>
              <a:gd name="connsiteX78" fmla="*/ 882869 w 3074276"/>
              <a:gd name="connsiteY78" fmla="*/ 3436883 h 3689131"/>
              <a:gd name="connsiteX79" fmla="*/ 930166 w 3074276"/>
              <a:gd name="connsiteY79" fmla="*/ 3452648 h 3689131"/>
              <a:gd name="connsiteX80" fmla="*/ 977462 w 3074276"/>
              <a:gd name="connsiteY80" fmla="*/ 3499945 h 3689131"/>
              <a:gd name="connsiteX81" fmla="*/ 1072055 w 3074276"/>
              <a:gd name="connsiteY81" fmla="*/ 3563007 h 3689131"/>
              <a:gd name="connsiteX82" fmla="*/ 1087821 w 3074276"/>
              <a:gd name="connsiteY82" fmla="*/ 3610304 h 3689131"/>
              <a:gd name="connsiteX83" fmla="*/ 1135118 w 3074276"/>
              <a:gd name="connsiteY83" fmla="*/ 3641835 h 3689131"/>
              <a:gd name="connsiteX84" fmla="*/ 1166649 w 3074276"/>
              <a:gd name="connsiteY84" fmla="*/ 3689131 h 3689131"/>
              <a:gd name="connsiteX85" fmla="*/ 1277007 w 3074276"/>
              <a:gd name="connsiteY85" fmla="*/ 3673366 h 3689131"/>
              <a:gd name="connsiteX86" fmla="*/ 1324304 w 3074276"/>
              <a:gd name="connsiteY86" fmla="*/ 3641835 h 3689131"/>
              <a:gd name="connsiteX87" fmla="*/ 1387366 w 3074276"/>
              <a:gd name="connsiteY87" fmla="*/ 3626069 h 3689131"/>
              <a:gd name="connsiteX88" fmla="*/ 1418897 w 3074276"/>
              <a:gd name="connsiteY88" fmla="*/ 3578773 h 3689131"/>
              <a:gd name="connsiteX89" fmla="*/ 1560787 w 3074276"/>
              <a:gd name="connsiteY89" fmla="*/ 3499945 h 3689131"/>
              <a:gd name="connsiteX90" fmla="*/ 1608083 w 3074276"/>
              <a:gd name="connsiteY90" fmla="*/ 3468414 h 3689131"/>
              <a:gd name="connsiteX91" fmla="*/ 1686911 w 3074276"/>
              <a:gd name="connsiteY91" fmla="*/ 3342290 h 3689131"/>
              <a:gd name="connsiteX92" fmla="*/ 1702676 w 3074276"/>
              <a:gd name="connsiteY92" fmla="*/ 3294993 h 3689131"/>
              <a:gd name="connsiteX93" fmla="*/ 1734207 w 3074276"/>
              <a:gd name="connsiteY93" fmla="*/ 3168869 h 3689131"/>
              <a:gd name="connsiteX94" fmla="*/ 1749973 w 3074276"/>
              <a:gd name="connsiteY94" fmla="*/ 3121573 h 3689131"/>
              <a:gd name="connsiteX95" fmla="*/ 1781504 w 3074276"/>
              <a:gd name="connsiteY95" fmla="*/ 3090041 h 3689131"/>
              <a:gd name="connsiteX96" fmla="*/ 1844566 w 3074276"/>
              <a:gd name="connsiteY96" fmla="*/ 2995448 h 3689131"/>
              <a:gd name="connsiteX97" fmla="*/ 1876097 w 3074276"/>
              <a:gd name="connsiteY97" fmla="*/ 2948152 h 3689131"/>
              <a:gd name="connsiteX98" fmla="*/ 1923393 w 3074276"/>
              <a:gd name="connsiteY98" fmla="*/ 2900855 h 3689131"/>
              <a:gd name="connsiteX99" fmla="*/ 1923393 w 3074276"/>
              <a:gd name="connsiteY99" fmla="*/ 2569779 h 3689131"/>
              <a:gd name="connsiteX100" fmla="*/ 2017987 w 3074276"/>
              <a:gd name="connsiteY100" fmla="*/ 2443655 h 3689131"/>
              <a:gd name="connsiteX101" fmla="*/ 2081049 w 3074276"/>
              <a:gd name="connsiteY101" fmla="*/ 2364828 h 3689131"/>
              <a:gd name="connsiteX102" fmla="*/ 2096814 w 3074276"/>
              <a:gd name="connsiteY102" fmla="*/ 2301766 h 3689131"/>
              <a:gd name="connsiteX103" fmla="*/ 2207173 w 3074276"/>
              <a:gd name="connsiteY103" fmla="*/ 2207173 h 3689131"/>
              <a:gd name="connsiteX104" fmla="*/ 2270235 w 3074276"/>
              <a:gd name="connsiteY104" fmla="*/ 2049517 h 3689131"/>
              <a:gd name="connsiteX105" fmla="*/ 2286000 w 3074276"/>
              <a:gd name="connsiteY105" fmla="*/ 1986455 h 3689131"/>
              <a:gd name="connsiteX106" fmla="*/ 2333297 w 3074276"/>
              <a:gd name="connsiteY106" fmla="*/ 1923393 h 3689131"/>
              <a:gd name="connsiteX107" fmla="*/ 2364828 w 3074276"/>
              <a:gd name="connsiteY107" fmla="*/ 1876097 h 3689131"/>
              <a:gd name="connsiteX108" fmla="*/ 2380593 w 3074276"/>
              <a:gd name="connsiteY108" fmla="*/ 1828800 h 3689131"/>
              <a:gd name="connsiteX109" fmla="*/ 2396359 w 3074276"/>
              <a:gd name="connsiteY109" fmla="*/ 1749973 h 3689131"/>
              <a:gd name="connsiteX110" fmla="*/ 2522483 w 3074276"/>
              <a:gd name="connsiteY110" fmla="*/ 1781504 h 3689131"/>
              <a:gd name="connsiteX111" fmla="*/ 2585545 w 3074276"/>
              <a:gd name="connsiteY111" fmla="*/ 1765738 h 3689131"/>
              <a:gd name="connsiteX112" fmla="*/ 2601311 w 3074276"/>
              <a:gd name="connsiteY112" fmla="*/ 1718441 h 3689131"/>
              <a:gd name="connsiteX113" fmla="*/ 2664373 w 3074276"/>
              <a:gd name="connsiteY113" fmla="*/ 1655379 h 3689131"/>
              <a:gd name="connsiteX114" fmla="*/ 2790497 w 3074276"/>
              <a:gd name="connsiteY114" fmla="*/ 1560786 h 3689131"/>
              <a:gd name="connsiteX115" fmla="*/ 2806262 w 3074276"/>
              <a:gd name="connsiteY115" fmla="*/ 1513490 h 3689131"/>
              <a:gd name="connsiteX116" fmla="*/ 2948152 w 3074276"/>
              <a:gd name="connsiteY116" fmla="*/ 1340069 h 3689131"/>
              <a:gd name="connsiteX117" fmla="*/ 2995449 w 3074276"/>
              <a:gd name="connsiteY117" fmla="*/ 1308538 h 3689131"/>
              <a:gd name="connsiteX118" fmla="*/ 3011214 w 3074276"/>
              <a:gd name="connsiteY118" fmla="*/ 1135117 h 3689131"/>
              <a:gd name="connsiteX119" fmla="*/ 2979683 w 3074276"/>
              <a:gd name="connsiteY119" fmla="*/ 1040524 h 3689131"/>
              <a:gd name="connsiteX120" fmla="*/ 2995449 w 3074276"/>
              <a:gd name="connsiteY120" fmla="*/ 945931 h 3689131"/>
              <a:gd name="connsiteX121" fmla="*/ 3011214 w 3074276"/>
              <a:gd name="connsiteY121" fmla="*/ 898635 h 3689131"/>
              <a:gd name="connsiteX122" fmla="*/ 3058511 w 3074276"/>
              <a:gd name="connsiteY122" fmla="*/ 472966 h 3689131"/>
              <a:gd name="connsiteX123" fmla="*/ 3074276 w 3074276"/>
              <a:gd name="connsiteY123" fmla="*/ 441435 h 368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074276" h="3689131">
                <a:moveTo>
                  <a:pt x="0" y="0"/>
                </a:moveTo>
                <a:cubicBezTo>
                  <a:pt x="5255" y="15766"/>
                  <a:pt x="6958" y="33205"/>
                  <a:pt x="15766" y="47297"/>
                </a:cubicBezTo>
                <a:cubicBezTo>
                  <a:pt x="33600" y="75832"/>
                  <a:pt x="58638" y="99205"/>
                  <a:pt x="78828" y="126124"/>
                </a:cubicBezTo>
                <a:cubicBezTo>
                  <a:pt x="90197" y="141282"/>
                  <a:pt x="99849" y="157655"/>
                  <a:pt x="110359" y="173421"/>
                </a:cubicBezTo>
                <a:cubicBezTo>
                  <a:pt x="495258" y="143813"/>
                  <a:pt x="189912" y="205989"/>
                  <a:pt x="394138" y="94593"/>
                </a:cubicBezTo>
                <a:cubicBezTo>
                  <a:pt x="423316" y="78678"/>
                  <a:pt x="488731" y="63062"/>
                  <a:pt x="488731" y="63062"/>
                </a:cubicBezTo>
                <a:cubicBezTo>
                  <a:pt x="546538" y="68317"/>
                  <a:pt x="604616" y="71157"/>
                  <a:pt x="662152" y="78828"/>
                </a:cubicBezTo>
                <a:cubicBezTo>
                  <a:pt x="683629" y="81692"/>
                  <a:pt x="708294" y="81057"/>
                  <a:pt x="725214" y="94593"/>
                </a:cubicBezTo>
                <a:cubicBezTo>
                  <a:pt x="738191" y="104974"/>
                  <a:pt x="735725" y="126124"/>
                  <a:pt x="740980" y="141890"/>
                </a:cubicBezTo>
                <a:cubicBezTo>
                  <a:pt x="746235" y="199697"/>
                  <a:pt x="741789" y="259225"/>
                  <a:pt x="756745" y="315310"/>
                </a:cubicBezTo>
                <a:cubicBezTo>
                  <a:pt x="763515" y="340699"/>
                  <a:pt x="791005" y="355559"/>
                  <a:pt x="804042" y="378373"/>
                </a:cubicBezTo>
                <a:cubicBezTo>
                  <a:pt x="812287" y="392802"/>
                  <a:pt x="814552" y="409904"/>
                  <a:pt x="819807" y="425669"/>
                </a:cubicBezTo>
                <a:cubicBezTo>
                  <a:pt x="814552" y="578069"/>
                  <a:pt x="813554" y="730675"/>
                  <a:pt x="804042" y="882869"/>
                </a:cubicBezTo>
                <a:cubicBezTo>
                  <a:pt x="803005" y="899455"/>
                  <a:pt x="797084" y="916074"/>
                  <a:pt x="788276" y="930166"/>
                </a:cubicBezTo>
                <a:cubicBezTo>
                  <a:pt x="770442" y="958701"/>
                  <a:pt x="746235" y="982717"/>
                  <a:pt x="725214" y="1008993"/>
                </a:cubicBezTo>
                <a:cubicBezTo>
                  <a:pt x="691397" y="1110450"/>
                  <a:pt x="735961" y="1000254"/>
                  <a:pt x="662152" y="1103586"/>
                </a:cubicBezTo>
                <a:cubicBezTo>
                  <a:pt x="572828" y="1228638"/>
                  <a:pt x="673664" y="1111029"/>
                  <a:pt x="614855" y="1213945"/>
                </a:cubicBezTo>
                <a:cubicBezTo>
                  <a:pt x="601819" y="1236759"/>
                  <a:pt x="583324" y="1255986"/>
                  <a:pt x="567559" y="1277007"/>
                </a:cubicBezTo>
                <a:cubicBezTo>
                  <a:pt x="542602" y="1376833"/>
                  <a:pt x="563812" y="1322040"/>
                  <a:pt x="488731" y="1434662"/>
                </a:cubicBezTo>
                <a:lnTo>
                  <a:pt x="457200" y="1481959"/>
                </a:lnTo>
                <a:cubicBezTo>
                  <a:pt x="472966" y="1487214"/>
                  <a:pt x="488518" y="1502289"/>
                  <a:pt x="504497" y="1497724"/>
                </a:cubicBezTo>
                <a:cubicBezTo>
                  <a:pt x="529762" y="1490506"/>
                  <a:pt x="545277" y="1464354"/>
                  <a:pt x="567559" y="1450428"/>
                </a:cubicBezTo>
                <a:cubicBezTo>
                  <a:pt x="587489" y="1437972"/>
                  <a:pt x="610216" y="1430557"/>
                  <a:pt x="630621" y="1418897"/>
                </a:cubicBezTo>
                <a:cubicBezTo>
                  <a:pt x="647072" y="1409496"/>
                  <a:pt x="662152" y="1397876"/>
                  <a:pt x="677918" y="1387366"/>
                </a:cubicBezTo>
                <a:cubicBezTo>
                  <a:pt x="688428" y="1371600"/>
                  <a:pt x="696051" y="1353467"/>
                  <a:pt x="709449" y="1340069"/>
                </a:cubicBezTo>
                <a:cubicBezTo>
                  <a:pt x="722847" y="1326671"/>
                  <a:pt x="742189" y="1320668"/>
                  <a:pt x="756745" y="1308538"/>
                </a:cubicBezTo>
                <a:cubicBezTo>
                  <a:pt x="773873" y="1294264"/>
                  <a:pt x="786914" y="1275515"/>
                  <a:pt x="804042" y="1261241"/>
                </a:cubicBezTo>
                <a:cubicBezTo>
                  <a:pt x="898705" y="1182355"/>
                  <a:pt x="800812" y="1286536"/>
                  <a:pt x="914400" y="1182414"/>
                </a:cubicBezTo>
                <a:cubicBezTo>
                  <a:pt x="958228" y="1142239"/>
                  <a:pt x="1040524" y="1056290"/>
                  <a:pt x="1040524" y="1056290"/>
                </a:cubicBezTo>
                <a:cubicBezTo>
                  <a:pt x="1051034" y="1024759"/>
                  <a:pt x="1070778" y="994909"/>
                  <a:pt x="1072055" y="961697"/>
                </a:cubicBezTo>
                <a:cubicBezTo>
                  <a:pt x="1077310" y="825062"/>
                  <a:pt x="1078725" y="688226"/>
                  <a:pt x="1087821" y="551793"/>
                </a:cubicBezTo>
                <a:cubicBezTo>
                  <a:pt x="1088053" y="548319"/>
                  <a:pt x="1111741" y="451221"/>
                  <a:pt x="1119352" y="441435"/>
                </a:cubicBezTo>
                <a:cubicBezTo>
                  <a:pt x="1146729" y="406236"/>
                  <a:pt x="1170685" y="357656"/>
                  <a:pt x="1213945" y="346841"/>
                </a:cubicBezTo>
                <a:lnTo>
                  <a:pt x="1277007" y="331076"/>
                </a:lnTo>
                <a:cubicBezTo>
                  <a:pt x="1292773" y="315310"/>
                  <a:pt x="1307376" y="298289"/>
                  <a:pt x="1324304" y="283779"/>
                </a:cubicBezTo>
                <a:cubicBezTo>
                  <a:pt x="1344254" y="266679"/>
                  <a:pt x="1395675" y="211556"/>
                  <a:pt x="1387366" y="236483"/>
                </a:cubicBezTo>
                <a:lnTo>
                  <a:pt x="1371600" y="283779"/>
                </a:lnTo>
                <a:lnTo>
                  <a:pt x="1340069" y="378373"/>
                </a:lnTo>
                <a:cubicBezTo>
                  <a:pt x="1334814" y="409904"/>
                  <a:pt x="1331002" y="441710"/>
                  <a:pt x="1324304" y="472966"/>
                </a:cubicBezTo>
                <a:cubicBezTo>
                  <a:pt x="1315224" y="515339"/>
                  <a:pt x="1292773" y="599090"/>
                  <a:pt x="1292773" y="599090"/>
                </a:cubicBezTo>
                <a:cubicBezTo>
                  <a:pt x="1288746" y="643389"/>
                  <a:pt x="1291570" y="759149"/>
                  <a:pt x="1261242" y="819807"/>
                </a:cubicBezTo>
                <a:cubicBezTo>
                  <a:pt x="1252768" y="836755"/>
                  <a:pt x="1240221" y="851338"/>
                  <a:pt x="1229711" y="867104"/>
                </a:cubicBezTo>
                <a:cubicBezTo>
                  <a:pt x="1224456" y="888125"/>
                  <a:pt x="1217324" y="908764"/>
                  <a:pt x="1213945" y="930166"/>
                </a:cubicBezTo>
                <a:cubicBezTo>
                  <a:pt x="1201542" y="1008718"/>
                  <a:pt x="1199665" y="1089017"/>
                  <a:pt x="1182414" y="1166648"/>
                </a:cubicBezTo>
                <a:cubicBezTo>
                  <a:pt x="1178304" y="1185145"/>
                  <a:pt x="1161393" y="1198179"/>
                  <a:pt x="1150883" y="1213945"/>
                </a:cubicBezTo>
                <a:cubicBezTo>
                  <a:pt x="1138483" y="1251146"/>
                  <a:pt x="1139655" y="1271132"/>
                  <a:pt x="1103587" y="1292773"/>
                </a:cubicBezTo>
                <a:cubicBezTo>
                  <a:pt x="1089337" y="1301323"/>
                  <a:pt x="1072056" y="1303283"/>
                  <a:pt x="1056290" y="1308538"/>
                </a:cubicBezTo>
                <a:cubicBezTo>
                  <a:pt x="1030033" y="1334795"/>
                  <a:pt x="992094" y="1366550"/>
                  <a:pt x="977462" y="1403131"/>
                </a:cubicBezTo>
                <a:cubicBezTo>
                  <a:pt x="963253" y="1438653"/>
                  <a:pt x="961963" y="1478753"/>
                  <a:pt x="945931" y="1513490"/>
                </a:cubicBezTo>
                <a:cubicBezTo>
                  <a:pt x="930051" y="1547898"/>
                  <a:pt x="882869" y="1608083"/>
                  <a:pt x="882869" y="1608083"/>
                </a:cubicBezTo>
                <a:cubicBezTo>
                  <a:pt x="898635" y="1613338"/>
                  <a:pt x="914044" y="1619817"/>
                  <a:pt x="930166" y="1623848"/>
                </a:cubicBezTo>
                <a:cubicBezTo>
                  <a:pt x="956162" y="1630347"/>
                  <a:pt x="1004200" y="1613250"/>
                  <a:pt x="1008993" y="1639614"/>
                </a:cubicBezTo>
                <a:cubicBezTo>
                  <a:pt x="1074590" y="2000397"/>
                  <a:pt x="1054720" y="1891066"/>
                  <a:pt x="945931" y="2017986"/>
                </a:cubicBezTo>
                <a:cubicBezTo>
                  <a:pt x="928831" y="2037936"/>
                  <a:pt x="914400" y="2060027"/>
                  <a:pt x="898635" y="2081048"/>
                </a:cubicBezTo>
                <a:cubicBezTo>
                  <a:pt x="855353" y="2210894"/>
                  <a:pt x="862404" y="2142738"/>
                  <a:pt x="882869" y="2286000"/>
                </a:cubicBezTo>
                <a:cubicBezTo>
                  <a:pt x="912858" y="2280003"/>
                  <a:pt x="976670" y="2270630"/>
                  <a:pt x="1008993" y="2254469"/>
                </a:cubicBezTo>
                <a:cubicBezTo>
                  <a:pt x="1025940" y="2245995"/>
                  <a:pt x="1041132" y="2234307"/>
                  <a:pt x="1056290" y="2222938"/>
                </a:cubicBezTo>
                <a:cubicBezTo>
                  <a:pt x="1133282" y="2165194"/>
                  <a:pt x="1124076" y="2170918"/>
                  <a:pt x="1182414" y="2112579"/>
                </a:cubicBezTo>
                <a:cubicBezTo>
                  <a:pt x="1187669" y="2096814"/>
                  <a:pt x="1194149" y="2081405"/>
                  <a:pt x="1198180" y="2065283"/>
                </a:cubicBezTo>
                <a:cubicBezTo>
                  <a:pt x="1204679" y="2039287"/>
                  <a:pt x="1191649" y="2001319"/>
                  <a:pt x="1213945" y="1986455"/>
                </a:cubicBezTo>
                <a:cubicBezTo>
                  <a:pt x="1229711" y="1975945"/>
                  <a:pt x="1234966" y="2017986"/>
                  <a:pt x="1245476" y="2033752"/>
                </a:cubicBezTo>
                <a:cubicBezTo>
                  <a:pt x="1240221" y="2060028"/>
                  <a:pt x="1236210" y="2086583"/>
                  <a:pt x="1229711" y="2112579"/>
                </a:cubicBezTo>
                <a:cubicBezTo>
                  <a:pt x="1225680" y="2128701"/>
                  <a:pt x="1216141" y="2143403"/>
                  <a:pt x="1213945" y="2159876"/>
                </a:cubicBezTo>
                <a:cubicBezTo>
                  <a:pt x="1205582" y="2222601"/>
                  <a:pt x="1215565" y="2288216"/>
                  <a:pt x="1198180" y="2349062"/>
                </a:cubicBezTo>
                <a:cubicBezTo>
                  <a:pt x="1192975" y="2367281"/>
                  <a:pt x="1166302" y="2369580"/>
                  <a:pt x="1150883" y="2380593"/>
                </a:cubicBezTo>
                <a:cubicBezTo>
                  <a:pt x="1067367" y="2440248"/>
                  <a:pt x="1117277" y="2418072"/>
                  <a:pt x="1040524" y="2443655"/>
                </a:cubicBezTo>
                <a:cubicBezTo>
                  <a:pt x="934749" y="2514172"/>
                  <a:pt x="1038383" y="2431102"/>
                  <a:pt x="977462" y="2522483"/>
                </a:cubicBezTo>
                <a:cubicBezTo>
                  <a:pt x="953184" y="2558900"/>
                  <a:pt x="917769" y="2578044"/>
                  <a:pt x="882869" y="2601310"/>
                </a:cubicBezTo>
                <a:cubicBezTo>
                  <a:pt x="971623" y="2734442"/>
                  <a:pt x="821639" y="2536214"/>
                  <a:pt x="1103587" y="2664373"/>
                </a:cubicBezTo>
                <a:cubicBezTo>
                  <a:pt x="1123312" y="2673339"/>
                  <a:pt x="1098571" y="2708622"/>
                  <a:pt x="1087821" y="2727435"/>
                </a:cubicBezTo>
                <a:cubicBezTo>
                  <a:pt x="1076759" y="2746793"/>
                  <a:pt x="1055034" y="2757803"/>
                  <a:pt x="1040524" y="2774731"/>
                </a:cubicBezTo>
                <a:cubicBezTo>
                  <a:pt x="1023424" y="2794681"/>
                  <a:pt x="1011808" y="2819213"/>
                  <a:pt x="993228" y="2837793"/>
                </a:cubicBezTo>
                <a:cubicBezTo>
                  <a:pt x="962667" y="2868354"/>
                  <a:pt x="937101" y="2872267"/>
                  <a:pt x="898635" y="2885090"/>
                </a:cubicBezTo>
                <a:cubicBezTo>
                  <a:pt x="882869" y="2900855"/>
                  <a:pt x="863705" y="2913835"/>
                  <a:pt x="851338" y="2932386"/>
                </a:cubicBezTo>
                <a:cubicBezTo>
                  <a:pt x="842293" y="2945953"/>
                  <a:pt x="821908" y="3034340"/>
                  <a:pt x="819807" y="3042745"/>
                </a:cubicBezTo>
                <a:cubicBezTo>
                  <a:pt x="825062" y="3105807"/>
                  <a:pt x="827724" y="3169139"/>
                  <a:pt x="835573" y="3231931"/>
                </a:cubicBezTo>
                <a:cubicBezTo>
                  <a:pt x="838261" y="3253431"/>
                  <a:pt x="847089" y="3273746"/>
                  <a:pt x="851338" y="3294993"/>
                </a:cubicBezTo>
                <a:cubicBezTo>
                  <a:pt x="857607" y="3326338"/>
                  <a:pt x="860170" y="3358381"/>
                  <a:pt x="867104" y="3389586"/>
                </a:cubicBezTo>
                <a:cubicBezTo>
                  <a:pt x="870709" y="3405809"/>
                  <a:pt x="871118" y="3425132"/>
                  <a:pt x="882869" y="3436883"/>
                </a:cubicBezTo>
                <a:cubicBezTo>
                  <a:pt x="894620" y="3448634"/>
                  <a:pt x="914400" y="3447393"/>
                  <a:pt x="930166" y="3452648"/>
                </a:cubicBezTo>
                <a:cubicBezTo>
                  <a:pt x="945931" y="3468414"/>
                  <a:pt x="958911" y="3487578"/>
                  <a:pt x="977462" y="3499945"/>
                </a:cubicBezTo>
                <a:cubicBezTo>
                  <a:pt x="1114358" y="3591209"/>
                  <a:pt x="921177" y="3412126"/>
                  <a:pt x="1072055" y="3563007"/>
                </a:cubicBezTo>
                <a:cubicBezTo>
                  <a:pt x="1077310" y="3578773"/>
                  <a:pt x="1077439" y="3597327"/>
                  <a:pt x="1087821" y="3610304"/>
                </a:cubicBezTo>
                <a:cubicBezTo>
                  <a:pt x="1099658" y="3625100"/>
                  <a:pt x="1121720" y="3628437"/>
                  <a:pt x="1135118" y="3641835"/>
                </a:cubicBezTo>
                <a:cubicBezTo>
                  <a:pt x="1148516" y="3655233"/>
                  <a:pt x="1156139" y="3673366"/>
                  <a:pt x="1166649" y="3689131"/>
                </a:cubicBezTo>
                <a:cubicBezTo>
                  <a:pt x="1203435" y="3683876"/>
                  <a:pt x="1241415" y="3684044"/>
                  <a:pt x="1277007" y="3673366"/>
                </a:cubicBezTo>
                <a:cubicBezTo>
                  <a:pt x="1295156" y="3667921"/>
                  <a:pt x="1306888" y="3649299"/>
                  <a:pt x="1324304" y="3641835"/>
                </a:cubicBezTo>
                <a:cubicBezTo>
                  <a:pt x="1344220" y="3633300"/>
                  <a:pt x="1366345" y="3631324"/>
                  <a:pt x="1387366" y="3626069"/>
                </a:cubicBezTo>
                <a:cubicBezTo>
                  <a:pt x="1397876" y="3610304"/>
                  <a:pt x="1404511" y="3591104"/>
                  <a:pt x="1418897" y="3578773"/>
                </a:cubicBezTo>
                <a:cubicBezTo>
                  <a:pt x="1458290" y="3545007"/>
                  <a:pt x="1516018" y="3525527"/>
                  <a:pt x="1560787" y="3499945"/>
                </a:cubicBezTo>
                <a:cubicBezTo>
                  <a:pt x="1577238" y="3490544"/>
                  <a:pt x="1592318" y="3478924"/>
                  <a:pt x="1608083" y="3468414"/>
                </a:cubicBezTo>
                <a:cubicBezTo>
                  <a:pt x="1643559" y="3361988"/>
                  <a:pt x="1595105" y="3489181"/>
                  <a:pt x="1686911" y="3342290"/>
                </a:cubicBezTo>
                <a:cubicBezTo>
                  <a:pt x="1695719" y="3328198"/>
                  <a:pt x="1698303" y="3311026"/>
                  <a:pt x="1702676" y="3294993"/>
                </a:cubicBezTo>
                <a:cubicBezTo>
                  <a:pt x="1714078" y="3253185"/>
                  <a:pt x="1720503" y="3209980"/>
                  <a:pt x="1734207" y="3168869"/>
                </a:cubicBezTo>
                <a:cubicBezTo>
                  <a:pt x="1739462" y="3153104"/>
                  <a:pt x="1741423" y="3135823"/>
                  <a:pt x="1749973" y="3121573"/>
                </a:cubicBezTo>
                <a:cubicBezTo>
                  <a:pt x="1757621" y="3108827"/>
                  <a:pt x="1772586" y="3101932"/>
                  <a:pt x="1781504" y="3090041"/>
                </a:cubicBezTo>
                <a:cubicBezTo>
                  <a:pt x="1804241" y="3059724"/>
                  <a:pt x="1823545" y="3026979"/>
                  <a:pt x="1844566" y="2995448"/>
                </a:cubicBezTo>
                <a:cubicBezTo>
                  <a:pt x="1855076" y="2979683"/>
                  <a:pt x="1862699" y="2961550"/>
                  <a:pt x="1876097" y="2948152"/>
                </a:cubicBezTo>
                <a:lnTo>
                  <a:pt x="1923393" y="2900855"/>
                </a:lnTo>
                <a:cubicBezTo>
                  <a:pt x="1920204" y="2853021"/>
                  <a:pt x="1888692" y="2653063"/>
                  <a:pt x="1923393" y="2569779"/>
                </a:cubicBezTo>
                <a:cubicBezTo>
                  <a:pt x="1948860" y="2508657"/>
                  <a:pt x="1977638" y="2484002"/>
                  <a:pt x="2017987" y="2443655"/>
                </a:cubicBezTo>
                <a:cubicBezTo>
                  <a:pt x="2069525" y="2289037"/>
                  <a:pt x="1985968" y="2507449"/>
                  <a:pt x="2081049" y="2364828"/>
                </a:cubicBezTo>
                <a:cubicBezTo>
                  <a:pt x="2093068" y="2346799"/>
                  <a:pt x="2085330" y="2320140"/>
                  <a:pt x="2096814" y="2301766"/>
                </a:cubicBezTo>
                <a:cubicBezTo>
                  <a:pt x="2124121" y="2258074"/>
                  <a:pt x="2166470" y="2234308"/>
                  <a:pt x="2207173" y="2207173"/>
                </a:cubicBezTo>
                <a:cubicBezTo>
                  <a:pt x="2246136" y="2090283"/>
                  <a:pt x="2223840" y="2142307"/>
                  <a:pt x="2270235" y="2049517"/>
                </a:cubicBezTo>
                <a:cubicBezTo>
                  <a:pt x="2275490" y="2028496"/>
                  <a:pt x="2276310" y="2005835"/>
                  <a:pt x="2286000" y="1986455"/>
                </a:cubicBezTo>
                <a:cubicBezTo>
                  <a:pt x="2297751" y="1962953"/>
                  <a:pt x="2318024" y="1944775"/>
                  <a:pt x="2333297" y="1923393"/>
                </a:cubicBezTo>
                <a:cubicBezTo>
                  <a:pt x="2344310" y="1907975"/>
                  <a:pt x="2354318" y="1891862"/>
                  <a:pt x="2364828" y="1876097"/>
                </a:cubicBezTo>
                <a:cubicBezTo>
                  <a:pt x="2370083" y="1860331"/>
                  <a:pt x="2376562" y="1844922"/>
                  <a:pt x="2380593" y="1828800"/>
                </a:cubicBezTo>
                <a:cubicBezTo>
                  <a:pt x="2387092" y="1802804"/>
                  <a:pt x="2374063" y="1764837"/>
                  <a:pt x="2396359" y="1749973"/>
                </a:cubicBezTo>
                <a:cubicBezTo>
                  <a:pt x="2409044" y="1741516"/>
                  <a:pt x="2500891" y="1774307"/>
                  <a:pt x="2522483" y="1781504"/>
                </a:cubicBezTo>
                <a:cubicBezTo>
                  <a:pt x="2543504" y="1776249"/>
                  <a:pt x="2568625" y="1779274"/>
                  <a:pt x="2585545" y="1765738"/>
                </a:cubicBezTo>
                <a:cubicBezTo>
                  <a:pt x="2598522" y="1755356"/>
                  <a:pt x="2591652" y="1731964"/>
                  <a:pt x="2601311" y="1718441"/>
                </a:cubicBezTo>
                <a:cubicBezTo>
                  <a:pt x="2618590" y="1694251"/>
                  <a:pt x="2641536" y="1674410"/>
                  <a:pt x="2664373" y="1655379"/>
                </a:cubicBezTo>
                <a:cubicBezTo>
                  <a:pt x="2704744" y="1621736"/>
                  <a:pt x="2790497" y="1560786"/>
                  <a:pt x="2790497" y="1560786"/>
                </a:cubicBezTo>
                <a:cubicBezTo>
                  <a:pt x="2795752" y="1545021"/>
                  <a:pt x="2799385" y="1528619"/>
                  <a:pt x="2806262" y="1513490"/>
                </a:cubicBezTo>
                <a:cubicBezTo>
                  <a:pt x="2876180" y="1359670"/>
                  <a:pt x="2833483" y="1411737"/>
                  <a:pt x="2948152" y="1340069"/>
                </a:cubicBezTo>
                <a:cubicBezTo>
                  <a:pt x="2964220" y="1330027"/>
                  <a:pt x="2979683" y="1319048"/>
                  <a:pt x="2995449" y="1308538"/>
                </a:cubicBezTo>
                <a:cubicBezTo>
                  <a:pt x="3046102" y="1232557"/>
                  <a:pt x="3039122" y="1265354"/>
                  <a:pt x="3011214" y="1135117"/>
                </a:cubicBezTo>
                <a:cubicBezTo>
                  <a:pt x="3004250" y="1102618"/>
                  <a:pt x="2979683" y="1040524"/>
                  <a:pt x="2979683" y="1040524"/>
                </a:cubicBezTo>
                <a:cubicBezTo>
                  <a:pt x="2984938" y="1008993"/>
                  <a:pt x="2988515" y="977136"/>
                  <a:pt x="2995449" y="945931"/>
                </a:cubicBezTo>
                <a:cubicBezTo>
                  <a:pt x="2999054" y="929709"/>
                  <a:pt x="3009986" y="915208"/>
                  <a:pt x="3011214" y="898635"/>
                </a:cubicBezTo>
                <a:cubicBezTo>
                  <a:pt x="3051988" y="348188"/>
                  <a:pt x="2953322" y="648281"/>
                  <a:pt x="3058511" y="472966"/>
                </a:cubicBezTo>
                <a:cubicBezTo>
                  <a:pt x="3064557" y="462890"/>
                  <a:pt x="3069021" y="451945"/>
                  <a:pt x="3074276" y="441435"/>
                </a:cubicBezTo>
              </a:path>
            </a:pathLst>
          </a:custGeom>
          <a:solidFill>
            <a:schemeClr val="accent6">
              <a:lumMod val="60000"/>
              <a:lumOff val="40000"/>
            </a:schemeClr>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Oval 8"/>
          <p:cNvSpPr/>
          <p:nvPr/>
        </p:nvSpPr>
        <p:spPr>
          <a:xfrm>
            <a:off x="1828800" y="2895600"/>
            <a:ext cx="304800" cy="304800"/>
          </a:xfrm>
          <a:prstGeom prst="ellipse">
            <a:avLst/>
          </a:prstGeom>
          <a:solidFill>
            <a:srgbClr val="0070C0"/>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Oval 9"/>
          <p:cNvSpPr/>
          <p:nvPr/>
        </p:nvSpPr>
        <p:spPr>
          <a:xfrm flipH="1" flipV="1">
            <a:off x="3276600" y="4343400"/>
            <a:ext cx="152400" cy="152400"/>
          </a:xfrm>
          <a:prstGeom prst="ellipse">
            <a:avLst/>
          </a:prstGeom>
          <a:solidFill>
            <a:srgbClr val="0070C0"/>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p:cNvSpPr/>
          <p:nvPr/>
        </p:nvSpPr>
        <p:spPr>
          <a:xfrm flipH="1" flipV="1">
            <a:off x="4419600" y="6172200"/>
            <a:ext cx="228600" cy="228600"/>
          </a:xfrm>
          <a:prstGeom prst="ellipse">
            <a:avLst/>
          </a:prstGeom>
          <a:solidFill>
            <a:srgbClr val="0070C0"/>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rot="20783007">
            <a:off x="4066419" y="2564358"/>
            <a:ext cx="1114151" cy="369332"/>
          </a:xfrm>
          <a:prstGeom prst="rect">
            <a:avLst/>
          </a:prstGeom>
          <a:noFill/>
        </p:spPr>
        <p:txBody>
          <a:bodyPr wrap="none" rtlCol="0">
            <a:spAutoFit/>
          </a:bodyPr>
          <a:lstStyle/>
          <a:p>
            <a:r>
              <a:rPr lang="en-US" dirty="0">
                <a:solidFill>
                  <a:schemeClr val="tx2"/>
                </a:solidFill>
              </a:rPr>
              <a:t>York River</a:t>
            </a:r>
          </a:p>
        </p:txBody>
      </p:sp>
      <p:sp>
        <p:nvSpPr>
          <p:cNvPr id="13" name="TextBox 12"/>
          <p:cNvSpPr txBox="1"/>
          <p:nvPr/>
        </p:nvSpPr>
        <p:spPr>
          <a:xfrm rot="1352006">
            <a:off x="1770247" y="4012158"/>
            <a:ext cx="1286891" cy="369332"/>
          </a:xfrm>
          <a:prstGeom prst="rect">
            <a:avLst/>
          </a:prstGeom>
          <a:noFill/>
        </p:spPr>
        <p:txBody>
          <a:bodyPr wrap="none" rtlCol="0">
            <a:spAutoFit/>
          </a:bodyPr>
          <a:lstStyle/>
          <a:p>
            <a:r>
              <a:rPr lang="en-US" dirty="0">
                <a:solidFill>
                  <a:schemeClr val="tx2"/>
                </a:solidFill>
              </a:rPr>
              <a:t>James River</a:t>
            </a:r>
          </a:p>
        </p:txBody>
      </p:sp>
      <p:sp>
        <p:nvSpPr>
          <p:cNvPr id="4" name="Freeform 3"/>
          <p:cNvSpPr/>
          <p:nvPr/>
        </p:nvSpPr>
        <p:spPr>
          <a:xfrm>
            <a:off x="1508234" y="1481959"/>
            <a:ext cx="4446310" cy="3720662"/>
          </a:xfrm>
          <a:custGeom>
            <a:avLst/>
            <a:gdLst>
              <a:gd name="connsiteX0" fmla="*/ 15766 w 4446310"/>
              <a:gd name="connsiteY0" fmla="*/ 1954924 h 3720662"/>
              <a:gd name="connsiteX1" fmla="*/ 141890 w 4446310"/>
              <a:gd name="connsiteY1" fmla="*/ 1970689 h 3720662"/>
              <a:gd name="connsiteX2" fmla="*/ 236483 w 4446310"/>
              <a:gd name="connsiteY2" fmla="*/ 2002220 h 3720662"/>
              <a:gd name="connsiteX3" fmla="*/ 283780 w 4446310"/>
              <a:gd name="connsiteY3" fmla="*/ 2033751 h 3720662"/>
              <a:gd name="connsiteX4" fmla="*/ 315311 w 4446310"/>
              <a:gd name="connsiteY4" fmla="*/ 2081048 h 3720662"/>
              <a:gd name="connsiteX5" fmla="*/ 362607 w 4446310"/>
              <a:gd name="connsiteY5" fmla="*/ 2065282 h 3720662"/>
              <a:gd name="connsiteX6" fmla="*/ 378373 w 4446310"/>
              <a:gd name="connsiteY6" fmla="*/ 1844565 h 3720662"/>
              <a:gd name="connsiteX7" fmla="*/ 472966 w 4446310"/>
              <a:gd name="connsiteY7" fmla="*/ 1718441 h 3720662"/>
              <a:gd name="connsiteX8" fmla="*/ 504497 w 4446310"/>
              <a:gd name="connsiteY8" fmla="*/ 1671144 h 3720662"/>
              <a:gd name="connsiteX9" fmla="*/ 488732 w 4446310"/>
              <a:gd name="connsiteY9" fmla="*/ 1765738 h 3720662"/>
              <a:gd name="connsiteX10" fmla="*/ 472966 w 4446310"/>
              <a:gd name="connsiteY10" fmla="*/ 1828800 h 3720662"/>
              <a:gd name="connsiteX11" fmla="*/ 488732 w 4446310"/>
              <a:gd name="connsiteY11" fmla="*/ 2301765 h 3720662"/>
              <a:gd name="connsiteX12" fmla="*/ 504497 w 4446310"/>
              <a:gd name="connsiteY12" fmla="*/ 2349062 h 3720662"/>
              <a:gd name="connsiteX13" fmla="*/ 583325 w 4446310"/>
              <a:gd name="connsiteY13" fmla="*/ 2459420 h 3720662"/>
              <a:gd name="connsiteX14" fmla="*/ 646387 w 4446310"/>
              <a:gd name="connsiteY14" fmla="*/ 2490951 h 3720662"/>
              <a:gd name="connsiteX15" fmla="*/ 851338 w 4446310"/>
              <a:gd name="connsiteY15" fmla="*/ 2506717 h 3720662"/>
              <a:gd name="connsiteX16" fmla="*/ 961697 w 4446310"/>
              <a:gd name="connsiteY16" fmla="*/ 2554013 h 3720662"/>
              <a:gd name="connsiteX17" fmla="*/ 1056290 w 4446310"/>
              <a:gd name="connsiteY17" fmla="*/ 2585544 h 3720662"/>
              <a:gd name="connsiteX18" fmla="*/ 1135118 w 4446310"/>
              <a:gd name="connsiteY18" fmla="*/ 2632841 h 3720662"/>
              <a:gd name="connsiteX19" fmla="*/ 1229711 w 4446310"/>
              <a:gd name="connsiteY19" fmla="*/ 2695903 h 3720662"/>
              <a:gd name="connsiteX20" fmla="*/ 1198180 w 4446310"/>
              <a:gd name="connsiteY20" fmla="*/ 2585544 h 3720662"/>
              <a:gd name="connsiteX21" fmla="*/ 1277007 w 4446310"/>
              <a:gd name="connsiteY21" fmla="*/ 2601310 h 3720662"/>
              <a:gd name="connsiteX22" fmla="*/ 1324304 w 4446310"/>
              <a:gd name="connsiteY22" fmla="*/ 2632841 h 3720662"/>
              <a:gd name="connsiteX23" fmla="*/ 1403132 w 4446310"/>
              <a:gd name="connsiteY23" fmla="*/ 2711669 h 3720662"/>
              <a:gd name="connsiteX24" fmla="*/ 1450428 w 4446310"/>
              <a:gd name="connsiteY24" fmla="*/ 2727434 h 3720662"/>
              <a:gd name="connsiteX25" fmla="*/ 1576552 w 4446310"/>
              <a:gd name="connsiteY25" fmla="*/ 2727434 h 3720662"/>
              <a:gd name="connsiteX26" fmla="*/ 1639614 w 4446310"/>
              <a:gd name="connsiteY26" fmla="*/ 2869324 h 3720662"/>
              <a:gd name="connsiteX27" fmla="*/ 1734207 w 4446310"/>
              <a:gd name="connsiteY27" fmla="*/ 2979682 h 3720662"/>
              <a:gd name="connsiteX28" fmla="*/ 1844566 w 4446310"/>
              <a:gd name="connsiteY28" fmla="*/ 3026979 h 3720662"/>
              <a:gd name="connsiteX29" fmla="*/ 1891863 w 4446310"/>
              <a:gd name="connsiteY29" fmla="*/ 3058510 h 3720662"/>
              <a:gd name="connsiteX30" fmla="*/ 1986456 w 4446310"/>
              <a:gd name="connsiteY30" fmla="*/ 3090041 h 3720662"/>
              <a:gd name="connsiteX31" fmla="*/ 1939159 w 4446310"/>
              <a:gd name="connsiteY31" fmla="*/ 2995448 h 3720662"/>
              <a:gd name="connsiteX32" fmla="*/ 1891863 w 4446310"/>
              <a:gd name="connsiteY32" fmla="*/ 2963917 h 3720662"/>
              <a:gd name="connsiteX33" fmla="*/ 1860332 w 4446310"/>
              <a:gd name="connsiteY33" fmla="*/ 2869324 h 3720662"/>
              <a:gd name="connsiteX34" fmla="*/ 1844566 w 4446310"/>
              <a:gd name="connsiteY34" fmla="*/ 2822027 h 3720662"/>
              <a:gd name="connsiteX35" fmla="*/ 1907628 w 4446310"/>
              <a:gd name="connsiteY35" fmla="*/ 2806262 h 3720662"/>
              <a:gd name="connsiteX36" fmla="*/ 2049518 w 4446310"/>
              <a:gd name="connsiteY36" fmla="*/ 2885089 h 3720662"/>
              <a:gd name="connsiteX37" fmla="*/ 2270235 w 4446310"/>
              <a:gd name="connsiteY37" fmla="*/ 2916620 h 3720662"/>
              <a:gd name="connsiteX38" fmla="*/ 2443656 w 4446310"/>
              <a:gd name="connsiteY38" fmla="*/ 2900855 h 3720662"/>
              <a:gd name="connsiteX39" fmla="*/ 2490952 w 4446310"/>
              <a:gd name="connsiteY39" fmla="*/ 2853558 h 3720662"/>
              <a:gd name="connsiteX40" fmla="*/ 2522483 w 4446310"/>
              <a:gd name="connsiteY40" fmla="*/ 2711669 h 3720662"/>
              <a:gd name="connsiteX41" fmla="*/ 2538249 w 4446310"/>
              <a:gd name="connsiteY41" fmla="*/ 2664372 h 3720662"/>
              <a:gd name="connsiteX42" fmla="*/ 2585545 w 4446310"/>
              <a:gd name="connsiteY42" fmla="*/ 2648607 h 3720662"/>
              <a:gd name="connsiteX43" fmla="*/ 2648607 w 4446310"/>
              <a:gd name="connsiteY43" fmla="*/ 3074275 h 3720662"/>
              <a:gd name="connsiteX44" fmla="*/ 2664373 w 4446310"/>
              <a:gd name="connsiteY44" fmla="*/ 3121572 h 3720662"/>
              <a:gd name="connsiteX45" fmla="*/ 2774732 w 4446310"/>
              <a:gd name="connsiteY45" fmla="*/ 3137338 h 3720662"/>
              <a:gd name="connsiteX46" fmla="*/ 3137338 w 4446310"/>
              <a:gd name="connsiteY46" fmla="*/ 3153103 h 3720662"/>
              <a:gd name="connsiteX47" fmla="*/ 3294994 w 4446310"/>
              <a:gd name="connsiteY47" fmla="*/ 3216165 h 3720662"/>
              <a:gd name="connsiteX48" fmla="*/ 3358056 w 4446310"/>
              <a:gd name="connsiteY48" fmla="*/ 3373820 h 3720662"/>
              <a:gd name="connsiteX49" fmla="*/ 3468414 w 4446310"/>
              <a:gd name="connsiteY49" fmla="*/ 3499944 h 3720662"/>
              <a:gd name="connsiteX50" fmla="*/ 3515711 w 4446310"/>
              <a:gd name="connsiteY50" fmla="*/ 3515710 h 3720662"/>
              <a:gd name="connsiteX51" fmla="*/ 3563007 w 4446310"/>
              <a:gd name="connsiteY51" fmla="*/ 3499944 h 3720662"/>
              <a:gd name="connsiteX52" fmla="*/ 3657600 w 4446310"/>
              <a:gd name="connsiteY52" fmla="*/ 3389586 h 3720662"/>
              <a:gd name="connsiteX53" fmla="*/ 3878318 w 4446310"/>
              <a:gd name="connsiteY53" fmla="*/ 3342289 h 3720662"/>
              <a:gd name="connsiteX54" fmla="*/ 3972911 w 4446310"/>
              <a:gd name="connsiteY54" fmla="*/ 3294993 h 3720662"/>
              <a:gd name="connsiteX55" fmla="*/ 4004442 w 4446310"/>
              <a:gd name="connsiteY55" fmla="*/ 3231931 h 3720662"/>
              <a:gd name="connsiteX56" fmla="*/ 4004442 w 4446310"/>
              <a:gd name="connsiteY56" fmla="*/ 2995448 h 3720662"/>
              <a:gd name="connsiteX57" fmla="*/ 4035973 w 4446310"/>
              <a:gd name="connsiteY57" fmla="*/ 3042744 h 3720662"/>
              <a:gd name="connsiteX58" fmla="*/ 4067504 w 4446310"/>
              <a:gd name="connsiteY58" fmla="*/ 3153103 h 3720662"/>
              <a:gd name="connsiteX59" fmla="*/ 4083269 w 4446310"/>
              <a:gd name="connsiteY59" fmla="*/ 3263462 h 3720662"/>
              <a:gd name="connsiteX60" fmla="*/ 4114800 w 4446310"/>
              <a:gd name="connsiteY60" fmla="*/ 3547241 h 3720662"/>
              <a:gd name="connsiteX61" fmla="*/ 4130566 w 4446310"/>
              <a:gd name="connsiteY61" fmla="*/ 3594538 h 3720662"/>
              <a:gd name="connsiteX62" fmla="*/ 4146332 w 4446310"/>
              <a:gd name="connsiteY62" fmla="*/ 3689131 h 3720662"/>
              <a:gd name="connsiteX63" fmla="*/ 4193628 w 4446310"/>
              <a:gd name="connsiteY63" fmla="*/ 3720662 h 3720662"/>
              <a:gd name="connsiteX64" fmla="*/ 4319752 w 4446310"/>
              <a:gd name="connsiteY64" fmla="*/ 3689131 h 3720662"/>
              <a:gd name="connsiteX65" fmla="*/ 4351283 w 4446310"/>
              <a:gd name="connsiteY65" fmla="*/ 3594538 h 3720662"/>
              <a:gd name="connsiteX66" fmla="*/ 4367049 w 4446310"/>
              <a:gd name="connsiteY66" fmla="*/ 3547241 h 3720662"/>
              <a:gd name="connsiteX67" fmla="*/ 4382814 w 4446310"/>
              <a:gd name="connsiteY67" fmla="*/ 3231931 h 3720662"/>
              <a:gd name="connsiteX68" fmla="*/ 4414345 w 4446310"/>
              <a:gd name="connsiteY68" fmla="*/ 3184634 h 3720662"/>
              <a:gd name="connsiteX69" fmla="*/ 4445876 w 4446310"/>
              <a:gd name="connsiteY69" fmla="*/ 3090041 h 3720662"/>
              <a:gd name="connsiteX70" fmla="*/ 4414345 w 4446310"/>
              <a:gd name="connsiteY70" fmla="*/ 2695903 h 3720662"/>
              <a:gd name="connsiteX71" fmla="*/ 4398580 w 4446310"/>
              <a:gd name="connsiteY71" fmla="*/ 2632841 h 3720662"/>
              <a:gd name="connsiteX72" fmla="*/ 4351283 w 4446310"/>
              <a:gd name="connsiteY72" fmla="*/ 2601310 h 3720662"/>
              <a:gd name="connsiteX73" fmla="*/ 4303987 w 4446310"/>
              <a:gd name="connsiteY73" fmla="*/ 2554013 h 3720662"/>
              <a:gd name="connsiteX74" fmla="*/ 4162097 w 4446310"/>
              <a:gd name="connsiteY74" fmla="*/ 2490951 h 3720662"/>
              <a:gd name="connsiteX75" fmla="*/ 4004442 w 4446310"/>
              <a:gd name="connsiteY75" fmla="*/ 2475186 h 3720662"/>
              <a:gd name="connsiteX76" fmla="*/ 3941380 w 4446310"/>
              <a:gd name="connsiteY76" fmla="*/ 2443655 h 3720662"/>
              <a:gd name="connsiteX77" fmla="*/ 3862552 w 4446310"/>
              <a:gd name="connsiteY77" fmla="*/ 2349062 h 3720662"/>
              <a:gd name="connsiteX78" fmla="*/ 4020207 w 4446310"/>
              <a:gd name="connsiteY78" fmla="*/ 2349062 h 3720662"/>
              <a:gd name="connsiteX79" fmla="*/ 4193628 w 4446310"/>
              <a:gd name="connsiteY79" fmla="*/ 2333296 h 3720662"/>
              <a:gd name="connsiteX80" fmla="*/ 4225159 w 4446310"/>
              <a:gd name="connsiteY80" fmla="*/ 2081048 h 3720662"/>
              <a:gd name="connsiteX81" fmla="*/ 4177863 w 4446310"/>
              <a:gd name="connsiteY81" fmla="*/ 1986455 h 3720662"/>
              <a:gd name="connsiteX82" fmla="*/ 4114800 w 4446310"/>
              <a:gd name="connsiteY82" fmla="*/ 1939158 h 3720662"/>
              <a:gd name="connsiteX83" fmla="*/ 3972911 w 4446310"/>
              <a:gd name="connsiteY83" fmla="*/ 1828800 h 3720662"/>
              <a:gd name="connsiteX84" fmla="*/ 3909849 w 4446310"/>
              <a:gd name="connsiteY84" fmla="*/ 1813034 h 3720662"/>
              <a:gd name="connsiteX85" fmla="*/ 3846787 w 4446310"/>
              <a:gd name="connsiteY85" fmla="*/ 1765738 h 3720662"/>
              <a:gd name="connsiteX86" fmla="*/ 3846787 w 4446310"/>
              <a:gd name="connsiteY86" fmla="*/ 1671144 h 3720662"/>
              <a:gd name="connsiteX87" fmla="*/ 3878318 w 4446310"/>
              <a:gd name="connsiteY87" fmla="*/ 1623848 h 3720662"/>
              <a:gd name="connsiteX88" fmla="*/ 3894083 w 4446310"/>
              <a:gd name="connsiteY88" fmla="*/ 1576551 h 3720662"/>
              <a:gd name="connsiteX89" fmla="*/ 3831021 w 4446310"/>
              <a:gd name="connsiteY89" fmla="*/ 1434662 h 3720662"/>
              <a:gd name="connsiteX90" fmla="*/ 3783725 w 4446310"/>
              <a:gd name="connsiteY90" fmla="*/ 1387365 h 3720662"/>
              <a:gd name="connsiteX91" fmla="*/ 3704897 w 4446310"/>
              <a:gd name="connsiteY91" fmla="*/ 1324303 h 3720662"/>
              <a:gd name="connsiteX92" fmla="*/ 3610304 w 4446310"/>
              <a:gd name="connsiteY92" fmla="*/ 1340069 h 3720662"/>
              <a:gd name="connsiteX93" fmla="*/ 3515711 w 4446310"/>
              <a:gd name="connsiteY93" fmla="*/ 1371600 h 3720662"/>
              <a:gd name="connsiteX94" fmla="*/ 3405352 w 4446310"/>
              <a:gd name="connsiteY94" fmla="*/ 1387365 h 3720662"/>
              <a:gd name="connsiteX95" fmla="*/ 3358056 w 4446310"/>
              <a:gd name="connsiteY95" fmla="*/ 1418896 h 3720662"/>
              <a:gd name="connsiteX96" fmla="*/ 3294994 w 4446310"/>
              <a:gd name="connsiteY96" fmla="*/ 1529255 h 3720662"/>
              <a:gd name="connsiteX97" fmla="*/ 3247697 w 4446310"/>
              <a:gd name="connsiteY97" fmla="*/ 1545020 h 3720662"/>
              <a:gd name="connsiteX98" fmla="*/ 2948152 w 4446310"/>
              <a:gd name="connsiteY98" fmla="*/ 1560786 h 3720662"/>
              <a:gd name="connsiteX99" fmla="*/ 2853559 w 4446310"/>
              <a:gd name="connsiteY99" fmla="*/ 1623848 h 3720662"/>
              <a:gd name="connsiteX100" fmla="*/ 2790497 w 4446310"/>
              <a:gd name="connsiteY100" fmla="*/ 1686910 h 3720662"/>
              <a:gd name="connsiteX101" fmla="*/ 2695904 w 4446310"/>
              <a:gd name="connsiteY101" fmla="*/ 1749972 h 3720662"/>
              <a:gd name="connsiteX102" fmla="*/ 2443656 w 4446310"/>
              <a:gd name="connsiteY102" fmla="*/ 1734207 h 3720662"/>
              <a:gd name="connsiteX103" fmla="*/ 2396359 w 4446310"/>
              <a:gd name="connsiteY103" fmla="*/ 1718441 h 3720662"/>
              <a:gd name="connsiteX104" fmla="*/ 2222938 w 4446310"/>
              <a:gd name="connsiteY104" fmla="*/ 1734207 h 3720662"/>
              <a:gd name="connsiteX105" fmla="*/ 2175642 w 4446310"/>
              <a:gd name="connsiteY105" fmla="*/ 1749972 h 3720662"/>
              <a:gd name="connsiteX106" fmla="*/ 2065283 w 4446310"/>
              <a:gd name="connsiteY106" fmla="*/ 1734207 h 3720662"/>
              <a:gd name="connsiteX107" fmla="*/ 1954925 w 4446310"/>
              <a:gd name="connsiteY107" fmla="*/ 1671144 h 3720662"/>
              <a:gd name="connsiteX108" fmla="*/ 1907628 w 4446310"/>
              <a:gd name="connsiteY108" fmla="*/ 1655379 h 3720662"/>
              <a:gd name="connsiteX109" fmla="*/ 1813035 w 4446310"/>
              <a:gd name="connsiteY109" fmla="*/ 1592317 h 3720662"/>
              <a:gd name="connsiteX110" fmla="*/ 1749973 w 4446310"/>
              <a:gd name="connsiteY110" fmla="*/ 1497724 h 3720662"/>
              <a:gd name="connsiteX111" fmla="*/ 1623849 w 4446310"/>
              <a:gd name="connsiteY111" fmla="*/ 1418896 h 3720662"/>
              <a:gd name="connsiteX112" fmla="*/ 1545021 w 4446310"/>
              <a:gd name="connsiteY112" fmla="*/ 1340069 h 3720662"/>
              <a:gd name="connsiteX113" fmla="*/ 1513490 w 4446310"/>
              <a:gd name="connsiteY113" fmla="*/ 1292772 h 3720662"/>
              <a:gd name="connsiteX114" fmla="*/ 1545021 w 4446310"/>
              <a:gd name="connsiteY114" fmla="*/ 1198179 h 3720662"/>
              <a:gd name="connsiteX115" fmla="*/ 1450428 w 4446310"/>
              <a:gd name="connsiteY115" fmla="*/ 1119351 h 3720662"/>
              <a:gd name="connsiteX116" fmla="*/ 1403132 w 4446310"/>
              <a:gd name="connsiteY116" fmla="*/ 1103586 h 3720662"/>
              <a:gd name="connsiteX117" fmla="*/ 1371600 w 4446310"/>
              <a:gd name="connsiteY117" fmla="*/ 1072055 h 3720662"/>
              <a:gd name="connsiteX118" fmla="*/ 1324304 w 4446310"/>
              <a:gd name="connsiteY118" fmla="*/ 1040524 h 3720662"/>
              <a:gd name="connsiteX119" fmla="*/ 1261242 w 4446310"/>
              <a:gd name="connsiteY119" fmla="*/ 961696 h 3720662"/>
              <a:gd name="connsiteX120" fmla="*/ 1213945 w 4446310"/>
              <a:gd name="connsiteY120" fmla="*/ 993227 h 3720662"/>
              <a:gd name="connsiteX121" fmla="*/ 1182414 w 4446310"/>
              <a:gd name="connsiteY121" fmla="*/ 1040524 h 3720662"/>
              <a:gd name="connsiteX122" fmla="*/ 993228 w 4446310"/>
              <a:gd name="connsiteY122" fmla="*/ 1024758 h 3720662"/>
              <a:gd name="connsiteX123" fmla="*/ 1008994 w 4446310"/>
              <a:gd name="connsiteY123" fmla="*/ 977462 h 3720662"/>
              <a:gd name="connsiteX124" fmla="*/ 1087821 w 4446310"/>
              <a:gd name="connsiteY124" fmla="*/ 898634 h 3720662"/>
              <a:gd name="connsiteX125" fmla="*/ 1166649 w 4446310"/>
              <a:gd name="connsiteY125" fmla="*/ 756744 h 3720662"/>
              <a:gd name="connsiteX126" fmla="*/ 1103587 w 4446310"/>
              <a:gd name="connsiteY126" fmla="*/ 677917 h 3720662"/>
              <a:gd name="connsiteX127" fmla="*/ 1040525 w 4446310"/>
              <a:gd name="connsiteY127" fmla="*/ 614855 h 3720662"/>
              <a:gd name="connsiteX128" fmla="*/ 945932 w 4446310"/>
              <a:gd name="connsiteY128" fmla="*/ 551793 h 3720662"/>
              <a:gd name="connsiteX129" fmla="*/ 882869 w 4446310"/>
              <a:gd name="connsiteY129" fmla="*/ 504496 h 3720662"/>
              <a:gd name="connsiteX130" fmla="*/ 835573 w 4446310"/>
              <a:gd name="connsiteY130" fmla="*/ 488731 h 3720662"/>
              <a:gd name="connsiteX131" fmla="*/ 788276 w 4446310"/>
              <a:gd name="connsiteY131" fmla="*/ 520262 h 3720662"/>
              <a:gd name="connsiteX132" fmla="*/ 756745 w 4446310"/>
              <a:gd name="connsiteY132" fmla="*/ 567558 h 3720662"/>
              <a:gd name="connsiteX133" fmla="*/ 709449 w 4446310"/>
              <a:gd name="connsiteY133" fmla="*/ 583324 h 3720662"/>
              <a:gd name="connsiteX134" fmla="*/ 662152 w 4446310"/>
              <a:gd name="connsiteY134" fmla="*/ 567558 h 3720662"/>
              <a:gd name="connsiteX135" fmla="*/ 599090 w 4446310"/>
              <a:gd name="connsiteY135" fmla="*/ 472965 h 3720662"/>
              <a:gd name="connsiteX136" fmla="*/ 551794 w 4446310"/>
              <a:gd name="connsiteY136" fmla="*/ 315310 h 3720662"/>
              <a:gd name="connsiteX137" fmla="*/ 536028 w 4446310"/>
              <a:gd name="connsiteY137" fmla="*/ 268013 h 3720662"/>
              <a:gd name="connsiteX138" fmla="*/ 488732 w 4446310"/>
              <a:gd name="connsiteY138" fmla="*/ 252248 h 3720662"/>
              <a:gd name="connsiteX139" fmla="*/ 457200 w 4446310"/>
              <a:gd name="connsiteY139" fmla="*/ 220717 h 3720662"/>
              <a:gd name="connsiteX140" fmla="*/ 409904 w 4446310"/>
              <a:gd name="connsiteY140" fmla="*/ 204951 h 3720662"/>
              <a:gd name="connsiteX141" fmla="*/ 346842 w 4446310"/>
              <a:gd name="connsiteY141" fmla="*/ 173420 h 3720662"/>
              <a:gd name="connsiteX142" fmla="*/ 252249 w 4446310"/>
              <a:gd name="connsiteY142" fmla="*/ 141889 h 3720662"/>
              <a:gd name="connsiteX143" fmla="*/ 189187 w 4446310"/>
              <a:gd name="connsiteY143" fmla="*/ 94593 h 3720662"/>
              <a:gd name="connsiteX144" fmla="*/ 141890 w 4446310"/>
              <a:gd name="connsiteY144" fmla="*/ 78827 h 3720662"/>
              <a:gd name="connsiteX145" fmla="*/ 47297 w 4446310"/>
              <a:gd name="connsiteY145" fmla="*/ 15765 h 3720662"/>
              <a:gd name="connsiteX146" fmla="*/ 0 w 4446310"/>
              <a:gd name="connsiteY146" fmla="*/ 0 h 372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4446310" h="3720662">
                <a:moveTo>
                  <a:pt x="15766" y="1954924"/>
                </a:moveTo>
                <a:cubicBezTo>
                  <a:pt x="57807" y="1960179"/>
                  <a:pt x="100462" y="1961812"/>
                  <a:pt x="141890" y="1970689"/>
                </a:cubicBezTo>
                <a:cubicBezTo>
                  <a:pt x="174389" y="1977653"/>
                  <a:pt x="236483" y="2002220"/>
                  <a:pt x="236483" y="2002220"/>
                </a:cubicBezTo>
                <a:cubicBezTo>
                  <a:pt x="252249" y="2012730"/>
                  <a:pt x="270382" y="2020353"/>
                  <a:pt x="283780" y="2033751"/>
                </a:cubicBezTo>
                <a:cubicBezTo>
                  <a:pt x="297178" y="2047149"/>
                  <a:pt x="297718" y="2074011"/>
                  <a:pt x="315311" y="2081048"/>
                </a:cubicBezTo>
                <a:cubicBezTo>
                  <a:pt x="330741" y="2087220"/>
                  <a:pt x="346842" y="2070537"/>
                  <a:pt x="362607" y="2065282"/>
                </a:cubicBezTo>
                <a:cubicBezTo>
                  <a:pt x="367862" y="1991710"/>
                  <a:pt x="356009" y="1914853"/>
                  <a:pt x="378373" y="1844565"/>
                </a:cubicBezTo>
                <a:cubicBezTo>
                  <a:pt x="394307" y="1794487"/>
                  <a:pt x="443816" y="1762167"/>
                  <a:pt x="472966" y="1718441"/>
                </a:cubicBezTo>
                <a:lnTo>
                  <a:pt x="504497" y="1671144"/>
                </a:lnTo>
                <a:cubicBezTo>
                  <a:pt x="499242" y="1702675"/>
                  <a:pt x="495001" y="1734393"/>
                  <a:pt x="488732" y="1765738"/>
                </a:cubicBezTo>
                <a:cubicBezTo>
                  <a:pt x="484483" y="1786985"/>
                  <a:pt x="472966" y="1807132"/>
                  <a:pt x="472966" y="1828800"/>
                </a:cubicBezTo>
                <a:cubicBezTo>
                  <a:pt x="472966" y="1986543"/>
                  <a:pt x="479189" y="2144311"/>
                  <a:pt x="488732" y="2301765"/>
                </a:cubicBezTo>
                <a:cubicBezTo>
                  <a:pt x="489737" y="2318353"/>
                  <a:pt x="497951" y="2333787"/>
                  <a:pt x="504497" y="2349062"/>
                </a:cubicBezTo>
                <a:cubicBezTo>
                  <a:pt x="525565" y="2398222"/>
                  <a:pt x="538795" y="2427613"/>
                  <a:pt x="583325" y="2459420"/>
                </a:cubicBezTo>
                <a:cubicBezTo>
                  <a:pt x="602449" y="2473080"/>
                  <a:pt x="623243" y="2486867"/>
                  <a:pt x="646387" y="2490951"/>
                </a:cubicBezTo>
                <a:cubicBezTo>
                  <a:pt x="713863" y="2502859"/>
                  <a:pt x="783021" y="2501462"/>
                  <a:pt x="851338" y="2506717"/>
                </a:cubicBezTo>
                <a:cubicBezTo>
                  <a:pt x="1003567" y="2557458"/>
                  <a:pt x="766907" y="2476097"/>
                  <a:pt x="961697" y="2554013"/>
                </a:cubicBezTo>
                <a:cubicBezTo>
                  <a:pt x="992556" y="2566357"/>
                  <a:pt x="1027790" y="2568444"/>
                  <a:pt x="1056290" y="2585544"/>
                </a:cubicBezTo>
                <a:cubicBezTo>
                  <a:pt x="1082566" y="2601310"/>
                  <a:pt x="1110604" y="2614455"/>
                  <a:pt x="1135118" y="2632841"/>
                </a:cubicBezTo>
                <a:cubicBezTo>
                  <a:pt x="1229593" y="2703698"/>
                  <a:pt x="1134856" y="2664286"/>
                  <a:pt x="1229711" y="2695903"/>
                </a:cubicBezTo>
                <a:cubicBezTo>
                  <a:pt x="1226325" y="2685745"/>
                  <a:pt x="1192899" y="2589504"/>
                  <a:pt x="1198180" y="2585544"/>
                </a:cubicBezTo>
                <a:cubicBezTo>
                  <a:pt x="1219617" y="2569466"/>
                  <a:pt x="1250731" y="2596055"/>
                  <a:pt x="1277007" y="2601310"/>
                </a:cubicBezTo>
                <a:cubicBezTo>
                  <a:pt x="1292773" y="2611820"/>
                  <a:pt x="1310044" y="2620364"/>
                  <a:pt x="1324304" y="2632841"/>
                </a:cubicBezTo>
                <a:cubicBezTo>
                  <a:pt x="1352270" y="2657311"/>
                  <a:pt x="1367879" y="2699918"/>
                  <a:pt x="1403132" y="2711669"/>
                </a:cubicBezTo>
                <a:lnTo>
                  <a:pt x="1450428" y="2727434"/>
                </a:lnTo>
                <a:cubicBezTo>
                  <a:pt x="1496290" y="2715969"/>
                  <a:pt x="1530690" y="2696859"/>
                  <a:pt x="1576552" y="2727434"/>
                </a:cubicBezTo>
                <a:cubicBezTo>
                  <a:pt x="1615056" y="2753103"/>
                  <a:pt x="1622199" y="2843202"/>
                  <a:pt x="1639614" y="2869324"/>
                </a:cubicBezTo>
                <a:cubicBezTo>
                  <a:pt x="1671390" y="2916988"/>
                  <a:pt x="1683234" y="2941452"/>
                  <a:pt x="1734207" y="2979682"/>
                </a:cubicBezTo>
                <a:cubicBezTo>
                  <a:pt x="1799816" y="3028889"/>
                  <a:pt x="1783683" y="2996537"/>
                  <a:pt x="1844566" y="3026979"/>
                </a:cubicBezTo>
                <a:cubicBezTo>
                  <a:pt x="1861514" y="3035453"/>
                  <a:pt x="1874548" y="3050815"/>
                  <a:pt x="1891863" y="3058510"/>
                </a:cubicBezTo>
                <a:cubicBezTo>
                  <a:pt x="1922235" y="3072009"/>
                  <a:pt x="1986456" y="3090041"/>
                  <a:pt x="1986456" y="3090041"/>
                </a:cubicBezTo>
                <a:cubicBezTo>
                  <a:pt x="1973633" y="3051573"/>
                  <a:pt x="1969721" y="3026010"/>
                  <a:pt x="1939159" y="2995448"/>
                </a:cubicBezTo>
                <a:cubicBezTo>
                  <a:pt x="1925761" y="2982050"/>
                  <a:pt x="1907628" y="2974427"/>
                  <a:pt x="1891863" y="2963917"/>
                </a:cubicBezTo>
                <a:lnTo>
                  <a:pt x="1860332" y="2869324"/>
                </a:lnTo>
                <a:lnTo>
                  <a:pt x="1844566" y="2822027"/>
                </a:lnTo>
                <a:cubicBezTo>
                  <a:pt x="1865587" y="2816772"/>
                  <a:pt x="1885960" y="2806262"/>
                  <a:pt x="1907628" y="2806262"/>
                </a:cubicBezTo>
                <a:cubicBezTo>
                  <a:pt x="1959126" y="2806262"/>
                  <a:pt x="2013499" y="2876084"/>
                  <a:pt x="2049518" y="2885089"/>
                </a:cubicBezTo>
                <a:cubicBezTo>
                  <a:pt x="2163817" y="2913665"/>
                  <a:pt x="2091020" y="2898699"/>
                  <a:pt x="2270235" y="2916620"/>
                </a:cubicBezTo>
                <a:cubicBezTo>
                  <a:pt x="2328042" y="2911365"/>
                  <a:pt x="2387844" y="2916801"/>
                  <a:pt x="2443656" y="2900855"/>
                </a:cubicBezTo>
                <a:cubicBezTo>
                  <a:pt x="2465094" y="2894730"/>
                  <a:pt x="2479890" y="2872916"/>
                  <a:pt x="2490952" y="2853558"/>
                </a:cubicBezTo>
                <a:cubicBezTo>
                  <a:pt x="2498147" y="2840967"/>
                  <a:pt x="2521106" y="2717178"/>
                  <a:pt x="2522483" y="2711669"/>
                </a:cubicBezTo>
                <a:cubicBezTo>
                  <a:pt x="2526514" y="2695547"/>
                  <a:pt x="2526498" y="2676123"/>
                  <a:pt x="2538249" y="2664372"/>
                </a:cubicBezTo>
                <a:cubicBezTo>
                  <a:pt x="2550000" y="2652621"/>
                  <a:pt x="2569780" y="2653862"/>
                  <a:pt x="2585545" y="2648607"/>
                </a:cubicBezTo>
                <a:cubicBezTo>
                  <a:pt x="2744208" y="2754381"/>
                  <a:pt x="2618453" y="2652117"/>
                  <a:pt x="2648607" y="3074275"/>
                </a:cubicBezTo>
                <a:cubicBezTo>
                  <a:pt x="2649791" y="3090851"/>
                  <a:pt x="2649509" y="3114140"/>
                  <a:pt x="2664373" y="3121572"/>
                </a:cubicBezTo>
                <a:cubicBezTo>
                  <a:pt x="2697610" y="3138190"/>
                  <a:pt x="2737654" y="3134866"/>
                  <a:pt x="2774732" y="3137338"/>
                </a:cubicBezTo>
                <a:cubicBezTo>
                  <a:pt x="2895447" y="3145386"/>
                  <a:pt x="3016469" y="3147848"/>
                  <a:pt x="3137338" y="3153103"/>
                </a:cubicBezTo>
                <a:cubicBezTo>
                  <a:pt x="3212920" y="3165700"/>
                  <a:pt x="3243291" y="3155845"/>
                  <a:pt x="3294994" y="3216165"/>
                </a:cubicBezTo>
                <a:cubicBezTo>
                  <a:pt x="3349380" y="3279615"/>
                  <a:pt x="3307792" y="3298424"/>
                  <a:pt x="3358056" y="3373820"/>
                </a:cubicBezTo>
                <a:cubicBezTo>
                  <a:pt x="3405352" y="3444764"/>
                  <a:pt x="3402725" y="3467099"/>
                  <a:pt x="3468414" y="3499944"/>
                </a:cubicBezTo>
                <a:cubicBezTo>
                  <a:pt x="3483278" y="3507376"/>
                  <a:pt x="3499945" y="3510455"/>
                  <a:pt x="3515711" y="3515710"/>
                </a:cubicBezTo>
                <a:cubicBezTo>
                  <a:pt x="3531476" y="3510455"/>
                  <a:pt x="3550241" y="3510583"/>
                  <a:pt x="3563007" y="3499944"/>
                </a:cubicBezTo>
                <a:cubicBezTo>
                  <a:pt x="3629547" y="3444494"/>
                  <a:pt x="3586747" y="3433869"/>
                  <a:pt x="3657600" y="3389586"/>
                </a:cubicBezTo>
                <a:cubicBezTo>
                  <a:pt x="3726752" y="3346366"/>
                  <a:pt x="3798868" y="3351117"/>
                  <a:pt x="3878318" y="3342289"/>
                </a:cubicBezTo>
                <a:cubicBezTo>
                  <a:pt x="3910600" y="3331529"/>
                  <a:pt x="3949402" y="3323204"/>
                  <a:pt x="3972911" y="3294993"/>
                </a:cubicBezTo>
                <a:cubicBezTo>
                  <a:pt x="3987957" y="3276938"/>
                  <a:pt x="3993932" y="3252952"/>
                  <a:pt x="4004442" y="3231931"/>
                </a:cubicBezTo>
                <a:cubicBezTo>
                  <a:pt x="3995743" y="3171039"/>
                  <a:pt x="3969177" y="3054222"/>
                  <a:pt x="4004442" y="2995448"/>
                </a:cubicBezTo>
                <a:cubicBezTo>
                  <a:pt x="4014191" y="2979201"/>
                  <a:pt x="4025463" y="3026979"/>
                  <a:pt x="4035973" y="3042744"/>
                </a:cubicBezTo>
                <a:cubicBezTo>
                  <a:pt x="4049478" y="3083262"/>
                  <a:pt x="4059587" y="3109559"/>
                  <a:pt x="4067504" y="3153103"/>
                </a:cubicBezTo>
                <a:cubicBezTo>
                  <a:pt x="4074151" y="3189663"/>
                  <a:pt x="4079379" y="3226506"/>
                  <a:pt x="4083269" y="3263462"/>
                </a:cubicBezTo>
                <a:cubicBezTo>
                  <a:pt x="4095356" y="3378288"/>
                  <a:pt x="4091832" y="3443882"/>
                  <a:pt x="4114800" y="3547241"/>
                </a:cubicBezTo>
                <a:cubicBezTo>
                  <a:pt x="4118405" y="3563464"/>
                  <a:pt x="4126961" y="3578315"/>
                  <a:pt x="4130566" y="3594538"/>
                </a:cubicBezTo>
                <a:cubicBezTo>
                  <a:pt x="4137501" y="3625743"/>
                  <a:pt x="4132036" y="3660540"/>
                  <a:pt x="4146332" y="3689131"/>
                </a:cubicBezTo>
                <a:cubicBezTo>
                  <a:pt x="4154806" y="3706078"/>
                  <a:pt x="4177863" y="3710152"/>
                  <a:pt x="4193628" y="3720662"/>
                </a:cubicBezTo>
                <a:cubicBezTo>
                  <a:pt x="4235669" y="3710152"/>
                  <a:pt x="4285913" y="3716202"/>
                  <a:pt x="4319752" y="3689131"/>
                </a:cubicBezTo>
                <a:cubicBezTo>
                  <a:pt x="4345705" y="3668368"/>
                  <a:pt x="4340773" y="3626069"/>
                  <a:pt x="4351283" y="3594538"/>
                </a:cubicBezTo>
                <a:lnTo>
                  <a:pt x="4367049" y="3547241"/>
                </a:lnTo>
                <a:cubicBezTo>
                  <a:pt x="4372304" y="3442138"/>
                  <a:pt x="4369203" y="3336282"/>
                  <a:pt x="4382814" y="3231931"/>
                </a:cubicBezTo>
                <a:cubicBezTo>
                  <a:pt x="4385265" y="3213142"/>
                  <a:pt x="4406650" y="3201949"/>
                  <a:pt x="4414345" y="3184634"/>
                </a:cubicBezTo>
                <a:cubicBezTo>
                  <a:pt x="4427844" y="3154262"/>
                  <a:pt x="4445876" y="3090041"/>
                  <a:pt x="4445876" y="3090041"/>
                </a:cubicBezTo>
                <a:cubicBezTo>
                  <a:pt x="4435366" y="2958662"/>
                  <a:pt x="4446310" y="2823767"/>
                  <a:pt x="4414345" y="2695903"/>
                </a:cubicBezTo>
                <a:cubicBezTo>
                  <a:pt x="4409090" y="2674882"/>
                  <a:pt x="4410599" y="2650870"/>
                  <a:pt x="4398580" y="2632841"/>
                </a:cubicBezTo>
                <a:cubicBezTo>
                  <a:pt x="4388070" y="2617075"/>
                  <a:pt x="4365839" y="2613440"/>
                  <a:pt x="4351283" y="2601310"/>
                </a:cubicBezTo>
                <a:cubicBezTo>
                  <a:pt x="4334155" y="2587037"/>
                  <a:pt x="4321115" y="2568286"/>
                  <a:pt x="4303987" y="2554013"/>
                </a:cubicBezTo>
                <a:cubicBezTo>
                  <a:pt x="4266490" y="2522765"/>
                  <a:pt x="4208966" y="2495638"/>
                  <a:pt x="4162097" y="2490951"/>
                </a:cubicBezTo>
                <a:lnTo>
                  <a:pt x="4004442" y="2475186"/>
                </a:lnTo>
                <a:cubicBezTo>
                  <a:pt x="3983421" y="2464676"/>
                  <a:pt x="3960504" y="2457315"/>
                  <a:pt x="3941380" y="2443655"/>
                </a:cubicBezTo>
                <a:cubicBezTo>
                  <a:pt x="3902756" y="2416067"/>
                  <a:pt x="3887694" y="2386775"/>
                  <a:pt x="3862552" y="2349062"/>
                </a:cubicBezTo>
                <a:cubicBezTo>
                  <a:pt x="4009029" y="2312442"/>
                  <a:pt x="3826931" y="2349062"/>
                  <a:pt x="4020207" y="2349062"/>
                </a:cubicBezTo>
                <a:cubicBezTo>
                  <a:pt x="4078252" y="2349062"/>
                  <a:pt x="4135821" y="2338551"/>
                  <a:pt x="4193628" y="2333296"/>
                </a:cubicBezTo>
                <a:cubicBezTo>
                  <a:pt x="4299659" y="2262609"/>
                  <a:pt x="4252544" y="2313819"/>
                  <a:pt x="4225159" y="2081048"/>
                </a:cubicBezTo>
                <a:cubicBezTo>
                  <a:pt x="4221740" y="2051982"/>
                  <a:pt x="4197705" y="2006297"/>
                  <a:pt x="4177863" y="1986455"/>
                </a:cubicBezTo>
                <a:cubicBezTo>
                  <a:pt x="4159283" y="1967875"/>
                  <a:pt x="4134750" y="1956258"/>
                  <a:pt x="4114800" y="1939158"/>
                </a:cubicBezTo>
                <a:cubicBezTo>
                  <a:pt x="4068957" y="1899864"/>
                  <a:pt x="4038040" y="1845083"/>
                  <a:pt x="3972911" y="1828800"/>
                </a:cubicBezTo>
                <a:lnTo>
                  <a:pt x="3909849" y="1813034"/>
                </a:lnTo>
                <a:cubicBezTo>
                  <a:pt x="3888828" y="1797269"/>
                  <a:pt x="3863608" y="1785924"/>
                  <a:pt x="3846787" y="1765738"/>
                </a:cubicBezTo>
                <a:cubicBezTo>
                  <a:pt x="3820510" y="1734206"/>
                  <a:pt x="3831021" y="1702676"/>
                  <a:pt x="3846787" y="1671144"/>
                </a:cubicBezTo>
                <a:cubicBezTo>
                  <a:pt x="3855261" y="1654197"/>
                  <a:pt x="3867808" y="1639613"/>
                  <a:pt x="3878318" y="1623848"/>
                </a:cubicBezTo>
                <a:cubicBezTo>
                  <a:pt x="3883573" y="1608082"/>
                  <a:pt x="3895918" y="1593068"/>
                  <a:pt x="3894083" y="1576551"/>
                </a:cubicBezTo>
                <a:cubicBezTo>
                  <a:pt x="3888795" y="1528957"/>
                  <a:pt x="3862612" y="1472572"/>
                  <a:pt x="3831021" y="1434662"/>
                </a:cubicBezTo>
                <a:cubicBezTo>
                  <a:pt x="3816748" y="1417534"/>
                  <a:pt x="3797998" y="1404493"/>
                  <a:pt x="3783725" y="1387365"/>
                </a:cubicBezTo>
                <a:cubicBezTo>
                  <a:pt x="3728871" y="1321540"/>
                  <a:pt x="3782540" y="1350185"/>
                  <a:pt x="3704897" y="1324303"/>
                </a:cubicBezTo>
                <a:cubicBezTo>
                  <a:pt x="3673366" y="1329558"/>
                  <a:pt x="3641316" y="1332316"/>
                  <a:pt x="3610304" y="1340069"/>
                </a:cubicBezTo>
                <a:cubicBezTo>
                  <a:pt x="3578060" y="1348130"/>
                  <a:pt x="3548614" y="1366900"/>
                  <a:pt x="3515711" y="1371600"/>
                </a:cubicBezTo>
                <a:lnTo>
                  <a:pt x="3405352" y="1387365"/>
                </a:lnTo>
                <a:cubicBezTo>
                  <a:pt x="3389587" y="1397875"/>
                  <a:pt x="3370186" y="1404340"/>
                  <a:pt x="3358056" y="1418896"/>
                </a:cubicBezTo>
                <a:cubicBezTo>
                  <a:pt x="3334782" y="1446824"/>
                  <a:pt x="3326072" y="1504393"/>
                  <a:pt x="3294994" y="1529255"/>
                </a:cubicBezTo>
                <a:cubicBezTo>
                  <a:pt x="3282017" y="1539636"/>
                  <a:pt x="3264247" y="1543515"/>
                  <a:pt x="3247697" y="1545020"/>
                </a:cubicBezTo>
                <a:cubicBezTo>
                  <a:pt x="3148121" y="1554072"/>
                  <a:pt x="3048000" y="1555531"/>
                  <a:pt x="2948152" y="1560786"/>
                </a:cubicBezTo>
                <a:cubicBezTo>
                  <a:pt x="2916621" y="1581807"/>
                  <a:pt x="2880355" y="1597052"/>
                  <a:pt x="2853559" y="1623848"/>
                </a:cubicBezTo>
                <a:cubicBezTo>
                  <a:pt x="2832538" y="1644869"/>
                  <a:pt x="2813710" y="1668339"/>
                  <a:pt x="2790497" y="1686910"/>
                </a:cubicBezTo>
                <a:cubicBezTo>
                  <a:pt x="2760906" y="1710583"/>
                  <a:pt x="2695904" y="1749972"/>
                  <a:pt x="2695904" y="1749972"/>
                </a:cubicBezTo>
                <a:cubicBezTo>
                  <a:pt x="2611821" y="1744717"/>
                  <a:pt x="2527440" y="1743026"/>
                  <a:pt x="2443656" y="1734207"/>
                </a:cubicBezTo>
                <a:cubicBezTo>
                  <a:pt x="2427129" y="1732467"/>
                  <a:pt x="2412978" y="1718441"/>
                  <a:pt x="2396359" y="1718441"/>
                </a:cubicBezTo>
                <a:cubicBezTo>
                  <a:pt x="2338314" y="1718441"/>
                  <a:pt x="2280745" y="1728952"/>
                  <a:pt x="2222938" y="1734207"/>
                </a:cubicBezTo>
                <a:cubicBezTo>
                  <a:pt x="2207173" y="1739462"/>
                  <a:pt x="2192260" y="1749972"/>
                  <a:pt x="2175642" y="1749972"/>
                </a:cubicBezTo>
                <a:cubicBezTo>
                  <a:pt x="2138482" y="1749972"/>
                  <a:pt x="2101133" y="1743984"/>
                  <a:pt x="2065283" y="1734207"/>
                </a:cubicBezTo>
                <a:cubicBezTo>
                  <a:pt x="2004476" y="1717623"/>
                  <a:pt x="2006294" y="1696828"/>
                  <a:pt x="1954925" y="1671144"/>
                </a:cubicBezTo>
                <a:cubicBezTo>
                  <a:pt x="1940061" y="1663712"/>
                  <a:pt x="1923394" y="1660634"/>
                  <a:pt x="1907628" y="1655379"/>
                </a:cubicBezTo>
                <a:cubicBezTo>
                  <a:pt x="1876097" y="1634358"/>
                  <a:pt x="1834056" y="1623848"/>
                  <a:pt x="1813035" y="1592317"/>
                </a:cubicBezTo>
                <a:cubicBezTo>
                  <a:pt x="1792014" y="1560786"/>
                  <a:pt x="1783868" y="1514671"/>
                  <a:pt x="1749973" y="1497724"/>
                </a:cubicBezTo>
                <a:cubicBezTo>
                  <a:pt x="1700018" y="1472747"/>
                  <a:pt x="1664782" y="1459829"/>
                  <a:pt x="1623849" y="1418896"/>
                </a:cubicBezTo>
                <a:cubicBezTo>
                  <a:pt x="1518749" y="1313796"/>
                  <a:pt x="1671143" y="1424150"/>
                  <a:pt x="1545021" y="1340069"/>
                </a:cubicBezTo>
                <a:cubicBezTo>
                  <a:pt x="1534511" y="1324303"/>
                  <a:pt x="1513490" y="1311720"/>
                  <a:pt x="1513490" y="1292772"/>
                </a:cubicBezTo>
                <a:cubicBezTo>
                  <a:pt x="1513490" y="1259535"/>
                  <a:pt x="1545021" y="1198179"/>
                  <a:pt x="1545021" y="1198179"/>
                </a:cubicBezTo>
                <a:cubicBezTo>
                  <a:pt x="1510153" y="1163310"/>
                  <a:pt x="1494328" y="1141301"/>
                  <a:pt x="1450428" y="1119351"/>
                </a:cubicBezTo>
                <a:cubicBezTo>
                  <a:pt x="1435564" y="1111919"/>
                  <a:pt x="1418897" y="1108841"/>
                  <a:pt x="1403132" y="1103586"/>
                </a:cubicBezTo>
                <a:cubicBezTo>
                  <a:pt x="1392621" y="1093076"/>
                  <a:pt x="1383207" y="1081340"/>
                  <a:pt x="1371600" y="1072055"/>
                </a:cubicBezTo>
                <a:cubicBezTo>
                  <a:pt x="1356804" y="1060219"/>
                  <a:pt x="1336140" y="1055320"/>
                  <a:pt x="1324304" y="1040524"/>
                </a:cubicBezTo>
                <a:cubicBezTo>
                  <a:pt x="1237275" y="931737"/>
                  <a:pt x="1396784" y="1052058"/>
                  <a:pt x="1261242" y="961696"/>
                </a:cubicBezTo>
                <a:cubicBezTo>
                  <a:pt x="1245476" y="972206"/>
                  <a:pt x="1227343" y="979829"/>
                  <a:pt x="1213945" y="993227"/>
                </a:cubicBezTo>
                <a:cubicBezTo>
                  <a:pt x="1200547" y="1006625"/>
                  <a:pt x="1201171" y="1037844"/>
                  <a:pt x="1182414" y="1040524"/>
                </a:cubicBezTo>
                <a:cubicBezTo>
                  <a:pt x="1119769" y="1049473"/>
                  <a:pt x="1056290" y="1030013"/>
                  <a:pt x="993228" y="1024758"/>
                </a:cubicBezTo>
                <a:cubicBezTo>
                  <a:pt x="998483" y="1008993"/>
                  <a:pt x="998613" y="990439"/>
                  <a:pt x="1008994" y="977462"/>
                </a:cubicBezTo>
                <a:cubicBezTo>
                  <a:pt x="1077310" y="892067"/>
                  <a:pt x="1040525" y="1005050"/>
                  <a:pt x="1087821" y="898634"/>
                </a:cubicBezTo>
                <a:cubicBezTo>
                  <a:pt x="1149551" y="759741"/>
                  <a:pt x="1080321" y="843072"/>
                  <a:pt x="1166649" y="756744"/>
                </a:cubicBezTo>
                <a:cubicBezTo>
                  <a:pt x="1140126" y="677177"/>
                  <a:pt x="1170144" y="734966"/>
                  <a:pt x="1103587" y="677917"/>
                </a:cubicBezTo>
                <a:cubicBezTo>
                  <a:pt x="1081016" y="658570"/>
                  <a:pt x="1063738" y="633426"/>
                  <a:pt x="1040525" y="614855"/>
                </a:cubicBezTo>
                <a:cubicBezTo>
                  <a:pt x="1010934" y="591182"/>
                  <a:pt x="976248" y="574530"/>
                  <a:pt x="945932" y="551793"/>
                </a:cubicBezTo>
                <a:cubicBezTo>
                  <a:pt x="924911" y="536027"/>
                  <a:pt x="905683" y="517533"/>
                  <a:pt x="882869" y="504496"/>
                </a:cubicBezTo>
                <a:cubicBezTo>
                  <a:pt x="868440" y="496251"/>
                  <a:pt x="851338" y="493986"/>
                  <a:pt x="835573" y="488731"/>
                </a:cubicBezTo>
                <a:cubicBezTo>
                  <a:pt x="819807" y="499241"/>
                  <a:pt x="801674" y="506864"/>
                  <a:pt x="788276" y="520262"/>
                </a:cubicBezTo>
                <a:cubicBezTo>
                  <a:pt x="774878" y="533660"/>
                  <a:pt x="771541" y="555721"/>
                  <a:pt x="756745" y="567558"/>
                </a:cubicBezTo>
                <a:cubicBezTo>
                  <a:pt x="743768" y="577939"/>
                  <a:pt x="725214" y="578069"/>
                  <a:pt x="709449" y="583324"/>
                </a:cubicBezTo>
                <a:cubicBezTo>
                  <a:pt x="693683" y="578069"/>
                  <a:pt x="675979" y="576776"/>
                  <a:pt x="662152" y="567558"/>
                </a:cubicBezTo>
                <a:cubicBezTo>
                  <a:pt x="611540" y="533817"/>
                  <a:pt x="615619" y="522551"/>
                  <a:pt x="599090" y="472965"/>
                </a:cubicBezTo>
                <a:cubicBezTo>
                  <a:pt x="570420" y="272271"/>
                  <a:pt x="609151" y="430024"/>
                  <a:pt x="551794" y="315310"/>
                </a:cubicBezTo>
                <a:cubicBezTo>
                  <a:pt x="544362" y="300446"/>
                  <a:pt x="547779" y="279764"/>
                  <a:pt x="536028" y="268013"/>
                </a:cubicBezTo>
                <a:cubicBezTo>
                  <a:pt x="524277" y="256262"/>
                  <a:pt x="504497" y="257503"/>
                  <a:pt x="488732" y="252248"/>
                </a:cubicBezTo>
                <a:cubicBezTo>
                  <a:pt x="478221" y="241738"/>
                  <a:pt x="469946" y="228365"/>
                  <a:pt x="457200" y="220717"/>
                </a:cubicBezTo>
                <a:cubicBezTo>
                  <a:pt x="442950" y="212167"/>
                  <a:pt x="425178" y="211497"/>
                  <a:pt x="409904" y="204951"/>
                </a:cubicBezTo>
                <a:cubicBezTo>
                  <a:pt x="388302" y="195693"/>
                  <a:pt x="368663" y="182148"/>
                  <a:pt x="346842" y="173420"/>
                </a:cubicBezTo>
                <a:cubicBezTo>
                  <a:pt x="315983" y="161076"/>
                  <a:pt x="252249" y="141889"/>
                  <a:pt x="252249" y="141889"/>
                </a:cubicBezTo>
                <a:cubicBezTo>
                  <a:pt x="231228" y="126124"/>
                  <a:pt x="212001" y="107629"/>
                  <a:pt x="189187" y="94593"/>
                </a:cubicBezTo>
                <a:cubicBezTo>
                  <a:pt x="174758" y="86348"/>
                  <a:pt x="156417" y="86898"/>
                  <a:pt x="141890" y="78827"/>
                </a:cubicBezTo>
                <a:cubicBezTo>
                  <a:pt x="108763" y="60423"/>
                  <a:pt x="83248" y="27748"/>
                  <a:pt x="47297" y="15765"/>
                </a:cubicBezTo>
                <a:lnTo>
                  <a:pt x="0" y="0"/>
                </a:lnTo>
              </a:path>
            </a:pathLst>
          </a:custGeom>
          <a:solidFill>
            <a:schemeClr val="accent6">
              <a:lumMod val="60000"/>
              <a:lumOff val="40000"/>
            </a:schemeClr>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Oval 7"/>
          <p:cNvSpPr/>
          <p:nvPr/>
        </p:nvSpPr>
        <p:spPr>
          <a:xfrm>
            <a:off x="3352800" y="3124200"/>
            <a:ext cx="304800" cy="304800"/>
          </a:xfrm>
          <a:prstGeom prst="ellipse">
            <a:avLst/>
          </a:prstGeom>
          <a:solidFill>
            <a:schemeClr val="accent2"/>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6248400" y="1905001"/>
            <a:ext cx="2195216" cy="461665"/>
          </a:xfrm>
          <a:prstGeom prst="rect">
            <a:avLst/>
          </a:prstGeom>
          <a:noFill/>
        </p:spPr>
        <p:txBody>
          <a:bodyPr wrap="none" rtlCol="0">
            <a:spAutoFit/>
          </a:bodyPr>
          <a:lstStyle/>
          <a:p>
            <a:r>
              <a:rPr lang="en-US" sz="2400" dirty="0">
                <a:solidFill>
                  <a:schemeClr val="tx2"/>
                </a:solidFill>
              </a:rPr>
              <a:t>Chesapeake Bay</a:t>
            </a:r>
          </a:p>
        </p:txBody>
      </p:sp>
      <p:pic>
        <p:nvPicPr>
          <p:cNvPr id="15" name="Picture 14" descr="British_Flag.gif"/>
          <p:cNvPicPr>
            <a:picLocks noChangeAspect="1"/>
          </p:cNvPicPr>
          <p:nvPr/>
        </p:nvPicPr>
        <p:blipFill>
          <a:blip r:embed="rId2" cstate="print"/>
          <a:stretch>
            <a:fillRect/>
          </a:stretch>
        </p:blipFill>
        <p:spPr>
          <a:xfrm>
            <a:off x="3276601" y="2895600"/>
            <a:ext cx="493059" cy="419100"/>
          </a:xfrm>
          <a:prstGeom prst="rect">
            <a:avLst/>
          </a:prstGeom>
        </p:spPr>
      </p:pic>
      <p:sp>
        <p:nvSpPr>
          <p:cNvPr id="16" name="TextBox 15"/>
          <p:cNvSpPr txBox="1"/>
          <p:nvPr/>
        </p:nvSpPr>
        <p:spPr>
          <a:xfrm>
            <a:off x="3733801" y="3200400"/>
            <a:ext cx="1268745" cy="400110"/>
          </a:xfrm>
          <a:prstGeom prst="rect">
            <a:avLst/>
          </a:prstGeom>
          <a:noFill/>
        </p:spPr>
        <p:txBody>
          <a:bodyPr wrap="none" rtlCol="0">
            <a:spAutoFit/>
          </a:bodyPr>
          <a:lstStyle/>
          <a:p>
            <a:r>
              <a:rPr lang="en-US" sz="2000" b="1" dirty="0">
                <a:latin typeface="Caslon Antique" pitchFamily="18" charset="0"/>
              </a:rPr>
              <a:t>Yorktown</a:t>
            </a:r>
          </a:p>
        </p:txBody>
      </p:sp>
      <p:sp>
        <p:nvSpPr>
          <p:cNvPr id="17" name="TextBox 16"/>
          <p:cNvSpPr txBox="1"/>
          <p:nvPr/>
        </p:nvSpPr>
        <p:spPr>
          <a:xfrm>
            <a:off x="1524000" y="2590800"/>
            <a:ext cx="1440844" cy="369332"/>
          </a:xfrm>
          <a:prstGeom prst="rect">
            <a:avLst/>
          </a:prstGeom>
          <a:noFill/>
        </p:spPr>
        <p:txBody>
          <a:bodyPr wrap="none" rtlCol="0">
            <a:spAutoFit/>
          </a:bodyPr>
          <a:lstStyle/>
          <a:p>
            <a:r>
              <a:rPr lang="en-US" dirty="0">
                <a:latin typeface="Caslon Antique" pitchFamily="18" charset="0"/>
              </a:rPr>
              <a:t>Williamsburg</a:t>
            </a:r>
          </a:p>
        </p:txBody>
      </p:sp>
      <p:sp>
        <p:nvSpPr>
          <p:cNvPr id="18" name="TextBox 17"/>
          <p:cNvSpPr txBox="1"/>
          <p:nvPr/>
        </p:nvSpPr>
        <p:spPr>
          <a:xfrm>
            <a:off x="4648201" y="6172200"/>
            <a:ext cx="915635" cy="369332"/>
          </a:xfrm>
          <a:prstGeom prst="rect">
            <a:avLst/>
          </a:prstGeom>
          <a:noFill/>
        </p:spPr>
        <p:txBody>
          <a:bodyPr wrap="none" rtlCol="0">
            <a:spAutoFit/>
          </a:bodyPr>
          <a:lstStyle/>
          <a:p>
            <a:r>
              <a:rPr lang="en-US" dirty="0">
                <a:latin typeface="Caslon Antique" pitchFamily="18" charset="0"/>
              </a:rPr>
              <a:t>Norfolk</a:t>
            </a:r>
          </a:p>
        </p:txBody>
      </p:sp>
      <p:sp>
        <p:nvSpPr>
          <p:cNvPr id="19" name="TextBox 18"/>
          <p:cNvSpPr txBox="1"/>
          <p:nvPr/>
        </p:nvSpPr>
        <p:spPr>
          <a:xfrm>
            <a:off x="7772400" y="2971800"/>
            <a:ext cx="1402948" cy="369332"/>
          </a:xfrm>
          <a:prstGeom prst="rect">
            <a:avLst/>
          </a:prstGeom>
          <a:noFill/>
        </p:spPr>
        <p:txBody>
          <a:bodyPr wrap="none" rtlCol="0">
            <a:spAutoFit/>
          </a:bodyPr>
          <a:lstStyle/>
          <a:p>
            <a:r>
              <a:rPr lang="en-US" i="1" dirty="0">
                <a:latin typeface="+mj-lt"/>
              </a:rPr>
              <a:t>Cape Charles</a:t>
            </a:r>
          </a:p>
        </p:txBody>
      </p:sp>
      <p:sp>
        <p:nvSpPr>
          <p:cNvPr id="20" name="TextBox 19"/>
          <p:cNvSpPr txBox="1"/>
          <p:nvPr/>
        </p:nvSpPr>
        <p:spPr>
          <a:xfrm>
            <a:off x="8458201" y="5638800"/>
            <a:ext cx="1261499" cy="369332"/>
          </a:xfrm>
          <a:prstGeom prst="rect">
            <a:avLst/>
          </a:prstGeom>
          <a:noFill/>
        </p:spPr>
        <p:txBody>
          <a:bodyPr wrap="none" rtlCol="0">
            <a:spAutoFit/>
          </a:bodyPr>
          <a:lstStyle/>
          <a:p>
            <a:r>
              <a:rPr lang="en-US" i="1" dirty="0">
                <a:latin typeface="+mj-lt"/>
              </a:rPr>
              <a:t>Cape Henry</a:t>
            </a:r>
          </a:p>
        </p:txBody>
      </p:sp>
      <p:pic>
        <p:nvPicPr>
          <p:cNvPr id="21" name="Picture 20" descr="betsy-med.gif"/>
          <p:cNvPicPr>
            <a:picLocks noChangeAspect="1"/>
          </p:cNvPicPr>
          <p:nvPr/>
        </p:nvPicPr>
        <p:blipFill>
          <a:blip r:embed="rId3" cstate="print"/>
          <a:stretch>
            <a:fillRect/>
          </a:stretch>
        </p:blipFill>
        <p:spPr>
          <a:xfrm>
            <a:off x="1905000" y="381001"/>
            <a:ext cx="685800" cy="453911"/>
          </a:xfrm>
          <a:prstGeom prst="rect">
            <a:avLst/>
          </a:prstGeom>
        </p:spPr>
      </p:pic>
      <p:cxnSp>
        <p:nvCxnSpPr>
          <p:cNvPr id="23" name="Straight Connector 22"/>
          <p:cNvCxnSpPr/>
          <p:nvPr/>
        </p:nvCxnSpPr>
        <p:spPr>
          <a:xfrm rot="5400000">
            <a:off x="3009900" y="3162300"/>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3200400" y="3352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429000" y="3505200"/>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3695700" y="3390900"/>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0" name="Picture 29" descr="betsy-med.gif"/>
          <p:cNvPicPr>
            <a:picLocks noChangeAspect="1"/>
          </p:cNvPicPr>
          <p:nvPr/>
        </p:nvPicPr>
        <p:blipFill>
          <a:blip r:embed="rId3" cstate="print"/>
          <a:stretch>
            <a:fillRect/>
          </a:stretch>
        </p:blipFill>
        <p:spPr>
          <a:xfrm>
            <a:off x="2895600" y="-453911"/>
            <a:ext cx="685800" cy="453911"/>
          </a:xfrm>
          <a:prstGeom prst="rect">
            <a:avLst/>
          </a:prstGeom>
        </p:spPr>
      </p:pic>
      <p:pic>
        <p:nvPicPr>
          <p:cNvPr id="31" name="Picture 30" descr="fluerflag.gif"/>
          <p:cNvPicPr>
            <a:picLocks noChangeAspect="1"/>
          </p:cNvPicPr>
          <p:nvPr/>
        </p:nvPicPr>
        <p:blipFill>
          <a:blip r:embed="rId4" cstate="print"/>
          <a:stretch>
            <a:fillRect/>
          </a:stretch>
        </p:blipFill>
        <p:spPr>
          <a:xfrm>
            <a:off x="3657601" y="-400672"/>
            <a:ext cx="614363" cy="400672"/>
          </a:xfrm>
          <a:prstGeom prst="rect">
            <a:avLst/>
          </a:prstGeom>
        </p:spPr>
      </p:pic>
      <p:pic>
        <p:nvPicPr>
          <p:cNvPr id="32" name="Picture 31" descr="betsy-med.gif"/>
          <p:cNvPicPr>
            <a:picLocks noChangeAspect="1"/>
          </p:cNvPicPr>
          <p:nvPr/>
        </p:nvPicPr>
        <p:blipFill>
          <a:blip r:embed="rId3" cstate="print"/>
          <a:stretch>
            <a:fillRect/>
          </a:stretch>
        </p:blipFill>
        <p:spPr>
          <a:xfrm>
            <a:off x="2057400" y="-453911"/>
            <a:ext cx="685800" cy="453911"/>
          </a:xfrm>
          <a:prstGeom prst="rect">
            <a:avLst/>
          </a:prstGeom>
        </p:spPr>
      </p:pic>
      <p:pic>
        <p:nvPicPr>
          <p:cNvPr id="33" name="Picture 32" descr="fluerflag.gif"/>
          <p:cNvPicPr>
            <a:picLocks noChangeAspect="1"/>
          </p:cNvPicPr>
          <p:nvPr/>
        </p:nvPicPr>
        <p:blipFill>
          <a:blip r:embed="rId4" cstate="print"/>
          <a:stretch>
            <a:fillRect/>
          </a:stretch>
        </p:blipFill>
        <p:spPr>
          <a:xfrm>
            <a:off x="12420600" y="6457328"/>
            <a:ext cx="614363" cy="400672"/>
          </a:xfrm>
          <a:prstGeom prst="rect">
            <a:avLst/>
          </a:prstGeom>
        </p:spPr>
      </p:pic>
      <p:pic>
        <p:nvPicPr>
          <p:cNvPr id="34" name="Picture 33" descr="sailing_ship.gif"/>
          <p:cNvPicPr>
            <a:picLocks noChangeAspect="1"/>
          </p:cNvPicPr>
          <p:nvPr/>
        </p:nvPicPr>
        <p:blipFill>
          <a:blip r:embed="rId5" cstate="print"/>
          <a:stretch>
            <a:fillRect/>
          </a:stretch>
        </p:blipFill>
        <p:spPr>
          <a:xfrm>
            <a:off x="8077201" y="2895600"/>
            <a:ext cx="983359" cy="844532"/>
          </a:xfrm>
          <a:prstGeom prst="rect">
            <a:avLst/>
          </a:prstGeom>
        </p:spPr>
      </p:pic>
      <p:pic>
        <p:nvPicPr>
          <p:cNvPr id="35" name="Picture 34" descr="sailing_ship.gif"/>
          <p:cNvPicPr>
            <a:picLocks noChangeAspect="1"/>
          </p:cNvPicPr>
          <p:nvPr/>
        </p:nvPicPr>
        <p:blipFill>
          <a:blip r:embed="rId5" cstate="print"/>
          <a:stretch>
            <a:fillRect/>
          </a:stretch>
        </p:blipFill>
        <p:spPr>
          <a:xfrm>
            <a:off x="7620001" y="3352800"/>
            <a:ext cx="983359" cy="844532"/>
          </a:xfrm>
          <a:prstGeom prst="rect">
            <a:avLst/>
          </a:prstGeom>
        </p:spPr>
      </p:pic>
      <p:pic>
        <p:nvPicPr>
          <p:cNvPr id="36" name="Picture 35" descr="sailing_ship.gif"/>
          <p:cNvPicPr>
            <a:picLocks noChangeAspect="1"/>
          </p:cNvPicPr>
          <p:nvPr/>
        </p:nvPicPr>
        <p:blipFill>
          <a:blip r:embed="rId5" cstate="print"/>
          <a:stretch>
            <a:fillRect/>
          </a:stretch>
        </p:blipFill>
        <p:spPr>
          <a:xfrm>
            <a:off x="7391401" y="4038600"/>
            <a:ext cx="983359" cy="844532"/>
          </a:xfrm>
          <a:prstGeom prst="rect">
            <a:avLst/>
          </a:prstGeom>
        </p:spPr>
      </p:pic>
      <p:pic>
        <p:nvPicPr>
          <p:cNvPr id="37" name="Picture 36" descr="sailing_ship.gif"/>
          <p:cNvPicPr>
            <a:picLocks noChangeAspect="1"/>
          </p:cNvPicPr>
          <p:nvPr/>
        </p:nvPicPr>
        <p:blipFill>
          <a:blip r:embed="rId5" cstate="print"/>
          <a:stretch>
            <a:fillRect/>
          </a:stretch>
        </p:blipFill>
        <p:spPr>
          <a:xfrm>
            <a:off x="7239001" y="4800600"/>
            <a:ext cx="983359" cy="844532"/>
          </a:xfrm>
          <a:prstGeom prst="rect">
            <a:avLst/>
          </a:prstGeom>
        </p:spPr>
      </p:pic>
      <p:cxnSp>
        <p:nvCxnSpPr>
          <p:cNvPr id="39" name="Straight Connector 38"/>
          <p:cNvCxnSpPr/>
          <p:nvPr/>
        </p:nvCxnSpPr>
        <p:spPr>
          <a:xfrm rot="16200000" flipH="1">
            <a:off x="2628900" y="2857500"/>
            <a:ext cx="457200" cy="762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2705100" y="3238500"/>
            <a:ext cx="381000" cy="3048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124200" y="3581400"/>
            <a:ext cx="457200" cy="2286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657600" y="3657600"/>
            <a:ext cx="381000" cy="762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4038600" y="3352800"/>
            <a:ext cx="457200" cy="152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4000500" y="2247900"/>
            <a:ext cx="381000" cy="3048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581400" y="2286000"/>
            <a:ext cx="381000" cy="762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52" name="Picture 51" descr="British_Flag.gif"/>
          <p:cNvPicPr>
            <a:picLocks noChangeAspect="1"/>
          </p:cNvPicPr>
          <p:nvPr/>
        </p:nvPicPr>
        <p:blipFill>
          <a:blip r:embed="rId2" cstate="print"/>
          <a:stretch>
            <a:fillRect/>
          </a:stretch>
        </p:blipFill>
        <p:spPr>
          <a:xfrm>
            <a:off x="12344400" y="480060"/>
            <a:ext cx="645459" cy="548640"/>
          </a:xfrm>
          <a:prstGeom prst="rect">
            <a:avLst/>
          </a:prstGeom>
        </p:spPr>
      </p:pic>
      <p:pic>
        <p:nvPicPr>
          <p:cNvPr id="53" name="Picture 52" descr="sailing_ship.gif"/>
          <p:cNvPicPr>
            <a:picLocks noChangeAspect="1"/>
          </p:cNvPicPr>
          <p:nvPr/>
        </p:nvPicPr>
        <p:blipFill>
          <a:blip r:embed="rId5" cstate="print"/>
          <a:stretch>
            <a:fillRect/>
          </a:stretch>
        </p:blipFill>
        <p:spPr>
          <a:xfrm flipH="1">
            <a:off x="9144000" y="3200400"/>
            <a:ext cx="1066800" cy="844532"/>
          </a:xfrm>
          <a:prstGeom prst="rect">
            <a:avLst/>
          </a:prstGeom>
        </p:spPr>
      </p:pic>
      <p:pic>
        <p:nvPicPr>
          <p:cNvPr id="54" name="Picture 53" descr="sailing_ship.gif"/>
          <p:cNvPicPr>
            <a:picLocks noChangeAspect="1"/>
          </p:cNvPicPr>
          <p:nvPr/>
        </p:nvPicPr>
        <p:blipFill>
          <a:blip r:embed="rId5" cstate="print"/>
          <a:stretch>
            <a:fillRect/>
          </a:stretch>
        </p:blipFill>
        <p:spPr>
          <a:xfrm flipH="1">
            <a:off x="8991600" y="3962400"/>
            <a:ext cx="1066800" cy="844532"/>
          </a:xfrm>
          <a:prstGeom prst="rect">
            <a:avLst/>
          </a:prstGeom>
        </p:spPr>
      </p:pic>
      <p:pic>
        <p:nvPicPr>
          <p:cNvPr id="55" name="Picture 54" descr="sailing_ship.gif"/>
          <p:cNvPicPr>
            <a:picLocks noChangeAspect="1"/>
          </p:cNvPicPr>
          <p:nvPr/>
        </p:nvPicPr>
        <p:blipFill>
          <a:blip r:embed="rId5" cstate="print"/>
          <a:stretch>
            <a:fillRect/>
          </a:stretch>
        </p:blipFill>
        <p:spPr>
          <a:xfrm flipH="1">
            <a:off x="8610600" y="4572000"/>
            <a:ext cx="1066800" cy="844532"/>
          </a:xfrm>
          <a:prstGeom prst="rect">
            <a:avLst/>
          </a:prstGeom>
        </p:spPr>
      </p:pic>
      <p:pic>
        <p:nvPicPr>
          <p:cNvPr id="56" name="Picture 55" descr="sailing_ship.gif"/>
          <p:cNvPicPr>
            <a:picLocks noChangeAspect="1"/>
          </p:cNvPicPr>
          <p:nvPr/>
        </p:nvPicPr>
        <p:blipFill>
          <a:blip r:embed="rId5" cstate="print"/>
          <a:stretch>
            <a:fillRect/>
          </a:stretch>
        </p:blipFill>
        <p:spPr>
          <a:xfrm flipH="1">
            <a:off x="8534400" y="5334000"/>
            <a:ext cx="1066800" cy="844532"/>
          </a:xfrm>
          <a:prstGeom prst="rect">
            <a:avLst/>
          </a:prstGeom>
        </p:spPr>
      </p:pic>
      <p:sp>
        <p:nvSpPr>
          <p:cNvPr id="45" name="Rectangle 44"/>
          <p:cNvSpPr/>
          <p:nvPr/>
        </p:nvSpPr>
        <p:spPr>
          <a:xfrm>
            <a:off x="5105400" y="0"/>
            <a:ext cx="4724400" cy="1447800"/>
          </a:xfrm>
          <a:prstGeom prst="rect">
            <a:avLst/>
          </a:prstGeom>
          <a:solidFill>
            <a:schemeClr val="bg1"/>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p:cNvSpPr txBox="1"/>
          <p:nvPr/>
        </p:nvSpPr>
        <p:spPr>
          <a:xfrm>
            <a:off x="5257800" y="228601"/>
            <a:ext cx="4343400" cy="954107"/>
          </a:xfrm>
          <a:prstGeom prst="rect">
            <a:avLst/>
          </a:prstGeom>
          <a:noFill/>
          <a:ln>
            <a:solidFill>
              <a:schemeClr val="tx1"/>
            </a:solidFill>
          </a:ln>
        </p:spPr>
        <p:txBody>
          <a:bodyPr wrap="square" rtlCol="0">
            <a:spAutoFit/>
          </a:bodyPr>
          <a:lstStyle/>
          <a:p>
            <a:pPr algn="ctr"/>
            <a:r>
              <a:rPr lang="en-US" sz="2800" dirty="0">
                <a:latin typeface="Cambria" pitchFamily="18" charset="0"/>
              </a:rPr>
              <a:t>Battle of Yorktown: begins in September 1781</a:t>
            </a:r>
          </a:p>
        </p:txBody>
      </p:sp>
      <p:sp>
        <p:nvSpPr>
          <p:cNvPr id="2" name="Rectangle 1">
            <a:extLst>
              <a:ext uri="{FF2B5EF4-FFF2-40B4-BE49-F238E27FC236}">
                <a16:creationId xmlns:a16="http://schemas.microsoft.com/office/drawing/2014/main" id="{1034C4BE-D376-489C-AE48-117F04A08F07}"/>
              </a:ext>
            </a:extLst>
          </p:cNvPr>
          <p:cNvSpPr/>
          <p:nvPr/>
        </p:nvSpPr>
        <p:spPr>
          <a:xfrm>
            <a:off x="0" y="-146957"/>
            <a:ext cx="1500677" cy="73315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F9D1C07-378E-411B-9FC4-4DBCD49C1429}"/>
              </a:ext>
            </a:extLst>
          </p:cNvPr>
          <p:cNvSpPr/>
          <p:nvPr/>
        </p:nvSpPr>
        <p:spPr>
          <a:xfrm>
            <a:off x="1447060" y="-36067"/>
            <a:ext cx="2823099" cy="1270425"/>
          </a:xfrm>
          <a:custGeom>
            <a:avLst/>
            <a:gdLst>
              <a:gd name="connsiteX0" fmla="*/ 62144 w 2823099"/>
              <a:gd name="connsiteY0" fmla="*/ 27189 h 1270425"/>
              <a:gd name="connsiteX1" fmla="*/ 754602 w 2823099"/>
              <a:gd name="connsiteY1" fmla="*/ 36067 h 1270425"/>
              <a:gd name="connsiteX2" fmla="*/ 887767 w 2823099"/>
              <a:gd name="connsiteY2" fmla="*/ 44945 h 1270425"/>
              <a:gd name="connsiteX3" fmla="*/ 1171853 w 2823099"/>
              <a:gd name="connsiteY3" fmla="*/ 53822 h 1270425"/>
              <a:gd name="connsiteX4" fmla="*/ 2050742 w 2823099"/>
              <a:gd name="connsiteY4" fmla="*/ 36067 h 1270425"/>
              <a:gd name="connsiteX5" fmla="*/ 2441359 w 2823099"/>
              <a:gd name="connsiteY5" fmla="*/ 27189 h 1270425"/>
              <a:gd name="connsiteX6" fmla="*/ 2645546 w 2823099"/>
              <a:gd name="connsiteY6" fmla="*/ 9434 h 1270425"/>
              <a:gd name="connsiteX7" fmla="*/ 2689934 w 2823099"/>
              <a:gd name="connsiteY7" fmla="*/ 556 h 1270425"/>
              <a:gd name="connsiteX8" fmla="*/ 2814222 w 2823099"/>
              <a:gd name="connsiteY8" fmla="*/ 36067 h 1270425"/>
              <a:gd name="connsiteX9" fmla="*/ 2823099 w 2823099"/>
              <a:gd name="connsiteY9" fmla="*/ 62700 h 1270425"/>
              <a:gd name="connsiteX10" fmla="*/ 2814222 w 2823099"/>
              <a:gd name="connsiteY10" fmla="*/ 124844 h 1270425"/>
              <a:gd name="connsiteX11" fmla="*/ 2796466 w 2823099"/>
              <a:gd name="connsiteY11" fmla="*/ 142599 h 1270425"/>
              <a:gd name="connsiteX12" fmla="*/ 2778711 w 2823099"/>
              <a:gd name="connsiteY12" fmla="*/ 169232 h 1270425"/>
              <a:gd name="connsiteX13" fmla="*/ 2716567 w 2823099"/>
              <a:gd name="connsiteY13" fmla="*/ 213620 h 1270425"/>
              <a:gd name="connsiteX14" fmla="*/ 2663301 w 2823099"/>
              <a:gd name="connsiteY14" fmla="*/ 231376 h 1270425"/>
              <a:gd name="connsiteX15" fmla="*/ 2636668 w 2823099"/>
              <a:gd name="connsiteY15" fmla="*/ 249131 h 1270425"/>
              <a:gd name="connsiteX16" fmla="*/ 2583402 w 2823099"/>
              <a:gd name="connsiteY16" fmla="*/ 266886 h 1270425"/>
              <a:gd name="connsiteX17" fmla="*/ 2556769 w 2823099"/>
              <a:gd name="connsiteY17" fmla="*/ 284642 h 1270425"/>
              <a:gd name="connsiteX18" fmla="*/ 2530136 w 2823099"/>
              <a:gd name="connsiteY18" fmla="*/ 293519 h 1270425"/>
              <a:gd name="connsiteX19" fmla="*/ 2485748 w 2823099"/>
              <a:gd name="connsiteY19" fmla="*/ 329030 h 1270425"/>
              <a:gd name="connsiteX20" fmla="*/ 2450237 w 2823099"/>
              <a:gd name="connsiteY20" fmla="*/ 337908 h 1270425"/>
              <a:gd name="connsiteX21" fmla="*/ 2396971 w 2823099"/>
              <a:gd name="connsiteY21" fmla="*/ 364541 h 1270425"/>
              <a:gd name="connsiteX22" fmla="*/ 2370338 w 2823099"/>
              <a:gd name="connsiteY22" fmla="*/ 382296 h 1270425"/>
              <a:gd name="connsiteX23" fmla="*/ 2325950 w 2823099"/>
              <a:gd name="connsiteY23" fmla="*/ 400051 h 1270425"/>
              <a:gd name="connsiteX24" fmla="*/ 2299317 w 2823099"/>
              <a:gd name="connsiteY24" fmla="*/ 408929 h 1270425"/>
              <a:gd name="connsiteX25" fmla="*/ 2272684 w 2823099"/>
              <a:gd name="connsiteY25" fmla="*/ 426684 h 1270425"/>
              <a:gd name="connsiteX26" fmla="*/ 2219418 w 2823099"/>
              <a:gd name="connsiteY26" fmla="*/ 444440 h 1270425"/>
              <a:gd name="connsiteX27" fmla="*/ 2157274 w 2823099"/>
              <a:gd name="connsiteY27" fmla="*/ 471073 h 1270425"/>
              <a:gd name="connsiteX28" fmla="*/ 2068497 w 2823099"/>
              <a:gd name="connsiteY28" fmla="*/ 506584 h 1270425"/>
              <a:gd name="connsiteX29" fmla="*/ 1988598 w 2823099"/>
              <a:gd name="connsiteY29" fmla="*/ 533217 h 1270425"/>
              <a:gd name="connsiteX30" fmla="*/ 1953088 w 2823099"/>
              <a:gd name="connsiteY30" fmla="*/ 559850 h 1270425"/>
              <a:gd name="connsiteX31" fmla="*/ 1926455 w 2823099"/>
              <a:gd name="connsiteY31" fmla="*/ 577605 h 1270425"/>
              <a:gd name="connsiteX32" fmla="*/ 1908699 w 2823099"/>
              <a:gd name="connsiteY32" fmla="*/ 595360 h 1270425"/>
              <a:gd name="connsiteX33" fmla="*/ 1882066 w 2823099"/>
              <a:gd name="connsiteY33" fmla="*/ 604238 h 1270425"/>
              <a:gd name="connsiteX34" fmla="*/ 1828800 w 2823099"/>
              <a:gd name="connsiteY34" fmla="*/ 639749 h 1270425"/>
              <a:gd name="connsiteX35" fmla="*/ 1775534 w 2823099"/>
              <a:gd name="connsiteY35" fmla="*/ 675259 h 1270425"/>
              <a:gd name="connsiteX36" fmla="*/ 1731146 w 2823099"/>
              <a:gd name="connsiteY36" fmla="*/ 710770 h 1270425"/>
              <a:gd name="connsiteX37" fmla="*/ 1695635 w 2823099"/>
              <a:gd name="connsiteY37" fmla="*/ 719648 h 1270425"/>
              <a:gd name="connsiteX38" fmla="*/ 1624614 w 2823099"/>
              <a:gd name="connsiteY38" fmla="*/ 755158 h 1270425"/>
              <a:gd name="connsiteX39" fmla="*/ 1553592 w 2823099"/>
              <a:gd name="connsiteY39" fmla="*/ 790669 h 1270425"/>
              <a:gd name="connsiteX40" fmla="*/ 1518082 w 2823099"/>
              <a:gd name="connsiteY40" fmla="*/ 808424 h 1270425"/>
              <a:gd name="connsiteX41" fmla="*/ 1482571 w 2823099"/>
              <a:gd name="connsiteY41" fmla="*/ 817302 h 1270425"/>
              <a:gd name="connsiteX42" fmla="*/ 1420427 w 2823099"/>
              <a:gd name="connsiteY42" fmla="*/ 843935 h 1270425"/>
              <a:gd name="connsiteX43" fmla="*/ 1358284 w 2823099"/>
              <a:gd name="connsiteY43" fmla="*/ 870568 h 1270425"/>
              <a:gd name="connsiteX44" fmla="*/ 1305018 w 2823099"/>
              <a:gd name="connsiteY44" fmla="*/ 897201 h 1270425"/>
              <a:gd name="connsiteX45" fmla="*/ 1233996 w 2823099"/>
              <a:gd name="connsiteY45" fmla="*/ 923834 h 1270425"/>
              <a:gd name="connsiteX46" fmla="*/ 1154097 w 2823099"/>
              <a:gd name="connsiteY46" fmla="*/ 959345 h 1270425"/>
              <a:gd name="connsiteX47" fmla="*/ 1065321 w 2823099"/>
              <a:gd name="connsiteY47" fmla="*/ 994855 h 1270425"/>
              <a:gd name="connsiteX48" fmla="*/ 1038688 w 2823099"/>
              <a:gd name="connsiteY48" fmla="*/ 1003733 h 1270425"/>
              <a:gd name="connsiteX49" fmla="*/ 1012055 w 2823099"/>
              <a:gd name="connsiteY49" fmla="*/ 1021488 h 1270425"/>
              <a:gd name="connsiteX50" fmla="*/ 941033 w 2823099"/>
              <a:gd name="connsiteY50" fmla="*/ 1039244 h 1270425"/>
              <a:gd name="connsiteX51" fmla="*/ 914400 w 2823099"/>
              <a:gd name="connsiteY51" fmla="*/ 1056999 h 1270425"/>
              <a:gd name="connsiteX52" fmla="*/ 887767 w 2823099"/>
              <a:gd name="connsiteY52" fmla="*/ 1065877 h 1270425"/>
              <a:gd name="connsiteX53" fmla="*/ 861134 w 2823099"/>
              <a:gd name="connsiteY53" fmla="*/ 1083632 h 1270425"/>
              <a:gd name="connsiteX54" fmla="*/ 816746 w 2823099"/>
              <a:gd name="connsiteY54" fmla="*/ 1101387 h 1270425"/>
              <a:gd name="connsiteX55" fmla="*/ 790113 w 2823099"/>
              <a:gd name="connsiteY55" fmla="*/ 1110265 h 1270425"/>
              <a:gd name="connsiteX56" fmla="*/ 763480 w 2823099"/>
              <a:gd name="connsiteY56" fmla="*/ 1128020 h 1270425"/>
              <a:gd name="connsiteX57" fmla="*/ 710214 w 2823099"/>
              <a:gd name="connsiteY57" fmla="*/ 1145776 h 1270425"/>
              <a:gd name="connsiteX58" fmla="*/ 683581 w 2823099"/>
              <a:gd name="connsiteY58" fmla="*/ 1154653 h 1270425"/>
              <a:gd name="connsiteX59" fmla="*/ 656948 w 2823099"/>
              <a:gd name="connsiteY59" fmla="*/ 1163531 h 1270425"/>
              <a:gd name="connsiteX60" fmla="*/ 568171 w 2823099"/>
              <a:gd name="connsiteY60" fmla="*/ 1181286 h 1270425"/>
              <a:gd name="connsiteX61" fmla="*/ 506027 w 2823099"/>
              <a:gd name="connsiteY61" fmla="*/ 1199042 h 1270425"/>
              <a:gd name="connsiteX62" fmla="*/ 435006 w 2823099"/>
              <a:gd name="connsiteY62" fmla="*/ 1225675 h 1270425"/>
              <a:gd name="connsiteX63" fmla="*/ 408373 w 2823099"/>
              <a:gd name="connsiteY63" fmla="*/ 1234552 h 1270425"/>
              <a:gd name="connsiteX64" fmla="*/ 284086 w 2823099"/>
              <a:gd name="connsiteY64" fmla="*/ 1252308 h 1270425"/>
              <a:gd name="connsiteX65" fmla="*/ 257453 w 2823099"/>
              <a:gd name="connsiteY65" fmla="*/ 1261185 h 1270425"/>
              <a:gd name="connsiteX66" fmla="*/ 0 w 2823099"/>
              <a:gd name="connsiteY66" fmla="*/ 1261185 h 1270425"/>
              <a:gd name="connsiteX67" fmla="*/ 17756 w 2823099"/>
              <a:gd name="connsiteY67" fmla="*/ 755158 h 1270425"/>
              <a:gd name="connsiteX68" fmla="*/ 26633 w 2823099"/>
              <a:gd name="connsiteY68" fmla="*/ 719648 h 1270425"/>
              <a:gd name="connsiteX69" fmla="*/ 35511 w 2823099"/>
              <a:gd name="connsiteY69" fmla="*/ 675259 h 1270425"/>
              <a:gd name="connsiteX70" fmla="*/ 53266 w 2823099"/>
              <a:gd name="connsiteY70" fmla="*/ 568727 h 1270425"/>
              <a:gd name="connsiteX71" fmla="*/ 62144 w 2823099"/>
              <a:gd name="connsiteY71" fmla="*/ 400051 h 1270425"/>
              <a:gd name="connsiteX72" fmla="*/ 71022 w 2823099"/>
              <a:gd name="connsiteY72" fmla="*/ 364541 h 1270425"/>
              <a:gd name="connsiteX73" fmla="*/ 79899 w 2823099"/>
              <a:gd name="connsiteY73" fmla="*/ 311275 h 1270425"/>
              <a:gd name="connsiteX74" fmla="*/ 71022 w 2823099"/>
              <a:gd name="connsiteY74" fmla="*/ 151477 h 1270425"/>
              <a:gd name="connsiteX75" fmla="*/ 62144 w 2823099"/>
              <a:gd name="connsiteY75" fmla="*/ 98211 h 1270425"/>
              <a:gd name="connsiteX76" fmla="*/ 62144 w 2823099"/>
              <a:gd name="connsiteY76" fmla="*/ 27189 h 127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823099" h="1270425">
                <a:moveTo>
                  <a:pt x="62144" y="27189"/>
                </a:moveTo>
                <a:cubicBezTo>
                  <a:pt x="177554" y="16832"/>
                  <a:pt x="523817" y="31104"/>
                  <a:pt x="754602" y="36067"/>
                </a:cubicBezTo>
                <a:cubicBezTo>
                  <a:pt x="799079" y="37024"/>
                  <a:pt x="843320" y="43054"/>
                  <a:pt x="887767" y="44945"/>
                </a:cubicBezTo>
                <a:cubicBezTo>
                  <a:pt x="982423" y="48973"/>
                  <a:pt x="1077158" y="50863"/>
                  <a:pt x="1171853" y="53822"/>
                </a:cubicBezTo>
                <a:cubicBezTo>
                  <a:pt x="1639665" y="34331"/>
                  <a:pt x="1210862" y="50183"/>
                  <a:pt x="2050742" y="36067"/>
                </a:cubicBezTo>
                <a:lnTo>
                  <a:pt x="2441359" y="27189"/>
                </a:lnTo>
                <a:cubicBezTo>
                  <a:pt x="2551802" y="5102"/>
                  <a:pt x="2422097" y="28865"/>
                  <a:pt x="2645546" y="9434"/>
                </a:cubicBezTo>
                <a:cubicBezTo>
                  <a:pt x="2660578" y="8127"/>
                  <a:pt x="2675138" y="3515"/>
                  <a:pt x="2689934" y="556"/>
                </a:cubicBezTo>
                <a:cubicBezTo>
                  <a:pt x="2774405" y="7595"/>
                  <a:pt x="2786489" y="-19399"/>
                  <a:pt x="2814222" y="36067"/>
                </a:cubicBezTo>
                <a:cubicBezTo>
                  <a:pt x="2818407" y="44437"/>
                  <a:pt x="2820140" y="53822"/>
                  <a:pt x="2823099" y="62700"/>
                </a:cubicBezTo>
                <a:cubicBezTo>
                  <a:pt x="2820140" y="83415"/>
                  <a:pt x="2820839" y="104993"/>
                  <a:pt x="2814222" y="124844"/>
                </a:cubicBezTo>
                <a:cubicBezTo>
                  <a:pt x="2811575" y="132785"/>
                  <a:pt x="2801695" y="136063"/>
                  <a:pt x="2796466" y="142599"/>
                </a:cubicBezTo>
                <a:cubicBezTo>
                  <a:pt x="2789801" y="150930"/>
                  <a:pt x="2786256" y="161687"/>
                  <a:pt x="2778711" y="169232"/>
                </a:cubicBezTo>
                <a:cubicBezTo>
                  <a:pt x="2776087" y="171856"/>
                  <a:pt x="2725641" y="209587"/>
                  <a:pt x="2716567" y="213620"/>
                </a:cubicBezTo>
                <a:cubicBezTo>
                  <a:pt x="2699464" y="221221"/>
                  <a:pt x="2678874" y="220994"/>
                  <a:pt x="2663301" y="231376"/>
                </a:cubicBezTo>
                <a:cubicBezTo>
                  <a:pt x="2654423" y="237294"/>
                  <a:pt x="2646418" y="244798"/>
                  <a:pt x="2636668" y="249131"/>
                </a:cubicBezTo>
                <a:cubicBezTo>
                  <a:pt x="2619565" y="256732"/>
                  <a:pt x="2583402" y="266886"/>
                  <a:pt x="2583402" y="266886"/>
                </a:cubicBezTo>
                <a:cubicBezTo>
                  <a:pt x="2574524" y="272805"/>
                  <a:pt x="2566312" y="279870"/>
                  <a:pt x="2556769" y="284642"/>
                </a:cubicBezTo>
                <a:cubicBezTo>
                  <a:pt x="2548399" y="288827"/>
                  <a:pt x="2538160" y="288704"/>
                  <a:pt x="2530136" y="293519"/>
                </a:cubicBezTo>
                <a:cubicBezTo>
                  <a:pt x="2482403" y="322159"/>
                  <a:pt x="2547943" y="302375"/>
                  <a:pt x="2485748" y="329030"/>
                </a:cubicBezTo>
                <a:cubicBezTo>
                  <a:pt x="2474533" y="333836"/>
                  <a:pt x="2462074" y="334949"/>
                  <a:pt x="2450237" y="337908"/>
                </a:cubicBezTo>
                <a:cubicBezTo>
                  <a:pt x="2373911" y="388791"/>
                  <a:pt x="2470481" y="327786"/>
                  <a:pt x="2396971" y="364541"/>
                </a:cubicBezTo>
                <a:cubicBezTo>
                  <a:pt x="2387428" y="369313"/>
                  <a:pt x="2379881" y="377524"/>
                  <a:pt x="2370338" y="382296"/>
                </a:cubicBezTo>
                <a:cubicBezTo>
                  <a:pt x="2356085" y="389423"/>
                  <a:pt x="2340871" y="394456"/>
                  <a:pt x="2325950" y="400051"/>
                </a:cubicBezTo>
                <a:cubicBezTo>
                  <a:pt x="2317188" y="403337"/>
                  <a:pt x="2307687" y="404744"/>
                  <a:pt x="2299317" y="408929"/>
                </a:cubicBezTo>
                <a:cubicBezTo>
                  <a:pt x="2289774" y="413701"/>
                  <a:pt x="2282434" y="422351"/>
                  <a:pt x="2272684" y="426684"/>
                </a:cubicBezTo>
                <a:cubicBezTo>
                  <a:pt x="2255581" y="434285"/>
                  <a:pt x="2219418" y="444440"/>
                  <a:pt x="2219418" y="444440"/>
                </a:cubicBezTo>
                <a:cubicBezTo>
                  <a:pt x="2188075" y="475782"/>
                  <a:pt x="2215129" y="455294"/>
                  <a:pt x="2157274" y="471073"/>
                </a:cubicBezTo>
                <a:cubicBezTo>
                  <a:pt x="2040132" y="503021"/>
                  <a:pt x="2157038" y="473381"/>
                  <a:pt x="2068497" y="506584"/>
                </a:cubicBezTo>
                <a:cubicBezTo>
                  <a:pt x="2018986" y="525151"/>
                  <a:pt x="2042409" y="503321"/>
                  <a:pt x="1988598" y="533217"/>
                </a:cubicBezTo>
                <a:cubicBezTo>
                  <a:pt x="1975664" y="540403"/>
                  <a:pt x="1965128" y="551250"/>
                  <a:pt x="1953088" y="559850"/>
                </a:cubicBezTo>
                <a:cubicBezTo>
                  <a:pt x="1944406" y="566052"/>
                  <a:pt x="1934787" y="570940"/>
                  <a:pt x="1926455" y="577605"/>
                </a:cubicBezTo>
                <a:cubicBezTo>
                  <a:pt x="1919919" y="582834"/>
                  <a:pt x="1915876" y="591054"/>
                  <a:pt x="1908699" y="595360"/>
                </a:cubicBezTo>
                <a:cubicBezTo>
                  <a:pt x="1900675" y="600175"/>
                  <a:pt x="1890944" y="601279"/>
                  <a:pt x="1882066" y="604238"/>
                </a:cubicBezTo>
                <a:cubicBezTo>
                  <a:pt x="1822962" y="663342"/>
                  <a:pt x="1886614" y="607630"/>
                  <a:pt x="1828800" y="639749"/>
                </a:cubicBezTo>
                <a:cubicBezTo>
                  <a:pt x="1810146" y="650112"/>
                  <a:pt x="1790623" y="660170"/>
                  <a:pt x="1775534" y="675259"/>
                </a:cubicBezTo>
                <a:cubicBezTo>
                  <a:pt x="1761215" y="689579"/>
                  <a:pt x="1750746" y="702370"/>
                  <a:pt x="1731146" y="710770"/>
                </a:cubicBezTo>
                <a:cubicBezTo>
                  <a:pt x="1719931" y="715576"/>
                  <a:pt x="1707472" y="716689"/>
                  <a:pt x="1695635" y="719648"/>
                </a:cubicBezTo>
                <a:cubicBezTo>
                  <a:pt x="1644179" y="771104"/>
                  <a:pt x="1698324" y="726808"/>
                  <a:pt x="1624614" y="755158"/>
                </a:cubicBezTo>
                <a:cubicBezTo>
                  <a:pt x="1599910" y="764659"/>
                  <a:pt x="1577266" y="778832"/>
                  <a:pt x="1553592" y="790669"/>
                </a:cubicBezTo>
                <a:cubicBezTo>
                  <a:pt x="1541755" y="796587"/>
                  <a:pt x="1530921" y="805214"/>
                  <a:pt x="1518082" y="808424"/>
                </a:cubicBezTo>
                <a:lnTo>
                  <a:pt x="1482571" y="817302"/>
                </a:lnTo>
                <a:cubicBezTo>
                  <a:pt x="1415708" y="861877"/>
                  <a:pt x="1500685" y="809539"/>
                  <a:pt x="1420427" y="843935"/>
                </a:cubicBezTo>
                <a:cubicBezTo>
                  <a:pt x="1334593" y="880721"/>
                  <a:pt x="1460234" y="845079"/>
                  <a:pt x="1358284" y="870568"/>
                </a:cubicBezTo>
                <a:cubicBezTo>
                  <a:pt x="1307104" y="904687"/>
                  <a:pt x="1356473" y="875149"/>
                  <a:pt x="1305018" y="897201"/>
                </a:cubicBezTo>
                <a:cubicBezTo>
                  <a:pt x="1240026" y="925055"/>
                  <a:pt x="1299465" y="907466"/>
                  <a:pt x="1233996" y="923834"/>
                </a:cubicBezTo>
                <a:cubicBezTo>
                  <a:pt x="1182758" y="957992"/>
                  <a:pt x="1233328" y="927653"/>
                  <a:pt x="1154097" y="959345"/>
                </a:cubicBezTo>
                <a:cubicBezTo>
                  <a:pt x="1124505" y="971182"/>
                  <a:pt x="1095557" y="984776"/>
                  <a:pt x="1065321" y="994855"/>
                </a:cubicBezTo>
                <a:cubicBezTo>
                  <a:pt x="1056443" y="997814"/>
                  <a:pt x="1047058" y="999548"/>
                  <a:pt x="1038688" y="1003733"/>
                </a:cubicBezTo>
                <a:cubicBezTo>
                  <a:pt x="1029145" y="1008505"/>
                  <a:pt x="1022045" y="1017742"/>
                  <a:pt x="1012055" y="1021488"/>
                </a:cubicBezTo>
                <a:cubicBezTo>
                  <a:pt x="971532" y="1036684"/>
                  <a:pt x="973893" y="1022814"/>
                  <a:pt x="941033" y="1039244"/>
                </a:cubicBezTo>
                <a:cubicBezTo>
                  <a:pt x="931490" y="1044016"/>
                  <a:pt x="923943" y="1052227"/>
                  <a:pt x="914400" y="1056999"/>
                </a:cubicBezTo>
                <a:cubicBezTo>
                  <a:pt x="906030" y="1061184"/>
                  <a:pt x="896137" y="1061692"/>
                  <a:pt x="887767" y="1065877"/>
                </a:cubicBezTo>
                <a:cubicBezTo>
                  <a:pt x="878224" y="1070649"/>
                  <a:pt x="870677" y="1078860"/>
                  <a:pt x="861134" y="1083632"/>
                </a:cubicBezTo>
                <a:cubicBezTo>
                  <a:pt x="846881" y="1090759"/>
                  <a:pt x="831667" y="1095792"/>
                  <a:pt x="816746" y="1101387"/>
                </a:cubicBezTo>
                <a:cubicBezTo>
                  <a:pt x="807984" y="1104673"/>
                  <a:pt x="798483" y="1106080"/>
                  <a:pt x="790113" y="1110265"/>
                </a:cubicBezTo>
                <a:cubicBezTo>
                  <a:pt x="780570" y="1115037"/>
                  <a:pt x="773230" y="1123687"/>
                  <a:pt x="763480" y="1128020"/>
                </a:cubicBezTo>
                <a:cubicBezTo>
                  <a:pt x="746377" y="1135621"/>
                  <a:pt x="727969" y="1139858"/>
                  <a:pt x="710214" y="1145776"/>
                </a:cubicBezTo>
                <a:lnTo>
                  <a:pt x="683581" y="1154653"/>
                </a:lnTo>
                <a:cubicBezTo>
                  <a:pt x="674703" y="1157612"/>
                  <a:pt x="666124" y="1161696"/>
                  <a:pt x="656948" y="1163531"/>
                </a:cubicBezTo>
                <a:cubicBezTo>
                  <a:pt x="627356" y="1169449"/>
                  <a:pt x="597448" y="1173966"/>
                  <a:pt x="568171" y="1181286"/>
                </a:cubicBezTo>
                <a:cubicBezTo>
                  <a:pt x="550149" y="1185792"/>
                  <a:pt x="523859" y="1191400"/>
                  <a:pt x="506027" y="1199042"/>
                </a:cubicBezTo>
                <a:cubicBezTo>
                  <a:pt x="423291" y="1234500"/>
                  <a:pt x="516835" y="1202296"/>
                  <a:pt x="435006" y="1225675"/>
                </a:cubicBezTo>
                <a:cubicBezTo>
                  <a:pt x="426008" y="1228246"/>
                  <a:pt x="417588" y="1232926"/>
                  <a:pt x="408373" y="1234552"/>
                </a:cubicBezTo>
                <a:cubicBezTo>
                  <a:pt x="367160" y="1241825"/>
                  <a:pt x="284086" y="1252308"/>
                  <a:pt x="284086" y="1252308"/>
                </a:cubicBezTo>
                <a:cubicBezTo>
                  <a:pt x="275208" y="1255267"/>
                  <a:pt x="266683" y="1259647"/>
                  <a:pt x="257453" y="1261185"/>
                </a:cubicBezTo>
                <a:cubicBezTo>
                  <a:pt x="154242" y="1278387"/>
                  <a:pt x="125627" y="1267467"/>
                  <a:pt x="0" y="1261185"/>
                </a:cubicBezTo>
                <a:cubicBezTo>
                  <a:pt x="26871" y="1019356"/>
                  <a:pt x="-3890" y="1317960"/>
                  <a:pt x="17756" y="755158"/>
                </a:cubicBezTo>
                <a:cubicBezTo>
                  <a:pt x="18225" y="742966"/>
                  <a:pt x="23986" y="731558"/>
                  <a:pt x="26633" y="719648"/>
                </a:cubicBezTo>
                <a:cubicBezTo>
                  <a:pt x="29906" y="704918"/>
                  <a:pt x="33377" y="690197"/>
                  <a:pt x="35511" y="675259"/>
                </a:cubicBezTo>
                <a:cubicBezTo>
                  <a:pt x="50378" y="571190"/>
                  <a:pt x="34185" y="625974"/>
                  <a:pt x="53266" y="568727"/>
                </a:cubicBezTo>
                <a:cubicBezTo>
                  <a:pt x="56225" y="512502"/>
                  <a:pt x="57266" y="456142"/>
                  <a:pt x="62144" y="400051"/>
                </a:cubicBezTo>
                <a:cubicBezTo>
                  <a:pt x="63201" y="387896"/>
                  <a:pt x="68629" y="376505"/>
                  <a:pt x="71022" y="364541"/>
                </a:cubicBezTo>
                <a:cubicBezTo>
                  <a:pt x="74552" y="346890"/>
                  <a:pt x="76940" y="329030"/>
                  <a:pt x="79899" y="311275"/>
                </a:cubicBezTo>
                <a:cubicBezTo>
                  <a:pt x="76940" y="258009"/>
                  <a:pt x="75452" y="204641"/>
                  <a:pt x="71022" y="151477"/>
                </a:cubicBezTo>
                <a:cubicBezTo>
                  <a:pt x="69527" y="133539"/>
                  <a:pt x="64881" y="116002"/>
                  <a:pt x="62144" y="98211"/>
                </a:cubicBezTo>
                <a:cubicBezTo>
                  <a:pt x="58962" y="77529"/>
                  <a:pt x="-53266" y="37546"/>
                  <a:pt x="62144" y="2718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000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937 0.0511 C 0.00607 0.06405 0.01024 0.05226 0.00277 0.0622 C -0.00018 0.0659 -0.00209 0.07307 -0.00382 0.07746 C -0.00677 0.08417 -0.00764 0.08463 -0.01198 0.09041 C -0.01407 0.09943 -0.01684 0.10359 -0.02188 0.11006 C -0.02396 0.11931 -0.02726 0.12232 -0.0316 0.12972 C -0.04202 0.14752 -0.03351 0.13873 -0.04306 0.14729 C -0.04549 0.15607 -0.04879 0.15977 -0.05295 0.16694 C -0.05539 0.1711 -0.05955 0.17989 -0.05955 0.17989 C -0.05903 0.19168 -0.05903 0.20347 -0.05782 0.21503 C -0.05643 0.22821 -0.04948 0.25249 -0.04636 0.26521 C -0.04566 0.26821 -0.04289 0.26937 -0.0415 0.27168 C -0.03733 0.27862 -0.03542 0.2881 -0.03004 0.29342 C -0.02188 0.30174 -0.025 0.29711 -0.02014 0.30659 C -0.01684 0.32024 -0.01077 0.32948 -0.00209 0.33711 C 0.00277 0.34706 0.00885 0.34937 0.01597 0.35469 C 0.025 0.36162 0.02552 0.36555 0.03559 0.36555 " pathEditMode="relative" ptsTypes="ffffffffffffffffA">
                                      <p:cBhvr>
                                        <p:cTn id="6" dur="2000" fill="hold"/>
                                        <p:tgtEl>
                                          <p:spTgt spid="2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5312 -0.00417 C -0.0526 0.00023 -0.0526 0.00485 -0.05139 0.00901 C -0.04375 0.03306 -0.02726 0.04185 -0.01215 0.05479 C -0.00851 0.06196 -0.00417 0.06497 -0.00069 0.07237 C 0.00399 0.09572 0.00469 0.12624 -0.00885 0.14451 C -0.01267 0.16046 -0.00694 0.1415 -0.01545 0.15514 C -0.02483 0.17086 -0.00729 0.15306 -0.02187 0.16601 C -0.02951 0.1815 -0.02517 0.17618 -0.03333 0.18381 C -0.04219 0.20115 -0.06302 0.20254 -0.07604 0.2141 C -0.08056 0.22312 -0.08576 0.23237 -0.09236 0.23838 C -0.1 0.25341 -0.09566 0.24832 -0.10382 0.25572 C -0.10608 0.26404 -0.11042 0.26797 -0.11372 0.27537 C -0.11892 0.2874 -0.12101 0.3015 -0.12361 0.31445 C -0.12257 0.34474 -0.12656 0.38497 -0.10885 0.40855 C -0.1059 0.41942 -0.1026 0.42451 -0.0941 0.4282 C -0.08281 0.43792 -0.06788 0.4437 -0.06128 0.46104 C -0.05816 0.46913 -0.05694 0.47838 -0.05469 0.48716 C -0.05347 0.52254 -0.0559 0.55121 -0.03507 0.57456 C -0.02691 0.58358 -0.03385 0.57942 -0.02517 0.58335 C -0.02014 0.59005 -0.01441 0.5926 -0.00885 0.59861 C -0.00712 0.60069 -0.00573 0.60346 -0.00382 0.60508 C 0.00521 0.61294 0.01892 0.61341 0.02882 0.61826 C 0.04913 0.61757 0.06927 0.61734 0.08958 0.61572 C 0.0901 0.61572 0.09896 0.61179 0.09931 0.61156 C 0.10278 0.60901 0.1092 0.603 0.1092 0.603 C 0.10868 0.5993 0.10903 0.59491 0.10764 0.5919 C 0.10208 0.57896 0.1026 0.59237 0.1026 0.58543 " pathEditMode="relative" ptsTypes="ffffffffffffffffffffffffffA">
                                      <p:cBhvr>
                                        <p:cTn id="10" dur="2000" fill="hold"/>
                                        <p:tgtEl>
                                          <p:spTgt spid="3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5156 0.00023 C -0.03975 0.00809 -0.02986 0.02127 -0.01875 0.03098 C -0.01284 0.03607 -0.01093 0.04092 -0.00399 0.04393 C 0.00261 0.05711 -0.00486 0.04485 0.00573 0.05479 C 0.01389 0.06242 0.01684 0.06797 0.02709 0.07237 C 0.03334 0.08462 0.04445 0.08971 0.0533 0.09849 C 0.06632 0.11167 0.04983 0.09965 0.06476 0.10936 C 0.06858 0.11445 0.0724 0.11977 0.07622 0.12485 C 0.07882 0.12832 0.08299 0.12878 0.08611 0.13133 C 0.09011 0.13456 0.09427 0.1378 0.09757 0.14219 C 0.10539 0.1526 0.10122 0.14982 0.10903 0.15306 C 0.1165 0.163 0.12518 0.17086 0.13368 0.17942 C 0.14306 0.1889 0.14809 0.20208 0.15504 0.21433 C 0.15903 0.23052 0.1665 0.24023 0.17309 0.25364 C 0.17657 0.26774 0.17205 0.25156 0.17952 0.2689 C 0.18542 0.28277 0.18664 0.30173 0.18941 0.31699 C 0.18802 0.34797 0.19167 0.3563 0.17466 0.37156 C 0.17136 0.37826 0.16858 0.38104 0.1632 0.38451 " pathEditMode="relative" ptsTypes="fffffffffffffffffA">
                                      <p:cBhvr>
                                        <p:cTn id="14" dur="2000" fill="hold"/>
                                        <p:tgtEl>
                                          <p:spTgt spid="32"/>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4219 -0.01018 C -0.04271 0.02913 -0.04236 0.06844 -0.04392 0.10774 C -0.04444 0.12 -0.05226 0.1311 -0.05694 0.14058 C -0.06094 0.14844 -0.06389 0.15861 -0.0684 0.1667 C -0.07465 0.17757 -0.08177 0.18867 -0.08819 0.19953 C -0.09462 0.21017 -0.09913 0.22196 -0.10781 0.23005 C -0.11788 0.24994 -0.10017 0.21664 -0.12101 0.24508 C -0.12899 0.25618 -0.13819 0.26289 -0.14722 0.27121 C -0.15486 0.27838 -0.16267 0.28809 -0.17014 0.29526 C -0.17986 0.30497 -0.18628 0.31907 -0.19635 0.32832 C -0.1974 0.3304 -0.19826 0.33295 -0.19965 0.33456 C -0.20104 0.33664 -0.2033 0.33688 -0.20451 0.33919 C -0.21076 0.34867 -0.21163 0.35607 -0.21927 0.363 C -0.22187 0.37318 -0.22552 0.38081 -0.22743 0.39144 C -0.22604 0.40994 -0.225 0.42451 -0.21267 0.43514 C -0.2092 0.44254 -0.20486 0.44555 -0.20121 0.45271 C -0.19913 0.46127 -0.19722 0.46497 -0.19149 0.47005 C -0.18941 0.47815 -0.18524 0.48254 -0.1816 0.48971 C -0.17969 0.49803 -0.17535 0.50219 -0.1717 0.50936 C -0.16875 0.52208 -0.17222 0.51052 -0.16528 0.52254 C -0.15503 0.54011 -0.16337 0.53179 -0.15365 0.54011 C -0.14583 0.5563 -0.1559 0.53734 -0.14549 0.55098 C -0.13385 0.56624 -0.15104 0.54936 -0.13733 0.56185 C -0.13333 0.56948 -0.13073 0.56994 -0.12413 0.57271 C -0.11181 0.58358 -0.09566 0.57942 -0.0816 0.57942 " pathEditMode="relative" ptsTypes="ffffffffffffffffffffffffA">
                                      <p:cBhvr>
                                        <p:cTn id="18" dur="2000" fill="hold"/>
                                        <p:tgtEl>
                                          <p:spTgt spid="31"/>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0938 -0.04393 C -0.01545 -0.04948 -0.02084 -0.05503 -0.02743 -0.05919 C -0.03212 -0.06936 -0.0408 -0.0726 -0.04705 -0.08116 C -0.05868 -0.09711 -0.04549 -0.08439 -0.05695 -0.09433 C -0.06354 -0.10821 -0.07466 -0.10913 -0.08316 -0.12046 C -0.08837 -0.1274 -0.0908 -0.1348 -0.09792 -0.1378 C -0.10538 -0.14543 -0.11302 -0.15283 -0.12084 -0.15977 C -0.12466 -0.16717 -0.12952 -0.17017 -0.13386 -0.17711 C -0.1415 -0.18936 -0.14479 -0.20485 -0.15521 -0.21433 C -0.15747 -0.22312 -0.16007 -0.22751 -0.16511 -0.23399 C -0.16979 -0.2467 -0.18247 -0.26405 -0.19288 -0.2689 C -0.19792 -0.27861 -0.20556 -0.28393 -0.21268 -0.29063 C -0.21424 -0.29225 -0.21598 -0.29364 -0.21754 -0.29503 C -0.2191 -0.29642 -0.2224 -0.29942 -0.2224 -0.29942 C -0.22726 -0.30913 -0.23941 -0.31468 -0.24705 -0.32139 C -0.25 -0.32393 -0.25365 -0.32416 -0.25695 -0.32555 C -0.26025 -0.32694 -0.26667 -0.32994 -0.26667 -0.32994 C -0.27483 -0.33711 -0.2849 -0.34104 -0.29462 -0.34104 " pathEditMode="relative" ptsTypes="fffffffffffffffffA">
                                      <p:cBhvr>
                                        <p:cTn id="50" dur="2000" fill="hold"/>
                                        <p:tgtEl>
                                          <p:spTgt spid="33"/>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0.01042 0.05179 C 0.0092 0.0719 0.00833 0.08948 0.00382 0.10844 C 0.0033 0.18196 0.02031 0.26312 -0.00434 0.32901 C -0.00729 0.34751 -0.01094 0.36878 -0.01753 0.38566 C -0.02083 0.40878 -0.03194 0.42404 -0.04201 0.44254 C -0.04514 0.44809 -0.04757 0.45433 -0.05035 0.46011 C -0.05712 0.47445 -0.06597 0.48531 -0.07326 0.49919 C -0.08194 0.51583 -0.08316 0.52092 -0.09618 0.52994 C -0.09792 0.53109 -0.09913 0.53364 -0.10104 0.53433 C -0.10955 0.53688 -0.11858 0.53664 -0.12726 0.53849 C -0.14028 0.54427 -0.13368 0.54219 -0.14705 0.5452 C -0.16354 0.54381 -0.17969 0.54081 -0.19618 0.54081 " pathEditMode="relative" ptsTypes="fffffffffffA">
                                      <p:cBhvr>
                                        <p:cTn id="70" dur="2000" fill="hold"/>
                                        <p:tgtEl>
                                          <p:spTgt spid="52"/>
                                        </p:tgtEl>
                                        <p:attrNameLst>
                                          <p:attrName>ppt_x</p:attrName>
                                          <p:attrName>ppt_y</p:attrName>
                                        </p:attrNameLst>
                                      </p:cBhvr>
                                    </p:animMotion>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s.jpeg"/>
          <p:cNvPicPr>
            <a:picLocks noChangeAspect="1"/>
          </p:cNvPicPr>
          <p:nvPr/>
        </p:nvPicPr>
        <p:blipFill>
          <a:blip r:embed="rId2" cstate="print"/>
          <a:stretch>
            <a:fillRect/>
          </a:stretch>
        </p:blipFill>
        <p:spPr>
          <a:xfrm>
            <a:off x="1524000" y="535675"/>
            <a:ext cx="9144000" cy="5786651"/>
          </a:xfrm>
          <a:prstGeom prst="rect">
            <a:avLst/>
          </a:prstGeom>
        </p:spPr>
      </p:pic>
      <p:pic>
        <p:nvPicPr>
          <p:cNvPr id="4" name="Picture 3" descr="British_Flag.gif"/>
          <p:cNvPicPr>
            <a:picLocks noChangeAspect="1"/>
          </p:cNvPicPr>
          <p:nvPr/>
        </p:nvPicPr>
        <p:blipFill>
          <a:blip r:embed="rId3" cstate="print"/>
          <a:stretch>
            <a:fillRect/>
          </a:stretch>
        </p:blipFill>
        <p:spPr>
          <a:xfrm flipH="1">
            <a:off x="8839201" y="1524000"/>
            <a:ext cx="470647" cy="400050"/>
          </a:xfrm>
          <a:prstGeom prst="rect">
            <a:avLst/>
          </a:prstGeom>
        </p:spPr>
      </p:pic>
      <p:pic>
        <p:nvPicPr>
          <p:cNvPr id="13" name="Picture 12" descr="fluerflag.gif"/>
          <p:cNvPicPr>
            <a:picLocks noChangeAspect="1"/>
          </p:cNvPicPr>
          <p:nvPr/>
        </p:nvPicPr>
        <p:blipFill>
          <a:blip r:embed="rId4" cstate="print"/>
          <a:stretch>
            <a:fillRect/>
          </a:stretch>
        </p:blipFill>
        <p:spPr>
          <a:xfrm flipH="1">
            <a:off x="4267200" y="1219201"/>
            <a:ext cx="452438" cy="283618"/>
          </a:xfrm>
          <a:prstGeom prst="rect">
            <a:avLst/>
          </a:prstGeom>
        </p:spPr>
      </p:pic>
      <p:pic>
        <p:nvPicPr>
          <p:cNvPr id="14" name="Picture 13" descr="fluerflag.gif"/>
          <p:cNvPicPr>
            <a:picLocks noChangeAspect="1"/>
          </p:cNvPicPr>
          <p:nvPr/>
        </p:nvPicPr>
        <p:blipFill>
          <a:blip r:embed="rId5" cstate="print"/>
          <a:stretch>
            <a:fillRect/>
          </a:stretch>
        </p:blipFill>
        <p:spPr>
          <a:xfrm flipH="1">
            <a:off x="3048000" y="2341757"/>
            <a:ext cx="294800" cy="215707"/>
          </a:xfrm>
          <a:prstGeom prst="rect">
            <a:avLst/>
          </a:prstGeom>
        </p:spPr>
      </p:pic>
      <p:pic>
        <p:nvPicPr>
          <p:cNvPr id="15" name="Picture 14" descr="fluerflag.gif"/>
          <p:cNvPicPr>
            <a:picLocks noChangeAspect="1"/>
          </p:cNvPicPr>
          <p:nvPr/>
        </p:nvPicPr>
        <p:blipFill>
          <a:blip r:embed="rId6" cstate="print"/>
          <a:stretch>
            <a:fillRect/>
          </a:stretch>
        </p:blipFill>
        <p:spPr>
          <a:xfrm flipH="1">
            <a:off x="2667000" y="3124201"/>
            <a:ext cx="228600" cy="158435"/>
          </a:xfrm>
          <a:prstGeom prst="rect">
            <a:avLst/>
          </a:prstGeom>
        </p:spPr>
      </p:pic>
      <p:pic>
        <p:nvPicPr>
          <p:cNvPr id="20" name="Picture 19" descr="British_Flag.gif"/>
          <p:cNvPicPr>
            <a:picLocks noChangeAspect="1"/>
          </p:cNvPicPr>
          <p:nvPr/>
        </p:nvPicPr>
        <p:blipFill>
          <a:blip r:embed="rId3" cstate="print"/>
          <a:stretch>
            <a:fillRect/>
          </a:stretch>
        </p:blipFill>
        <p:spPr>
          <a:xfrm flipH="1">
            <a:off x="8440271" y="2362201"/>
            <a:ext cx="322728" cy="304799"/>
          </a:xfrm>
          <a:prstGeom prst="rect">
            <a:avLst/>
          </a:prstGeom>
        </p:spPr>
      </p:pic>
      <p:pic>
        <p:nvPicPr>
          <p:cNvPr id="21" name="Picture 20" descr="British_Flag.gif"/>
          <p:cNvPicPr>
            <a:picLocks noChangeAspect="1"/>
          </p:cNvPicPr>
          <p:nvPr/>
        </p:nvPicPr>
        <p:blipFill>
          <a:blip r:embed="rId7" cstate="print"/>
          <a:stretch>
            <a:fillRect/>
          </a:stretch>
        </p:blipFill>
        <p:spPr>
          <a:xfrm flipH="1">
            <a:off x="7620000" y="3124200"/>
            <a:ext cx="228600" cy="215900"/>
          </a:xfrm>
          <a:prstGeom prst="rect">
            <a:avLst/>
          </a:prstGeom>
        </p:spPr>
      </p:pic>
    </p:spTree>
    <p:extLst>
      <p:ext uri="{BB962C8B-B14F-4D97-AF65-F5344CB8AC3E}">
        <p14:creationId xmlns:p14="http://schemas.microsoft.com/office/powerpoint/2010/main" val="25552819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7" name="Freeform 46"/>
          <p:cNvSpPr/>
          <p:nvPr/>
        </p:nvSpPr>
        <p:spPr>
          <a:xfrm>
            <a:off x="1269560" y="4102100"/>
            <a:ext cx="6921940" cy="2945206"/>
          </a:xfrm>
          <a:custGeom>
            <a:avLst/>
            <a:gdLst>
              <a:gd name="connsiteX0" fmla="*/ 13140 w 6921940"/>
              <a:gd name="connsiteY0" fmla="*/ 0 h 2945206"/>
              <a:gd name="connsiteX1" fmla="*/ 76640 w 6921940"/>
              <a:gd name="connsiteY1" fmla="*/ 114300 h 2945206"/>
              <a:gd name="connsiteX2" fmla="*/ 102040 w 6921940"/>
              <a:gd name="connsiteY2" fmla="*/ 152400 h 2945206"/>
              <a:gd name="connsiteX3" fmla="*/ 216340 w 6921940"/>
              <a:gd name="connsiteY3" fmla="*/ 215900 h 2945206"/>
              <a:gd name="connsiteX4" fmla="*/ 254440 w 6921940"/>
              <a:gd name="connsiteY4" fmla="*/ 241300 h 2945206"/>
              <a:gd name="connsiteX5" fmla="*/ 317940 w 6921940"/>
              <a:gd name="connsiteY5" fmla="*/ 317500 h 2945206"/>
              <a:gd name="connsiteX6" fmla="*/ 343340 w 6921940"/>
              <a:gd name="connsiteY6" fmla="*/ 355600 h 2945206"/>
              <a:gd name="connsiteX7" fmla="*/ 381440 w 6921940"/>
              <a:gd name="connsiteY7" fmla="*/ 368300 h 2945206"/>
              <a:gd name="connsiteX8" fmla="*/ 597340 w 6921940"/>
              <a:gd name="connsiteY8" fmla="*/ 381000 h 2945206"/>
              <a:gd name="connsiteX9" fmla="*/ 698940 w 6921940"/>
              <a:gd name="connsiteY9" fmla="*/ 406400 h 2945206"/>
              <a:gd name="connsiteX10" fmla="*/ 737040 w 6921940"/>
              <a:gd name="connsiteY10" fmla="*/ 419100 h 2945206"/>
              <a:gd name="connsiteX11" fmla="*/ 914840 w 6921940"/>
              <a:gd name="connsiteY11" fmla="*/ 431800 h 2945206"/>
              <a:gd name="connsiteX12" fmla="*/ 952940 w 6921940"/>
              <a:gd name="connsiteY12" fmla="*/ 444500 h 2945206"/>
              <a:gd name="connsiteX13" fmla="*/ 1067240 w 6921940"/>
              <a:gd name="connsiteY13" fmla="*/ 533400 h 2945206"/>
              <a:gd name="connsiteX14" fmla="*/ 1130740 w 6921940"/>
              <a:gd name="connsiteY14" fmla="*/ 647700 h 2945206"/>
              <a:gd name="connsiteX15" fmla="*/ 1156140 w 6921940"/>
              <a:gd name="connsiteY15" fmla="*/ 685800 h 2945206"/>
              <a:gd name="connsiteX16" fmla="*/ 1232340 w 6921940"/>
              <a:gd name="connsiteY16" fmla="*/ 736600 h 2945206"/>
              <a:gd name="connsiteX17" fmla="*/ 1270440 w 6921940"/>
              <a:gd name="connsiteY17" fmla="*/ 762000 h 2945206"/>
              <a:gd name="connsiteX18" fmla="*/ 1359340 w 6921940"/>
              <a:gd name="connsiteY18" fmla="*/ 787400 h 2945206"/>
              <a:gd name="connsiteX19" fmla="*/ 1537140 w 6921940"/>
              <a:gd name="connsiteY19" fmla="*/ 825500 h 2945206"/>
              <a:gd name="connsiteX20" fmla="*/ 1587940 w 6921940"/>
              <a:gd name="connsiteY20" fmla="*/ 838200 h 2945206"/>
              <a:gd name="connsiteX21" fmla="*/ 1664140 w 6921940"/>
              <a:gd name="connsiteY21" fmla="*/ 863600 h 2945206"/>
              <a:gd name="connsiteX22" fmla="*/ 1651440 w 6921940"/>
              <a:gd name="connsiteY22" fmla="*/ 965200 h 2945206"/>
              <a:gd name="connsiteX23" fmla="*/ 1613340 w 6921940"/>
              <a:gd name="connsiteY23" fmla="*/ 977900 h 2945206"/>
              <a:gd name="connsiteX24" fmla="*/ 1575240 w 6921940"/>
              <a:gd name="connsiteY24" fmla="*/ 1003300 h 2945206"/>
              <a:gd name="connsiteX25" fmla="*/ 1587940 w 6921940"/>
              <a:gd name="connsiteY25" fmla="*/ 1104900 h 2945206"/>
              <a:gd name="connsiteX26" fmla="*/ 1664140 w 6921940"/>
              <a:gd name="connsiteY26" fmla="*/ 1155700 h 2945206"/>
              <a:gd name="connsiteX27" fmla="*/ 1702240 w 6921940"/>
              <a:gd name="connsiteY27" fmla="*/ 1181100 h 2945206"/>
              <a:gd name="connsiteX28" fmla="*/ 1943540 w 6921940"/>
              <a:gd name="connsiteY28" fmla="*/ 1206500 h 2945206"/>
              <a:gd name="connsiteX29" fmla="*/ 2070540 w 6921940"/>
              <a:gd name="connsiteY29" fmla="*/ 1219200 h 2945206"/>
              <a:gd name="connsiteX30" fmla="*/ 2261040 w 6921940"/>
              <a:gd name="connsiteY30" fmla="*/ 1206500 h 2945206"/>
              <a:gd name="connsiteX31" fmla="*/ 2299140 w 6921940"/>
              <a:gd name="connsiteY31" fmla="*/ 1181100 h 2945206"/>
              <a:gd name="connsiteX32" fmla="*/ 2413440 w 6921940"/>
              <a:gd name="connsiteY32" fmla="*/ 1143000 h 2945206"/>
              <a:gd name="connsiteX33" fmla="*/ 2451540 w 6921940"/>
              <a:gd name="connsiteY33" fmla="*/ 1130300 h 2945206"/>
              <a:gd name="connsiteX34" fmla="*/ 2489640 w 6921940"/>
              <a:gd name="connsiteY34" fmla="*/ 1143000 h 2945206"/>
              <a:gd name="connsiteX35" fmla="*/ 2476940 w 6921940"/>
              <a:gd name="connsiteY35" fmla="*/ 1181100 h 2945206"/>
              <a:gd name="connsiteX36" fmla="*/ 2426140 w 6921940"/>
              <a:gd name="connsiteY36" fmla="*/ 1206500 h 2945206"/>
              <a:gd name="connsiteX37" fmla="*/ 2388040 w 6921940"/>
              <a:gd name="connsiteY37" fmla="*/ 1231900 h 2945206"/>
              <a:gd name="connsiteX38" fmla="*/ 2349940 w 6921940"/>
              <a:gd name="connsiteY38" fmla="*/ 1244600 h 2945206"/>
              <a:gd name="connsiteX39" fmla="*/ 2311840 w 6921940"/>
              <a:gd name="connsiteY39" fmla="*/ 1270000 h 2945206"/>
              <a:gd name="connsiteX40" fmla="*/ 2222940 w 6921940"/>
              <a:gd name="connsiteY40" fmla="*/ 1295400 h 2945206"/>
              <a:gd name="connsiteX41" fmla="*/ 2146740 w 6921940"/>
              <a:gd name="connsiteY41" fmla="*/ 1320800 h 2945206"/>
              <a:gd name="connsiteX42" fmla="*/ 2095940 w 6921940"/>
              <a:gd name="connsiteY42" fmla="*/ 1333500 h 2945206"/>
              <a:gd name="connsiteX43" fmla="*/ 2007040 w 6921940"/>
              <a:gd name="connsiteY43" fmla="*/ 1371600 h 2945206"/>
              <a:gd name="connsiteX44" fmla="*/ 1930840 w 6921940"/>
              <a:gd name="connsiteY44" fmla="*/ 1384300 h 2945206"/>
              <a:gd name="connsiteX45" fmla="*/ 1867340 w 6921940"/>
              <a:gd name="connsiteY45" fmla="*/ 1397000 h 2945206"/>
              <a:gd name="connsiteX46" fmla="*/ 1791140 w 6921940"/>
              <a:gd name="connsiteY46" fmla="*/ 1447800 h 2945206"/>
              <a:gd name="connsiteX47" fmla="*/ 1753040 w 6921940"/>
              <a:gd name="connsiteY47" fmla="*/ 1460500 h 2945206"/>
              <a:gd name="connsiteX48" fmla="*/ 1676840 w 6921940"/>
              <a:gd name="connsiteY48" fmla="*/ 1524000 h 2945206"/>
              <a:gd name="connsiteX49" fmla="*/ 1638740 w 6921940"/>
              <a:gd name="connsiteY49" fmla="*/ 1651000 h 2945206"/>
              <a:gd name="connsiteX50" fmla="*/ 1600640 w 6921940"/>
              <a:gd name="connsiteY50" fmla="*/ 1689100 h 2945206"/>
              <a:gd name="connsiteX51" fmla="*/ 1587940 w 6921940"/>
              <a:gd name="connsiteY51" fmla="*/ 1727200 h 2945206"/>
              <a:gd name="connsiteX52" fmla="*/ 1575240 w 6921940"/>
              <a:gd name="connsiteY52" fmla="*/ 1816100 h 2945206"/>
              <a:gd name="connsiteX53" fmla="*/ 1651440 w 6921940"/>
              <a:gd name="connsiteY53" fmla="*/ 1841500 h 2945206"/>
              <a:gd name="connsiteX54" fmla="*/ 1791140 w 6921940"/>
              <a:gd name="connsiteY54" fmla="*/ 1828800 h 2945206"/>
              <a:gd name="connsiteX55" fmla="*/ 1841940 w 6921940"/>
              <a:gd name="connsiteY55" fmla="*/ 1816100 h 2945206"/>
              <a:gd name="connsiteX56" fmla="*/ 1994340 w 6921940"/>
              <a:gd name="connsiteY56" fmla="*/ 1854200 h 2945206"/>
              <a:gd name="connsiteX57" fmla="*/ 1930840 w 6921940"/>
              <a:gd name="connsiteY57" fmla="*/ 1917700 h 2945206"/>
              <a:gd name="connsiteX58" fmla="*/ 1905440 w 6921940"/>
              <a:gd name="connsiteY58" fmla="*/ 1955800 h 2945206"/>
              <a:gd name="connsiteX59" fmla="*/ 1867340 w 6921940"/>
              <a:gd name="connsiteY59" fmla="*/ 1993900 h 2945206"/>
              <a:gd name="connsiteX60" fmla="*/ 1816540 w 6921940"/>
              <a:gd name="connsiteY60" fmla="*/ 2070100 h 2945206"/>
              <a:gd name="connsiteX61" fmla="*/ 1829240 w 6921940"/>
              <a:gd name="connsiteY61" fmla="*/ 2184400 h 2945206"/>
              <a:gd name="connsiteX62" fmla="*/ 1905440 w 6921940"/>
              <a:gd name="connsiteY62" fmla="*/ 2209800 h 2945206"/>
              <a:gd name="connsiteX63" fmla="*/ 2083240 w 6921940"/>
              <a:gd name="connsiteY63" fmla="*/ 2171700 h 2945206"/>
              <a:gd name="connsiteX64" fmla="*/ 2159440 w 6921940"/>
              <a:gd name="connsiteY64" fmla="*/ 2120900 h 2945206"/>
              <a:gd name="connsiteX65" fmla="*/ 2197540 w 6921940"/>
              <a:gd name="connsiteY65" fmla="*/ 2095500 h 2945206"/>
              <a:gd name="connsiteX66" fmla="*/ 2324540 w 6921940"/>
              <a:gd name="connsiteY66" fmla="*/ 2044700 h 2945206"/>
              <a:gd name="connsiteX67" fmla="*/ 2362640 w 6921940"/>
              <a:gd name="connsiteY67" fmla="*/ 2032000 h 2945206"/>
              <a:gd name="connsiteX68" fmla="*/ 2438840 w 6921940"/>
              <a:gd name="connsiteY68" fmla="*/ 1993900 h 2945206"/>
              <a:gd name="connsiteX69" fmla="*/ 2476940 w 6921940"/>
              <a:gd name="connsiteY69" fmla="*/ 1955800 h 2945206"/>
              <a:gd name="connsiteX70" fmla="*/ 2515040 w 6921940"/>
              <a:gd name="connsiteY70" fmla="*/ 1943100 h 2945206"/>
              <a:gd name="connsiteX71" fmla="*/ 2578540 w 6921940"/>
              <a:gd name="connsiteY71" fmla="*/ 1917700 h 2945206"/>
              <a:gd name="connsiteX72" fmla="*/ 2654740 w 6921940"/>
              <a:gd name="connsiteY72" fmla="*/ 1879600 h 2945206"/>
              <a:gd name="connsiteX73" fmla="*/ 2692840 w 6921940"/>
              <a:gd name="connsiteY73" fmla="*/ 1841500 h 2945206"/>
              <a:gd name="connsiteX74" fmla="*/ 2730940 w 6921940"/>
              <a:gd name="connsiteY74" fmla="*/ 1828800 h 2945206"/>
              <a:gd name="connsiteX75" fmla="*/ 2756340 w 6921940"/>
              <a:gd name="connsiteY75" fmla="*/ 1790700 h 2945206"/>
              <a:gd name="connsiteX76" fmla="*/ 2794440 w 6921940"/>
              <a:gd name="connsiteY76" fmla="*/ 1765300 h 2945206"/>
              <a:gd name="connsiteX77" fmla="*/ 2819840 w 6921940"/>
              <a:gd name="connsiteY77" fmla="*/ 1727200 h 2945206"/>
              <a:gd name="connsiteX78" fmla="*/ 2946840 w 6921940"/>
              <a:gd name="connsiteY78" fmla="*/ 1651000 h 2945206"/>
              <a:gd name="connsiteX79" fmla="*/ 3023040 w 6921940"/>
              <a:gd name="connsiteY79" fmla="*/ 1612900 h 2945206"/>
              <a:gd name="connsiteX80" fmla="*/ 3035740 w 6921940"/>
              <a:gd name="connsiteY80" fmla="*/ 1574800 h 2945206"/>
              <a:gd name="connsiteX81" fmla="*/ 3111940 w 6921940"/>
              <a:gd name="connsiteY81" fmla="*/ 1549400 h 2945206"/>
              <a:gd name="connsiteX82" fmla="*/ 3188140 w 6921940"/>
              <a:gd name="connsiteY82" fmla="*/ 1562100 h 2945206"/>
              <a:gd name="connsiteX83" fmla="*/ 3213540 w 6921940"/>
              <a:gd name="connsiteY83" fmla="*/ 1638300 h 2945206"/>
              <a:gd name="connsiteX84" fmla="*/ 3200840 w 6921940"/>
              <a:gd name="connsiteY84" fmla="*/ 1701800 h 2945206"/>
              <a:gd name="connsiteX85" fmla="*/ 3150040 w 6921940"/>
              <a:gd name="connsiteY85" fmla="*/ 1739900 h 2945206"/>
              <a:gd name="connsiteX86" fmla="*/ 3111940 w 6921940"/>
              <a:gd name="connsiteY86" fmla="*/ 1778000 h 2945206"/>
              <a:gd name="connsiteX87" fmla="*/ 3086540 w 6921940"/>
              <a:gd name="connsiteY87" fmla="*/ 1828800 h 2945206"/>
              <a:gd name="connsiteX88" fmla="*/ 3023040 w 6921940"/>
              <a:gd name="connsiteY88" fmla="*/ 1943100 h 2945206"/>
              <a:gd name="connsiteX89" fmla="*/ 3010340 w 6921940"/>
              <a:gd name="connsiteY89" fmla="*/ 2032000 h 2945206"/>
              <a:gd name="connsiteX90" fmla="*/ 2984940 w 6921940"/>
              <a:gd name="connsiteY90" fmla="*/ 2070100 h 2945206"/>
              <a:gd name="connsiteX91" fmla="*/ 2972240 w 6921940"/>
              <a:gd name="connsiteY91" fmla="*/ 2108200 h 2945206"/>
              <a:gd name="connsiteX92" fmla="*/ 2984940 w 6921940"/>
              <a:gd name="connsiteY92" fmla="*/ 2184400 h 2945206"/>
              <a:gd name="connsiteX93" fmla="*/ 3061140 w 6921940"/>
              <a:gd name="connsiteY93" fmla="*/ 2209800 h 2945206"/>
              <a:gd name="connsiteX94" fmla="*/ 3137340 w 6921940"/>
              <a:gd name="connsiteY94" fmla="*/ 2171700 h 2945206"/>
              <a:gd name="connsiteX95" fmla="*/ 3175440 w 6921940"/>
              <a:gd name="connsiteY95" fmla="*/ 2133600 h 2945206"/>
              <a:gd name="connsiteX96" fmla="*/ 3251640 w 6921940"/>
              <a:gd name="connsiteY96" fmla="*/ 2108200 h 2945206"/>
              <a:gd name="connsiteX97" fmla="*/ 3531040 w 6921940"/>
              <a:gd name="connsiteY97" fmla="*/ 2082800 h 2945206"/>
              <a:gd name="connsiteX98" fmla="*/ 3619940 w 6921940"/>
              <a:gd name="connsiteY98" fmla="*/ 1943100 h 2945206"/>
              <a:gd name="connsiteX99" fmla="*/ 3658040 w 6921940"/>
              <a:gd name="connsiteY99" fmla="*/ 1879600 h 2945206"/>
              <a:gd name="connsiteX100" fmla="*/ 3683440 w 6921940"/>
              <a:gd name="connsiteY100" fmla="*/ 1841500 h 2945206"/>
              <a:gd name="connsiteX101" fmla="*/ 3721540 w 6921940"/>
              <a:gd name="connsiteY101" fmla="*/ 1828800 h 2945206"/>
              <a:gd name="connsiteX102" fmla="*/ 3835840 w 6921940"/>
              <a:gd name="connsiteY102" fmla="*/ 1803400 h 2945206"/>
              <a:gd name="connsiteX103" fmla="*/ 3912040 w 6921940"/>
              <a:gd name="connsiteY103" fmla="*/ 1778000 h 2945206"/>
              <a:gd name="connsiteX104" fmla="*/ 3937440 w 6921940"/>
              <a:gd name="connsiteY104" fmla="*/ 1727200 h 2945206"/>
              <a:gd name="connsiteX105" fmla="*/ 3962840 w 6921940"/>
              <a:gd name="connsiteY105" fmla="*/ 1536700 h 2945206"/>
              <a:gd name="connsiteX106" fmla="*/ 3988240 w 6921940"/>
              <a:gd name="connsiteY106" fmla="*/ 1587500 h 2945206"/>
              <a:gd name="connsiteX107" fmla="*/ 4026340 w 6921940"/>
              <a:gd name="connsiteY107" fmla="*/ 1625600 h 2945206"/>
              <a:gd name="connsiteX108" fmla="*/ 4064440 w 6921940"/>
              <a:gd name="connsiteY108" fmla="*/ 1638300 h 2945206"/>
              <a:gd name="connsiteX109" fmla="*/ 4204140 w 6921940"/>
              <a:gd name="connsiteY109" fmla="*/ 1651000 h 2945206"/>
              <a:gd name="connsiteX110" fmla="*/ 4445440 w 6921940"/>
              <a:gd name="connsiteY110" fmla="*/ 1638300 h 2945206"/>
              <a:gd name="connsiteX111" fmla="*/ 4521640 w 6921940"/>
              <a:gd name="connsiteY111" fmla="*/ 1549400 h 2945206"/>
              <a:gd name="connsiteX112" fmla="*/ 4559740 w 6921940"/>
              <a:gd name="connsiteY112" fmla="*/ 1536700 h 2945206"/>
              <a:gd name="connsiteX113" fmla="*/ 4737540 w 6921940"/>
              <a:gd name="connsiteY113" fmla="*/ 1549400 h 2945206"/>
              <a:gd name="connsiteX114" fmla="*/ 4813740 w 6921940"/>
              <a:gd name="connsiteY114" fmla="*/ 1574800 h 2945206"/>
              <a:gd name="connsiteX115" fmla="*/ 4851840 w 6921940"/>
              <a:gd name="connsiteY115" fmla="*/ 1651000 h 2945206"/>
              <a:gd name="connsiteX116" fmla="*/ 4889940 w 6921940"/>
              <a:gd name="connsiteY116" fmla="*/ 1663700 h 2945206"/>
              <a:gd name="connsiteX117" fmla="*/ 4940740 w 6921940"/>
              <a:gd name="connsiteY117" fmla="*/ 1701800 h 2945206"/>
              <a:gd name="connsiteX118" fmla="*/ 5016940 w 6921940"/>
              <a:gd name="connsiteY118" fmla="*/ 1727200 h 2945206"/>
              <a:gd name="connsiteX119" fmla="*/ 5080440 w 6921940"/>
              <a:gd name="connsiteY119" fmla="*/ 1752600 h 2945206"/>
              <a:gd name="connsiteX120" fmla="*/ 5182040 w 6921940"/>
              <a:gd name="connsiteY120" fmla="*/ 1765300 h 2945206"/>
              <a:gd name="connsiteX121" fmla="*/ 5524940 w 6921940"/>
              <a:gd name="connsiteY121" fmla="*/ 1790700 h 2945206"/>
              <a:gd name="connsiteX122" fmla="*/ 5601140 w 6921940"/>
              <a:gd name="connsiteY122" fmla="*/ 1803400 h 2945206"/>
              <a:gd name="connsiteX123" fmla="*/ 5702740 w 6921940"/>
              <a:gd name="connsiteY123" fmla="*/ 1828800 h 2945206"/>
              <a:gd name="connsiteX124" fmla="*/ 6375840 w 6921940"/>
              <a:gd name="connsiteY124" fmla="*/ 1841500 h 2945206"/>
              <a:gd name="connsiteX125" fmla="*/ 6490140 w 6921940"/>
              <a:gd name="connsiteY125" fmla="*/ 1790700 h 2945206"/>
              <a:gd name="connsiteX126" fmla="*/ 6782240 w 6921940"/>
              <a:gd name="connsiteY126" fmla="*/ 1803400 h 2945206"/>
              <a:gd name="connsiteX127" fmla="*/ 6820340 w 6921940"/>
              <a:gd name="connsiteY127" fmla="*/ 1930400 h 2945206"/>
              <a:gd name="connsiteX128" fmla="*/ 6833040 w 6921940"/>
              <a:gd name="connsiteY128" fmla="*/ 1993900 h 2945206"/>
              <a:gd name="connsiteX129" fmla="*/ 6845740 w 6921940"/>
              <a:gd name="connsiteY129" fmla="*/ 2552700 h 2945206"/>
              <a:gd name="connsiteX130" fmla="*/ 6871140 w 6921940"/>
              <a:gd name="connsiteY130" fmla="*/ 2603500 h 2945206"/>
              <a:gd name="connsiteX131" fmla="*/ 6883840 w 6921940"/>
              <a:gd name="connsiteY131" fmla="*/ 2641600 h 2945206"/>
              <a:gd name="connsiteX132" fmla="*/ 6921940 w 6921940"/>
              <a:gd name="connsiteY132" fmla="*/ 2717800 h 2945206"/>
              <a:gd name="connsiteX133" fmla="*/ 6909240 w 6921940"/>
              <a:gd name="connsiteY133" fmla="*/ 2781300 h 2945206"/>
              <a:gd name="connsiteX134" fmla="*/ 6871140 w 6921940"/>
              <a:gd name="connsiteY134" fmla="*/ 2806700 h 2945206"/>
              <a:gd name="connsiteX135" fmla="*/ 6680640 w 6921940"/>
              <a:gd name="connsiteY135" fmla="*/ 2832100 h 2945206"/>
              <a:gd name="connsiteX136" fmla="*/ 6248840 w 6921940"/>
              <a:gd name="connsiteY136" fmla="*/ 2857500 h 2945206"/>
              <a:gd name="connsiteX137" fmla="*/ 6032940 w 6921940"/>
              <a:gd name="connsiteY137" fmla="*/ 2870200 h 2945206"/>
              <a:gd name="connsiteX138" fmla="*/ 5436040 w 6921940"/>
              <a:gd name="connsiteY138" fmla="*/ 2882900 h 2945206"/>
              <a:gd name="connsiteX139" fmla="*/ 4534340 w 6921940"/>
              <a:gd name="connsiteY139" fmla="*/ 2908300 h 2945206"/>
              <a:gd name="connsiteX140" fmla="*/ 2299140 w 6921940"/>
              <a:gd name="connsiteY140" fmla="*/ 2921000 h 2945206"/>
              <a:gd name="connsiteX141" fmla="*/ 825940 w 6921940"/>
              <a:gd name="connsiteY141" fmla="*/ 2921000 h 2945206"/>
              <a:gd name="connsiteX142" fmla="*/ 533840 w 6921940"/>
              <a:gd name="connsiteY142" fmla="*/ 2908300 h 2945206"/>
              <a:gd name="connsiteX143" fmla="*/ 292540 w 6921940"/>
              <a:gd name="connsiteY143" fmla="*/ 2882900 h 2945206"/>
              <a:gd name="connsiteX144" fmla="*/ 114740 w 6921940"/>
              <a:gd name="connsiteY144" fmla="*/ 2870200 h 2945206"/>
              <a:gd name="connsiteX145" fmla="*/ 76640 w 6921940"/>
              <a:gd name="connsiteY145" fmla="*/ 2806700 h 2945206"/>
              <a:gd name="connsiteX146" fmla="*/ 51240 w 6921940"/>
              <a:gd name="connsiteY146" fmla="*/ 2730500 h 2945206"/>
              <a:gd name="connsiteX147" fmla="*/ 13140 w 6921940"/>
              <a:gd name="connsiteY147" fmla="*/ 2603500 h 2945206"/>
              <a:gd name="connsiteX148" fmla="*/ 13140 w 6921940"/>
              <a:gd name="connsiteY148" fmla="*/ 990600 h 2945206"/>
              <a:gd name="connsiteX149" fmla="*/ 25840 w 6921940"/>
              <a:gd name="connsiteY149" fmla="*/ 939800 h 2945206"/>
              <a:gd name="connsiteX150" fmla="*/ 51240 w 6921940"/>
              <a:gd name="connsiteY150" fmla="*/ 736600 h 2945206"/>
              <a:gd name="connsiteX151" fmla="*/ 76640 w 6921940"/>
              <a:gd name="connsiteY151" fmla="*/ 673100 h 2945206"/>
              <a:gd name="connsiteX152" fmla="*/ 89340 w 6921940"/>
              <a:gd name="connsiteY152" fmla="*/ 596900 h 2945206"/>
              <a:gd name="connsiteX153" fmla="*/ 127440 w 6921940"/>
              <a:gd name="connsiteY153" fmla="*/ 495300 h 2945206"/>
              <a:gd name="connsiteX154" fmla="*/ 127440 w 6921940"/>
              <a:gd name="connsiteY154" fmla="*/ 165100 h 2945206"/>
              <a:gd name="connsiteX155" fmla="*/ 114740 w 6921940"/>
              <a:gd name="connsiteY155" fmla="*/ 114300 h 2945206"/>
              <a:gd name="connsiteX156" fmla="*/ 63940 w 6921940"/>
              <a:gd name="connsiteY156" fmla="*/ 76200 h 294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6921940" h="2945206">
                <a:moveTo>
                  <a:pt x="13140" y="0"/>
                </a:moveTo>
                <a:cubicBezTo>
                  <a:pt x="53666" y="121578"/>
                  <a:pt x="13271" y="38257"/>
                  <a:pt x="76640" y="114300"/>
                </a:cubicBezTo>
                <a:cubicBezTo>
                  <a:pt x="86411" y="126026"/>
                  <a:pt x="90553" y="142349"/>
                  <a:pt x="102040" y="152400"/>
                </a:cubicBezTo>
                <a:cubicBezTo>
                  <a:pt x="208822" y="245834"/>
                  <a:pt x="140753" y="178106"/>
                  <a:pt x="216340" y="215900"/>
                </a:cubicBezTo>
                <a:cubicBezTo>
                  <a:pt x="229992" y="222726"/>
                  <a:pt x="241740" y="232833"/>
                  <a:pt x="254440" y="241300"/>
                </a:cubicBezTo>
                <a:cubicBezTo>
                  <a:pt x="317503" y="335895"/>
                  <a:pt x="236452" y="219714"/>
                  <a:pt x="317940" y="317500"/>
                </a:cubicBezTo>
                <a:cubicBezTo>
                  <a:pt x="327711" y="329226"/>
                  <a:pt x="331421" y="346065"/>
                  <a:pt x="343340" y="355600"/>
                </a:cubicBezTo>
                <a:cubicBezTo>
                  <a:pt x="353793" y="363963"/>
                  <a:pt x="368119" y="366968"/>
                  <a:pt x="381440" y="368300"/>
                </a:cubicBezTo>
                <a:cubicBezTo>
                  <a:pt x="453173" y="375473"/>
                  <a:pt x="525373" y="376767"/>
                  <a:pt x="597340" y="381000"/>
                </a:cubicBezTo>
                <a:cubicBezTo>
                  <a:pt x="684431" y="410030"/>
                  <a:pt x="576337" y="375749"/>
                  <a:pt x="698940" y="406400"/>
                </a:cubicBezTo>
                <a:cubicBezTo>
                  <a:pt x="711927" y="409647"/>
                  <a:pt x="723745" y="417536"/>
                  <a:pt x="737040" y="419100"/>
                </a:cubicBezTo>
                <a:cubicBezTo>
                  <a:pt x="796051" y="426042"/>
                  <a:pt x="855573" y="427567"/>
                  <a:pt x="914840" y="431800"/>
                </a:cubicBezTo>
                <a:cubicBezTo>
                  <a:pt x="927540" y="436033"/>
                  <a:pt x="941238" y="437999"/>
                  <a:pt x="952940" y="444500"/>
                </a:cubicBezTo>
                <a:cubicBezTo>
                  <a:pt x="1021298" y="482477"/>
                  <a:pt x="1020960" y="487120"/>
                  <a:pt x="1067240" y="533400"/>
                </a:cubicBezTo>
                <a:cubicBezTo>
                  <a:pt x="1089593" y="600460"/>
                  <a:pt x="1072514" y="560361"/>
                  <a:pt x="1130740" y="647700"/>
                </a:cubicBezTo>
                <a:cubicBezTo>
                  <a:pt x="1139207" y="660400"/>
                  <a:pt x="1143440" y="677333"/>
                  <a:pt x="1156140" y="685800"/>
                </a:cubicBezTo>
                <a:lnTo>
                  <a:pt x="1232340" y="736600"/>
                </a:lnTo>
                <a:cubicBezTo>
                  <a:pt x="1245040" y="745067"/>
                  <a:pt x="1255960" y="757173"/>
                  <a:pt x="1270440" y="762000"/>
                </a:cubicBezTo>
                <a:cubicBezTo>
                  <a:pt x="1325099" y="780220"/>
                  <a:pt x="1295553" y="771453"/>
                  <a:pt x="1359340" y="787400"/>
                </a:cubicBezTo>
                <a:cubicBezTo>
                  <a:pt x="1440368" y="841419"/>
                  <a:pt x="1369918" y="803204"/>
                  <a:pt x="1537140" y="825500"/>
                </a:cubicBezTo>
                <a:cubicBezTo>
                  <a:pt x="1554441" y="827807"/>
                  <a:pt x="1571222" y="833184"/>
                  <a:pt x="1587940" y="838200"/>
                </a:cubicBezTo>
                <a:cubicBezTo>
                  <a:pt x="1613585" y="845893"/>
                  <a:pt x="1664140" y="863600"/>
                  <a:pt x="1664140" y="863600"/>
                </a:cubicBezTo>
                <a:cubicBezTo>
                  <a:pt x="1659907" y="897467"/>
                  <a:pt x="1665302" y="934011"/>
                  <a:pt x="1651440" y="965200"/>
                </a:cubicBezTo>
                <a:cubicBezTo>
                  <a:pt x="1646003" y="977433"/>
                  <a:pt x="1625314" y="971913"/>
                  <a:pt x="1613340" y="977900"/>
                </a:cubicBezTo>
                <a:cubicBezTo>
                  <a:pt x="1599688" y="984726"/>
                  <a:pt x="1587940" y="994833"/>
                  <a:pt x="1575240" y="1003300"/>
                </a:cubicBezTo>
                <a:cubicBezTo>
                  <a:pt x="1579473" y="1037167"/>
                  <a:pt x="1570743" y="1075419"/>
                  <a:pt x="1587940" y="1104900"/>
                </a:cubicBezTo>
                <a:cubicBezTo>
                  <a:pt x="1603322" y="1131269"/>
                  <a:pt x="1638740" y="1138767"/>
                  <a:pt x="1664140" y="1155700"/>
                </a:cubicBezTo>
                <a:cubicBezTo>
                  <a:pt x="1676840" y="1164167"/>
                  <a:pt x="1687760" y="1176273"/>
                  <a:pt x="1702240" y="1181100"/>
                </a:cubicBezTo>
                <a:cubicBezTo>
                  <a:pt x="1807126" y="1216062"/>
                  <a:pt x="1714798" y="1188904"/>
                  <a:pt x="1943540" y="1206500"/>
                </a:cubicBezTo>
                <a:cubicBezTo>
                  <a:pt x="1985959" y="1209763"/>
                  <a:pt x="2028207" y="1214967"/>
                  <a:pt x="2070540" y="1219200"/>
                </a:cubicBezTo>
                <a:cubicBezTo>
                  <a:pt x="2134040" y="1214967"/>
                  <a:pt x="2198265" y="1216963"/>
                  <a:pt x="2261040" y="1206500"/>
                </a:cubicBezTo>
                <a:cubicBezTo>
                  <a:pt x="2276096" y="1203991"/>
                  <a:pt x="2285192" y="1187299"/>
                  <a:pt x="2299140" y="1181100"/>
                </a:cubicBezTo>
                <a:lnTo>
                  <a:pt x="2413440" y="1143000"/>
                </a:lnTo>
                <a:lnTo>
                  <a:pt x="2451540" y="1130300"/>
                </a:lnTo>
                <a:cubicBezTo>
                  <a:pt x="2464240" y="1134533"/>
                  <a:pt x="2483653" y="1131026"/>
                  <a:pt x="2489640" y="1143000"/>
                </a:cubicBezTo>
                <a:cubicBezTo>
                  <a:pt x="2495627" y="1154974"/>
                  <a:pt x="2486406" y="1171634"/>
                  <a:pt x="2476940" y="1181100"/>
                </a:cubicBezTo>
                <a:cubicBezTo>
                  <a:pt x="2463553" y="1194487"/>
                  <a:pt x="2442578" y="1197107"/>
                  <a:pt x="2426140" y="1206500"/>
                </a:cubicBezTo>
                <a:cubicBezTo>
                  <a:pt x="2412888" y="1214073"/>
                  <a:pt x="2401692" y="1225074"/>
                  <a:pt x="2388040" y="1231900"/>
                </a:cubicBezTo>
                <a:cubicBezTo>
                  <a:pt x="2376066" y="1237887"/>
                  <a:pt x="2361914" y="1238613"/>
                  <a:pt x="2349940" y="1244600"/>
                </a:cubicBezTo>
                <a:cubicBezTo>
                  <a:pt x="2336288" y="1251426"/>
                  <a:pt x="2325492" y="1263174"/>
                  <a:pt x="2311840" y="1270000"/>
                </a:cubicBezTo>
                <a:cubicBezTo>
                  <a:pt x="2290500" y="1280670"/>
                  <a:pt x="2243285" y="1289296"/>
                  <a:pt x="2222940" y="1295400"/>
                </a:cubicBezTo>
                <a:cubicBezTo>
                  <a:pt x="2197295" y="1303093"/>
                  <a:pt x="2172715" y="1314306"/>
                  <a:pt x="2146740" y="1320800"/>
                </a:cubicBezTo>
                <a:cubicBezTo>
                  <a:pt x="2129807" y="1325033"/>
                  <a:pt x="2112283" y="1327371"/>
                  <a:pt x="2095940" y="1333500"/>
                </a:cubicBezTo>
                <a:cubicBezTo>
                  <a:pt x="2039465" y="1354678"/>
                  <a:pt x="2058646" y="1360132"/>
                  <a:pt x="2007040" y="1371600"/>
                </a:cubicBezTo>
                <a:cubicBezTo>
                  <a:pt x="1981903" y="1377186"/>
                  <a:pt x="1956175" y="1379694"/>
                  <a:pt x="1930840" y="1384300"/>
                </a:cubicBezTo>
                <a:cubicBezTo>
                  <a:pt x="1909602" y="1388161"/>
                  <a:pt x="1888507" y="1392767"/>
                  <a:pt x="1867340" y="1397000"/>
                </a:cubicBezTo>
                <a:cubicBezTo>
                  <a:pt x="1841940" y="1413933"/>
                  <a:pt x="1820100" y="1438147"/>
                  <a:pt x="1791140" y="1447800"/>
                </a:cubicBezTo>
                <a:cubicBezTo>
                  <a:pt x="1778440" y="1452033"/>
                  <a:pt x="1765014" y="1454513"/>
                  <a:pt x="1753040" y="1460500"/>
                </a:cubicBezTo>
                <a:cubicBezTo>
                  <a:pt x="1717677" y="1478181"/>
                  <a:pt x="1704927" y="1495913"/>
                  <a:pt x="1676840" y="1524000"/>
                </a:cubicBezTo>
                <a:cubicBezTo>
                  <a:pt x="1671084" y="1547022"/>
                  <a:pt x="1649047" y="1640693"/>
                  <a:pt x="1638740" y="1651000"/>
                </a:cubicBezTo>
                <a:lnTo>
                  <a:pt x="1600640" y="1689100"/>
                </a:lnTo>
                <a:cubicBezTo>
                  <a:pt x="1596407" y="1701800"/>
                  <a:pt x="1593213" y="1714895"/>
                  <a:pt x="1587940" y="1727200"/>
                </a:cubicBezTo>
                <a:cubicBezTo>
                  <a:pt x="1579806" y="1746178"/>
                  <a:pt x="1540111" y="1791008"/>
                  <a:pt x="1575240" y="1816100"/>
                </a:cubicBezTo>
                <a:cubicBezTo>
                  <a:pt x="1597027" y="1831662"/>
                  <a:pt x="1651440" y="1841500"/>
                  <a:pt x="1651440" y="1841500"/>
                </a:cubicBezTo>
                <a:cubicBezTo>
                  <a:pt x="1698007" y="1837267"/>
                  <a:pt x="1744791" y="1834980"/>
                  <a:pt x="1791140" y="1828800"/>
                </a:cubicBezTo>
                <a:cubicBezTo>
                  <a:pt x="1808441" y="1826493"/>
                  <a:pt x="1824486" y="1816100"/>
                  <a:pt x="1841940" y="1816100"/>
                </a:cubicBezTo>
                <a:cubicBezTo>
                  <a:pt x="1870056" y="1816100"/>
                  <a:pt x="1978351" y="1849632"/>
                  <a:pt x="1994340" y="1854200"/>
                </a:cubicBezTo>
                <a:cubicBezTo>
                  <a:pt x="1926607" y="1955800"/>
                  <a:pt x="2015507" y="1833033"/>
                  <a:pt x="1930840" y="1917700"/>
                </a:cubicBezTo>
                <a:cubicBezTo>
                  <a:pt x="1920047" y="1928493"/>
                  <a:pt x="1915211" y="1944074"/>
                  <a:pt x="1905440" y="1955800"/>
                </a:cubicBezTo>
                <a:cubicBezTo>
                  <a:pt x="1893942" y="1969598"/>
                  <a:pt x="1878367" y="1979723"/>
                  <a:pt x="1867340" y="1993900"/>
                </a:cubicBezTo>
                <a:cubicBezTo>
                  <a:pt x="1848598" y="2017997"/>
                  <a:pt x="1816540" y="2070100"/>
                  <a:pt x="1816540" y="2070100"/>
                </a:cubicBezTo>
                <a:cubicBezTo>
                  <a:pt x="1820773" y="2108200"/>
                  <a:pt x="1808659" y="2152059"/>
                  <a:pt x="1829240" y="2184400"/>
                </a:cubicBezTo>
                <a:cubicBezTo>
                  <a:pt x="1843614" y="2206988"/>
                  <a:pt x="1905440" y="2209800"/>
                  <a:pt x="1905440" y="2209800"/>
                </a:cubicBezTo>
                <a:cubicBezTo>
                  <a:pt x="1948431" y="2204426"/>
                  <a:pt x="2041479" y="2199541"/>
                  <a:pt x="2083240" y="2171700"/>
                </a:cubicBezTo>
                <a:lnTo>
                  <a:pt x="2159440" y="2120900"/>
                </a:lnTo>
                <a:cubicBezTo>
                  <a:pt x="2172140" y="2112433"/>
                  <a:pt x="2183060" y="2100327"/>
                  <a:pt x="2197540" y="2095500"/>
                </a:cubicBezTo>
                <a:cubicBezTo>
                  <a:pt x="2370982" y="2037686"/>
                  <a:pt x="2193732" y="2100761"/>
                  <a:pt x="2324540" y="2044700"/>
                </a:cubicBezTo>
                <a:cubicBezTo>
                  <a:pt x="2336845" y="2039427"/>
                  <a:pt x="2350666" y="2037987"/>
                  <a:pt x="2362640" y="2032000"/>
                </a:cubicBezTo>
                <a:cubicBezTo>
                  <a:pt x="2461117" y="1982761"/>
                  <a:pt x="2343075" y="2025822"/>
                  <a:pt x="2438840" y="1993900"/>
                </a:cubicBezTo>
                <a:cubicBezTo>
                  <a:pt x="2451540" y="1981200"/>
                  <a:pt x="2461996" y="1965763"/>
                  <a:pt x="2476940" y="1955800"/>
                </a:cubicBezTo>
                <a:cubicBezTo>
                  <a:pt x="2488079" y="1948374"/>
                  <a:pt x="2502505" y="1947800"/>
                  <a:pt x="2515040" y="1943100"/>
                </a:cubicBezTo>
                <a:cubicBezTo>
                  <a:pt x="2536386" y="1935095"/>
                  <a:pt x="2558150" y="1927895"/>
                  <a:pt x="2578540" y="1917700"/>
                </a:cubicBezTo>
                <a:cubicBezTo>
                  <a:pt x="2677017" y="1868461"/>
                  <a:pt x="2558975" y="1911522"/>
                  <a:pt x="2654740" y="1879600"/>
                </a:cubicBezTo>
                <a:cubicBezTo>
                  <a:pt x="2667440" y="1866900"/>
                  <a:pt x="2677896" y="1851463"/>
                  <a:pt x="2692840" y="1841500"/>
                </a:cubicBezTo>
                <a:cubicBezTo>
                  <a:pt x="2703979" y="1834074"/>
                  <a:pt x="2720487" y="1837163"/>
                  <a:pt x="2730940" y="1828800"/>
                </a:cubicBezTo>
                <a:cubicBezTo>
                  <a:pt x="2742859" y="1819265"/>
                  <a:pt x="2745547" y="1801493"/>
                  <a:pt x="2756340" y="1790700"/>
                </a:cubicBezTo>
                <a:cubicBezTo>
                  <a:pt x="2767133" y="1779907"/>
                  <a:pt x="2781740" y="1773767"/>
                  <a:pt x="2794440" y="1765300"/>
                </a:cubicBezTo>
                <a:cubicBezTo>
                  <a:pt x="2802907" y="1752600"/>
                  <a:pt x="2808353" y="1737251"/>
                  <a:pt x="2819840" y="1727200"/>
                </a:cubicBezTo>
                <a:cubicBezTo>
                  <a:pt x="2878321" y="1676030"/>
                  <a:pt x="2889494" y="1683769"/>
                  <a:pt x="2946840" y="1651000"/>
                </a:cubicBezTo>
                <a:cubicBezTo>
                  <a:pt x="3015774" y="1611609"/>
                  <a:pt x="2953186" y="1636185"/>
                  <a:pt x="3023040" y="1612900"/>
                </a:cubicBezTo>
                <a:cubicBezTo>
                  <a:pt x="3027273" y="1600200"/>
                  <a:pt x="3024847" y="1582581"/>
                  <a:pt x="3035740" y="1574800"/>
                </a:cubicBezTo>
                <a:cubicBezTo>
                  <a:pt x="3057527" y="1559238"/>
                  <a:pt x="3111940" y="1549400"/>
                  <a:pt x="3111940" y="1549400"/>
                </a:cubicBezTo>
                <a:cubicBezTo>
                  <a:pt x="3137340" y="1553633"/>
                  <a:pt x="3168761" y="1545143"/>
                  <a:pt x="3188140" y="1562100"/>
                </a:cubicBezTo>
                <a:cubicBezTo>
                  <a:pt x="3208289" y="1579731"/>
                  <a:pt x="3213540" y="1638300"/>
                  <a:pt x="3213540" y="1638300"/>
                </a:cubicBezTo>
                <a:cubicBezTo>
                  <a:pt x="3209307" y="1659467"/>
                  <a:pt x="3212280" y="1683495"/>
                  <a:pt x="3200840" y="1701800"/>
                </a:cubicBezTo>
                <a:cubicBezTo>
                  <a:pt x="3189622" y="1719749"/>
                  <a:pt x="3166111" y="1726125"/>
                  <a:pt x="3150040" y="1739900"/>
                </a:cubicBezTo>
                <a:cubicBezTo>
                  <a:pt x="3136403" y="1751589"/>
                  <a:pt x="3122379" y="1763385"/>
                  <a:pt x="3111940" y="1778000"/>
                </a:cubicBezTo>
                <a:cubicBezTo>
                  <a:pt x="3100936" y="1793406"/>
                  <a:pt x="3096280" y="1812566"/>
                  <a:pt x="3086540" y="1828800"/>
                </a:cubicBezTo>
                <a:cubicBezTo>
                  <a:pt x="3021036" y="1937973"/>
                  <a:pt x="3048585" y="1866464"/>
                  <a:pt x="3023040" y="1943100"/>
                </a:cubicBezTo>
                <a:cubicBezTo>
                  <a:pt x="3018807" y="1972733"/>
                  <a:pt x="3018942" y="2003328"/>
                  <a:pt x="3010340" y="2032000"/>
                </a:cubicBezTo>
                <a:cubicBezTo>
                  <a:pt x="3005954" y="2046620"/>
                  <a:pt x="2991766" y="2056448"/>
                  <a:pt x="2984940" y="2070100"/>
                </a:cubicBezTo>
                <a:cubicBezTo>
                  <a:pt x="2978953" y="2082074"/>
                  <a:pt x="2976473" y="2095500"/>
                  <a:pt x="2972240" y="2108200"/>
                </a:cubicBezTo>
                <a:cubicBezTo>
                  <a:pt x="2976473" y="2133600"/>
                  <a:pt x="2967983" y="2165021"/>
                  <a:pt x="2984940" y="2184400"/>
                </a:cubicBezTo>
                <a:cubicBezTo>
                  <a:pt x="3002571" y="2204549"/>
                  <a:pt x="3061140" y="2209800"/>
                  <a:pt x="3061140" y="2209800"/>
                </a:cubicBezTo>
                <a:cubicBezTo>
                  <a:pt x="3099325" y="2197072"/>
                  <a:pt x="3104514" y="2199055"/>
                  <a:pt x="3137340" y="2171700"/>
                </a:cubicBezTo>
                <a:cubicBezTo>
                  <a:pt x="3151138" y="2160202"/>
                  <a:pt x="3159740" y="2142322"/>
                  <a:pt x="3175440" y="2133600"/>
                </a:cubicBezTo>
                <a:cubicBezTo>
                  <a:pt x="3198845" y="2120597"/>
                  <a:pt x="3226240" y="2116667"/>
                  <a:pt x="3251640" y="2108200"/>
                </a:cubicBezTo>
                <a:cubicBezTo>
                  <a:pt x="3366151" y="2070030"/>
                  <a:pt x="3276372" y="2096204"/>
                  <a:pt x="3531040" y="2082800"/>
                </a:cubicBezTo>
                <a:cubicBezTo>
                  <a:pt x="3563786" y="1984562"/>
                  <a:pt x="3514650" y="2118584"/>
                  <a:pt x="3619940" y="1943100"/>
                </a:cubicBezTo>
                <a:cubicBezTo>
                  <a:pt x="3632640" y="1921933"/>
                  <a:pt x="3644957" y="1900532"/>
                  <a:pt x="3658040" y="1879600"/>
                </a:cubicBezTo>
                <a:cubicBezTo>
                  <a:pt x="3666130" y="1866657"/>
                  <a:pt x="3671521" y="1851035"/>
                  <a:pt x="3683440" y="1841500"/>
                </a:cubicBezTo>
                <a:cubicBezTo>
                  <a:pt x="3693893" y="1833137"/>
                  <a:pt x="3708553" y="1832047"/>
                  <a:pt x="3721540" y="1828800"/>
                </a:cubicBezTo>
                <a:cubicBezTo>
                  <a:pt x="3794049" y="1810673"/>
                  <a:pt x="3770654" y="1822956"/>
                  <a:pt x="3835840" y="1803400"/>
                </a:cubicBezTo>
                <a:cubicBezTo>
                  <a:pt x="3861485" y="1795707"/>
                  <a:pt x="3912040" y="1778000"/>
                  <a:pt x="3912040" y="1778000"/>
                </a:cubicBezTo>
                <a:cubicBezTo>
                  <a:pt x="3920507" y="1761067"/>
                  <a:pt x="3929982" y="1744601"/>
                  <a:pt x="3937440" y="1727200"/>
                </a:cubicBezTo>
                <a:cubicBezTo>
                  <a:pt x="3964272" y="1664591"/>
                  <a:pt x="3956597" y="1611619"/>
                  <a:pt x="3962840" y="1536700"/>
                </a:cubicBezTo>
                <a:cubicBezTo>
                  <a:pt x="3971307" y="1553633"/>
                  <a:pt x="3977236" y="1572094"/>
                  <a:pt x="3988240" y="1587500"/>
                </a:cubicBezTo>
                <a:cubicBezTo>
                  <a:pt x="3998679" y="1602115"/>
                  <a:pt x="4011396" y="1615637"/>
                  <a:pt x="4026340" y="1625600"/>
                </a:cubicBezTo>
                <a:cubicBezTo>
                  <a:pt x="4037479" y="1633026"/>
                  <a:pt x="4051188" y="1636407"/>
                  <a:pt x="4064440" y="1638300"/>
                </a:cubicBezTo>
                <a:cubicBezTo>
                  <a:pt x="4110729" y="1644913"/>
                  <a:pt x="4157573" y="1646767"/>
                  <a:pt x="4204140" y="1651000"/>
                </a:cubicBezTo>
                <a:cubicBezTo>
                  <a:pt x="4284573" y="1646767"/>
                  <a:pt x="4366734" y="1655410"/>
                  <a:pt x="4445440" y="1638300"/>
                </a:cubicBezTo>
                <a:cubicBezTo>
                  <a:pt x="4497217" y="1627044"/>
                  <a:pt x="4489213" y="1575342"/>
                  <a:pt x="4521640" y="1549400"/>
                </a:cubicBezTo>
                <a:cubicBezTo>
                  <a:pt x="4532093" y="1541037"/>
                  <a:pt x="4547040" y="1540933"/>
                  <a:pt x="4559740" y="1536700"/>
                </a:cubicBezTo>
                <a:cubicBezTo>
                  <a:pt x="4619007" y="1540933"/>
                  <a:pt x="4678780" y="1540586"/>
                  <a:pt x="4737540" y="1549400"/>
                </a:cubicBezTo>
                <a:cubicBezTo>
                  <a:pt x="4764018" y="1553372"/>
                  <a:pt x="4813740" y="1574800"/>
                  <a:pt x="4813740" y="1574800"/>
                </a:cubicBezTo>
                <a:cubicBezTo>
                  <a:pt x="4822106" y="1599899"/>
                  <a:pt x="4829459" y="1633095"/>
                  <a:pt x="4851840" y="1651000"/>
                </a:cubicBezTo>
                <a:cubicBezTo>
                  <a:pt x="4862293" y="1659363"/>
                  <a:pt x="4877240" y="1659467"/>
                  <a:pt x="4889940" y="1663700"/>
                </a:cubicBezTo>
                <a:cubicBezTo>
                  <a:pt x="4906873" y="1676400"/>
                  <a:pt x="4921808" y="1692334"/>
                  <a:pt x="4940740" y="1701800"/>
                </a:cubicBezTo>
                <a:cubicBezTo>
                  <a:pt x="4964687" y="1713774"/>
                  <a:pt x="4991778" y="1718050"/>
                  <a:pt x="5016940" y="1727200"/>
                </a:cubicBezTo>
                <a:cubicBezTo>
                  <a:pt x="5038365" y="1734991"/>
                  <a:pt x="5058227" y="1747474"/>
                  <a:pt x="5080440" y="1752600"/>
                </a:cubicBezTo>
                <a:cubicBezTo>
                  <a:pt x="5113696" y="1760275"/>
                  <a:pt x="5148034" y="1762385"/>
                  <a:pt x="5182040" y="1765300"/>
                </a:cubicBezTo>
                <a:cubicBezTo>
                  <a:pt x="5296234" y="1775088"/>
                  <a:pt x="5410640" y="1782233"/>
                  <a:pt x="5524940" y="1790700"/>
                </a:cubicBezTo>
                <a:cubicBezTo>
                  <a:pt x="5550340" y="1794933"/>
                  <a:pt x="5575961" y="1798005"/>
                  <a:pt x="5601140" y="1803400"/>
                </a:cubicBezTo>
                <a:cubicBezTo>
                  <a:pt x="5635274" y="1810714"/>
                  <a:pt x="5702740" y="1828800"/>
                  <a:pt x="5702740" y="1828800"/>
                </a:cubicBezTo>
                <a:cubicBezTo>
                  <a:pt x="5914807" y="1970178"/>
                  <a:pt x="5755889" y="1874712"/>
                  <a:pt x="6375840" y="1841500"/>
                </a:cubicBezTo>
                <a:cubicBezTo>
                  <a:pt x="6425142" y="1838859"/>
                  <a:pt x="6453352" y="1815225"/>
                  <a:pt x="6490140" y="1790700"/>
                </a:cubicBezTo>
                <a:cubicBezTo>
                  <a:pt x="6587507" y="1794933"/>
                  <a:pt x="6688391" y="1777122"/>
                  <a:pt x="6782240" y="1803400"/>
                </a:cubicBezTo>
                <a:cubicBezTo>
                  <a:pt x="6789742" y="1805501"/>
                  <a:pt x="6816413" y="1912727"/>
                  <a:pt x="6820340" y="1930400"/>
                </a:cubicBezTo>
                <a:cubicBezTo>
                  <a:pt x="6825023" y="1951472"/>
                  <a:pt x="6828807" y="1972733"/>
                  <a:pt x="6833040" y="1993900"/>
                </a:cubicBezTo>
                <a:cubicBezTo>
                  <a:pt x="6837273" y="2180167"/>
                  <a:pt x="6834118" y="2366748"/>
                  <a:pt x="6845740" y="2552700"/>
                </a:cubicBezTo>
                <a:cubicBezTo>
                  <a:pt x="6846921" y="2571595"/>
                  <a:pt x="6863682" y="2586099"/>
                  <a:pt x="6871140" y="2603500"/>
                </a:cubicBezTo>
                <a:cubicBezTo>
                  <a:pt x="6876413" y="2615805"/>
                  <a:pt x="6877853" y="2629626"/>
                  <a:pt x="6883840" y="2641600"/>
                </a:cubicBezTo>
                <a:cubicBezTo>
                  <a:pt x="6933079" y="2740077"/>
                  <a:pt x="6890018" y="2622035"/>
                  <a:pt x="6921940" y="2717800"/>
                </a:cubicBezTo>
                <a:cubicBezTo>
                  <a:pt x="6917707" y="2738967"/>
                  <a:pt x="6919950" y="2762558"/>
                  <a:pt x="6909240" y="2781300"/>
                </a:cubicBezTo>
                <a:cubicBezTo>
                  <a:pt x="6901667" y="2794552"/>
                  <a:pt x="6884792" y="2799874"/>
                  <a:pt x="6871140" y="2806700"/>
                </a:cubicBezTo>
                <a:cubicBezTo>
                  <a:pt x="6819636" y="2832452"/>
                  <a:pt x="6713270" y="2829972"/>
                  <a:pt x="6680640" y="2832100"/>
                </a:cubicBezTo>
                <a:lnTo>
                  <a:pt x="6248840" y="2857500"/>
                </a:lnTo>
                <a:cubicBezTo>
                  <a:pt x="6176873" y="2861733"/>
                  <a:pt x="6105015" y="2868666"/>
                  <a:pt x="6032940" y="2870200"/>
                </a:cubicBezTo>
                <a:lnTo>
                  <a:pt x="5436040" y="2882900"/>
                </a:lnTo>
                <a:cubicBezTo>
                  <a:pt x="4969839" y="2895332"/>
                  <a:pt x="5089461" y="2903230"/>
                  <a:pt x="4534340" y="2908300"/>
                </a:cubicBezTo>
                <a:lnTo>
                  <a:pt x="2299140" y="2921000"/>
                </a:lnTo>
                <a:cubicBezTo>
                  <a:pt x="1703828" y="2963522"/>
                  <a:pt x="2084739" y="2941141"/>
                  <a:pt x="825940" y="2921000"/>
                </a:cubicBezTo>
                <a:cubicBezTo>
                  <a:pt x="728494" y="2919441"/>
                  <a:pt x="631140" y="2913860"/>
                  <a:pt x="533840" y="2908300"/>
                </a:cubicBezTo>
                <a:cubicBezTo>
                  <a:pt x="180233" y="2888094"/>
                  <a:pt x="532539" y="2905757"/>
                  <a:pt x="292540" y="2882900"/>
                </a:cubicBezTo>
                <a:cubicBezTo>
                  <a:pt x="233390" y="2877267"/>
                  <a:pt x="174007" y="2874433"/>
                  <a:pt x="114740" y="2870200"/>
                </a:cubicBezTo>
                <a:cubicBezTo>
                  <a:pt x="102040" y="2849033"/>
                  <a:pt x="86854" y="2829172"/>
                  <a:pt x="76640" y="2806700"/>
                </a:cubicBezTo>
                <a:cubicBezTo>
                  <a:pt x="65561" y="2782326"/>
                  <a:pt x="60390" y="2755662"/>
                  <a:pt x="51240" y="2730500"/>
                </a:cubicBezTo>
                <a:cubicBezTo>
                  <a:pt x="14110" y="2628393"/>
                  <a:pt x="33827" y="2706933"/>
                  <a:pt x="13140" y="2603500"/>
                </a:cubicBezTo>
                <a:cubicBezTo>
                  <a:pt x="6814" y="2040521"/>
                  <a:pt x="-12967" y="1538841"/>
                  <a:pt x="13140" y="990600"/>
                </a:cubicBezTo>
                <a:cubicBezTo>
                  <a:pt x="13970" y="973165"/>
                  <a:pt x="21607" y="956733"/>
                  <a:pt x="25840" y="939800"/>
                </a:cubicBezTo>
                <a:cubicBezTo>
                  <a:pt x="27922" y="921065"/>
                  <a:pt x="43991" y="765594"/>
                  <a:pt x="51240" y="736600"/>
                </a:cubicBezTo>
                <a:cubicBezTo>
                  <a:pt x="56769" y="714483"/>
                  <a:pt x="68173" y="694267"/>
                  <a:pt x="76640" y="673100"/>
                </a:cubicBezTo>
                <a:cubicBezTo>
                  <a:pt x="80873" y="647700"/>
                  <a:pt x="83754" y="622037"/>
                  <a:pt x="89340" y="596900"/>
                </a:cubicBezTo>
                <a:cubicBezTo>
                  <a:pt x="94317" y="574502"/>
                  <a:pt x="122496" y="507660"/>
                  <a:pt x="127440" y="495300"/>
                </a:cubicBezTo>
                <a:cubicBezTo>
                  <a:pt x="141738" y="323721"/>
                  <a:pt x="147660" y="347084"/>
                  <a:pt x="127440" y="165100"/>
                </a:cubicBezTo>
                <a:cubicBezTo>
                  <a:pt x="125512" y="147752"/>
                  <a:pt x="125644" y="127930"/>
                  <a:pt x="114740" y="114300"/>
                </a:cubicBezTo>
                <a:cubicBezTo>
                  <a:pt x="10117" y="-16478"/>
                  <a:pt x="123316" y="194951"/>
                  <a:pt x="63940" y="76200"/>
                </a:cubicBezTo>
              </a:path>
            </a:pathLst>
          </a:cu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524001" y="-378372"/>
            <a:ext cx="4828685" cy="3267421"/>
          </a:xfrm>
          <a:custGeom>
            <a:avLst/>
            <a:gdLst>
              <a:gd name="connsiteX0" fmla="*/ 0 w 4828685"/>
              <a:gd name="connsiteY0" fmla="*/ 1671144 h 3267421"/>
              <a:gd name="connsiteX1" fmla="*/ 236483 w 4828685"/>
              <a:gd name="connsiteY1" fmla="*/ 1686910 h 3267421"/>
              <a:gd name="connsiteX2" fmla="*/ 378372 w 4828685"/>
              <a:gd name="connsiteY2" fmla="*/ 1718441 h 3267421"/>
              <a:gd name="connsiteX3" fmla="*/ 441434 w 4828685"/>
              <a:gd name="connsiteY3" fmla="*/ 1797269 h 3267421"/>
              <a:gd name="connsiteX4" fmla="*/ 409903 w 4828685"/>
              <a:gd name="connsiteY4" fmla="*/ 1844565 h 3267421"/>
              <a:gd name="connsiteX5" fmla="*/ 457200 w 4828685"/>
              <a:gd name="connsiteY5" fmla="*/ 1876096 h 3267421"/>
              <a:gd name="connsiteX6" fmla="*/ 693683 w 4828685"/>
              <a:gd name="connsiteY6" fmla="*/ 1907627 h 3267421"/>
              <a:gd name="connsiteX7" fmla="*/ 835572 w 4828685"/>
              <a:gd name="connsiteY7" fmla="*/ 1986455 h 3267421"/>
              <a:gd name="connsiteX8" fmla="*/ 867103 w 4828685"/>
              <a:gd name="connsiteY8" fmla="*/ 2033751 h 3267421"/>
              <a:gd name="connsiteX9" fmla="*/ 914400 w 4828685"/>
              <a:gd name="connsiteY9" fmla="*/ 2049517 h 3267421"/>
              <a:gd name="connsiteX10" fmla="*/ 1119352 w 4828685"/>
              <a:gd name="connsiteY10" fmla="*/ 2065282 h 3267421"/>
              <a:gd name="connsiteX11" fmla="*/ 1135117 w 4828685"/>
              <a:gd name="connsiteY11" fmla="*/ 2112579 h 3267421"/>
              <a:gd name="connsiteX12" fmla="*/ 1087821 w 4828685"/>
              <a:gd name="connsiteY12" fmla="*/ 2238703 h 3267421"/>
              <a:gd name="connsiteX13" fmla="*/ 1198179 w 4828685"/>
              <a:gd name="connsiteY13" fmla="*/ 2301765 h 3267421"/>
              <a:gd name="connsiteX14" fmla="*/ 1308538 w 4828685"/>
              <a:gd name="connsiteY14" fmla="*/ 2317531 h 3267421"/>
              <a:gd name="connsiteX15" fmla="*/ 1403131 w 4828685"/>
              <a:gd name="connsiteY15" fmla="*/ 2349062 h 3267421"/>
              <a:gd name="connsiteX16" fmla="*/ 1450428 w 4828685"/>
              <a:gd name="connsiteY16" fmla="*/ 2364827 h 3267421"/>
              <a:gd name="connsiteX17" fmla="*/ 1481959 w 4828685"/>
              <a:gd name="connsiteY17" fmla="*/ 2412124 h 3267421"/>
              <a:gd name="connsiteX18" fmla="*/ 1497724 w 4828685"/>
              <a:gd name="connsiteY18" fmla="*/ 2475186 h 3267421"/>
              <a:gd name="connsiteX19" fmla="*/ 1639614 w 4828685"/>
              <a:gd name="connsiteY19" fmla="*/ 2522482 h 3267421"/>
              <a:gd name="connsiteX20" fmla="*/ 1749972 w 4828685"/>
              <a:gd name="connsiteY20" fmla="*/ 2569779 h 3267421"/>
              <a:gd name="connsiteX21" fmla="*/ 1765738 w 4828685"/>
              <a:gd name="connsiteY21" fmla="*/ 2632841 h 3267421"/>
              <a:gd name="connsiteX22" fmla="*/ 1813034 w 4828685"/>
              <a:gd name="connsiteY22" fmla="*/ 2648606 h 3267421"/>
              <a:gd name="connsiteX23" fmla="*/ 1876097 w 4828685"/>
              <a:gd name="connsiteY23" fmla="*/ 2664372 h 3267421"/>
              <a:gd name="connsiteX24" fmla="*/ 1860331 w 4828685"/>
              <a:gd name="connsiteY24" fmla="*/ 2711669 h 3267421"/>
              <a:gd name="connsiteX25" fmla="*/ 1876097 w 4828685"/>
              <a:gd name="connsiteY25" fmla="*/ 2758965 h 3267421"/>
              <a:gd name="connsiteX26" fmla="*/ 1970690 w 4828685"/>
              <a:gd name="connsiteY26" fmla="*/ 2695903 h 3267421"/>
              <a:gd name="connsiteX27" fmla="*/ 1986455 w 4828685"/>
              <a:gd name="connsiteY27" fmla="*/ 2648606 h 3267421"/>
              <a:gd name="connsiteX28" fmla="*/ 2017986 w 4828685"/>
              <a:gd name="connsiteY28" fmla="*/ 2680138 h 3267421"/>
              <a:gd name="connsiteX29" fmla="*/ 1986455 w 4828685"/>
              <a:gd name="connsiteY29" fmla="*/ 2869324 h 3267421"/>
              <a:gd name="connsiteX30" fmla="*/ 2002221 w 4828685"/>
              <a:gd name="connsiteY30" fmla="*/ 2948151 h 3267421"/>
              <a:gd name="connsiteX31" fmla="*/ 2096814 w 4828685"/>
              <a:gd name="connsiteY31" fmla="*/ 3042744 h 3267421"/>
              <a:gd name="connsiteX32" fmla="*/ 2112579 w 4828685"/>
              <a:gd name="connsiteY32" fmla="*/ 3090041 h 3267421"/>
              <a:gd name="connsiteX33" fmla="*/ 2128345 w 4828685"/>
              <a:gd name="connsiteY33" fmla="*/ 3247696 h 3267421"/>
              <a:gd name="connsiteX34" fmla="*/ 2191407 w 4828685"/>
              <a:gd name="connsiteY34" fmla="*/ 3263462 h 3267421"/>
              <a:gd name="connsiteX35" fmla="*/ 2317531 w 4828685"/>
              <a:gd name="connsiteY35" fmla="*/ 3231931 h 3267421"/>
              <a:gd name="connsiteX36" fmla="*/ 2364828 w 4828685"/>
              <a:gd name="connsiteY36" fmla="*/ 3200400 h 3267421"/>
              <a:gd name="connsiteX37" fmla="*/ 2427890 w 4828685"/>
              <a:gd name="connsiteY37" fmla="*/ 3137338 h 3267421"/>
              <a:gd name="connsiteX38" fmla="*/ 2475186 w 4828685"/>
              <a:gd name="connsiteY38" fmla="*/ 3121572 h 3267421"/>
              <a:gd name="connsiteX39" fmla="*/ 2522483 w 4828685"/>
              <a:gd name="connsiteY39" fmla="*/ 3090041 h 3267421"/>
              <a:gd name="connsiteX40" fmla="*/ 2569779 w 4828685"/>
              <a:gd name="connsiteY40" fmla="*/ 3042744 h 3267421"/>
              <a:gd name="connsiteX41" fmla="*/ 2632841 w 4828685"/>
              <a:gd name="connsiteY41" fmla="*/ 3026979 h 3267421"/>
              <a:gd name="connsiteX42" fmla="*/ 2680138 w 4828685"/>
              <a:gd name="connsiteY42" fmla="*/ 3011213 h 3267421"/>
              <a:gd name="connsiteX43" fmla="*/ 2837793 w 4828685"/>
              <a:gd name="connsiteY43" fmla="*/ 2979682 h 3267421"/>
              <a:gd name="connsiteX44" fmla="*/ 2885090 w 4828685"/>
              <a:gd name="connsiteY44" fmla="*/ 2932386 h 3267421"/>
              <a:gd name="connsiteX45" fmla="*/ 2995448 w 4828685"/>
              <a:gd name="connsiteY45" fmla="*/ 2774731 h 3267421"/>
              <a:gd name="connsiteX46" fmla="*/ 3042745 w 4828685"/>
              <a:gd name="connsiteY46" fmla="*/ 2743200 h 3267421"/>
              <a:gd name="connsiteX47" fmla="*/ 3090041 w 4828685"/>
              <a:gd name="connsiteY47" fmla="*/ 2758965 h 3267421"/>
              <a:gd name="connsiteX48" fmla="*/ 3121572 w 4828685"/>
              <a:gd name="connsiteY48" fmla="*/ 2806262 h 3267421"/>
              <a:gd name="connsiteX49" fmla="*/ 3326524 w 4828685"/>
              <a:gd name="connsiteY49" fmla="*/ 2790496 h 3267421"/>
              <a:gd name="connsiteX50" fmla="*/ 3421117 w 4828685"/>
              <a:gd name="connsiteY50" fmla="*/ 2727434 h 3267421"/>
              <a:gd name="connsiteX51" fmla="*/ 3468414 w 4828685"/>
              <a:gd name="connsiteY51" fmla="*/ 2711669 h 3267421"/>
              <a:gd name="connsiteX52" fmla="*/ 3657600 w 4828685"/>
              <a:gd name="connsiteY52" fmla="*/ 2727434 h 3267421"/>
              <a:gd name="connsiteX53" fmla="*/ 3783724 w 4828685"/>
              <a:gd name="connsiteY53" fmla="*/ 2758965 h 3267421"/>
              <a:gd name="connsiteX54" fmla="*/ 3831021 w 4828685"/>
              <a:gd name="connsiteY54" fmla="*/ 2743200 h 3267421"/>
              <a:gd name="connsiteX55" fmla="*/ 3815255 w 4828685"/>
              <a:gd name="connsiteY55" fmla="*/ 2695903 h 3267421"/>
              <a:gd name="connsiteX56" fmla="*/ 3720662 w 4828685"/>
              <a:gd name="connsiteY56" fmla="*/ 2554013 h 3267421"/>
              <a:gd name="connsiteX57" fmla="*/ 3610303 w 4828685"/>
              <a:gd name="connsiteY57" fmla="*/ 2427889 h 3267421"/>
              <a:gd name="connsiteX58" fmla="*/ 3594538 w 4828685"/>
              <a:gd name="connsiteY58" fmla="*/ 2380593 h 3267421"/>
              <a:gd name="connsiteX59" fmla="*/ 3499945 w 4828685"/>
              <a:gd name="connsiteY59" fmla="*/ 2301765 h 3267421"/>
              <a:gd name="connsiteX60" fmla="*/ 3452648 w 4828685"/>
              <a:gd name="connsiteY60" fmla="*/ 2254469 h 3267421"/>
              <a:gd name="connsiteX61" fmla="*/ 3358055 w 4828685"/>
              <a:gd name="connsiteY61" fmla="*/ 2222938 h 3267421"/>
              <a:gd name="connsiteX62" fmla="*/ 3310759 w 4828685"/>
              <a:gd name="connsiteY62" fmla="*/ 2207172 h 3267421"/>
              <a:gd name="connsiteX63" fmla="*/ 3263462 w 4828685"/>
              <a:gd name="connsiteY63" fmla="*/ 2191406 h 3267421"/>
              <a:gd name="connsiteX64" fmla="*/ 3200400 w 4828685"/>
              <a:gd name="connsiteY64" fmla="*/ 2081048 h 3267421"/>
              <a:gd name="connsiteX65" fmla="*/ 3247697 w 4828685"/>
              <a:gd name="connsiteY65" fmla="*/ 2049517 h 3267421"/>
              <a:gd name="connsiteX66" fmla="*/ 3452648 w 4828685"/>
              <a:gd name="connsiteY66" fmla="*/ 2096813 h 3267421"/>
              <a:gd name="connsiteX67" fmla="*/ 3547241 w 4828685"/>
              <a:gd name="connsiteY67" fmla="*/ 2159875 h 3267421"/>
              <a:gd name="connsiteX68" fmla="*/ 3657600 w 4828685"/>
              <a:gd name="connsiteY68" fmla="*/ 2128344 h 3267421"/>
              <a:gd name="connsiteX69" fmla="*/ 3752193 w 4828685"/>
              <a:gd name="connsiteY69" fmla="*/ 2049517 h 3267421"/>
              <a:gd name="connsiteX70" fmla="*/ 3783724 w 4828685"/>
              <a:gd name="connsiteY70" fmla="*/ 2002220 h 3267421"/>
              <a:gd name="connsiteX71" fmla="*/ 3815255 w 4828685"/>
              <a:gd name="connsiteY71" fmla="*/ 1939158 h 3267421"/>
              <a:gd name="connsiteX72" fmla="*/ 3862552 w 4828685"/>
              <a:gd name="connsiteY72" fmla="*/ 1781503 h 3267421"/>
              <a:gd name="connsiteX73" fmla="*/ 3831021 w 4828685"/>
              <a:gd name="connsiteY73" fmla="*/ 1655379 h 3267421"/>
              <a:gd name="connsiteX74" fmla="*/ 3783724 w 4828685"/>
              <a:gd name="connsiteY74" fmla="*/ 1623848 h 3267421"/>
              <a:gd name="connsiteX75" fmla="*/ 3846786 w 4828685"/>
              <a:gd name="connsiteY75" fmla="*/ 1592317 h 3267421"/>
              <a:gd name="connsiteX76" fmla="*/ 3925614 w 4828685"/>
              <a:gd name="connsiteY76" fmla="*/ 1655379 h 3267421"/>
              <a:gd name="connsiteX77" fmla="*/ 4020207 w 4828685"/>
              <a:gd name="connsiteY77" fmla="*/ 1702675 h 3267421"/>
              <a:gd name="connsiteX78" fmla="*/ 4099034 w 4828685"/>
              <a:gd name="connsiteY78" fmla="*/ 1686910 h 3267421"/>
              <a:gd name="connsiteX79" fmla="*/ 4193628 w 4828685"/>
              <a:gd name="connsiteY79" fmla="*/ 1623848 h 3267421"/>
              <a:gd name="connsiteX80" fmla="*/ 4225159 w 4828685"/>
              <a:gd name="connsiteY80" fmla="*/ 1466193 h 3267421"/>
              <a:gd name="connsiteX81" fmla="*/ 4240924 w 4828685"/>
              <a:gd name="connsiteY81" fmla="*/ 1418896 h 3267421"/>
              <a:gd name="connsiteX82" fmla="*/ 4209393 w 4828685"/>
              <a:gd name="connsiteY82" fmla="*/ 1371600 h 3267421"/>
              <a:gd name="connsiteX83" fmla="*/ 4162097 w 4828685"/>
              <a:gd name="connsiteY83" fmla="*/ 1355834 h 3267421"/>
              <a:gd name="connsiteX84" fmla="*/ 3673366 w 4828685"/>
              <a:gd name="connsiteY84" fmla="*/ 1340069 h 3267421"/>
              <a:gd name="connsiteX85" fmla="*/ 3610303 w 4828685"/>
              <a:gd name="connsiteY85" fmla="*/ 1324303 h 3267421"/>
              <a:gd name="connsiteX86" fmla="*/ 3563007 w 4828685"/>
              <a:gd name="connsiteY86" fmla="*/ 1308538 h 3267421"/>
              <a:gd name="connsiteX87" fmla="*/ 3389586 w 4828685"/>
              <a:gd name="connsiteY87" fmla="*/ 1292772 h 3267421"/>
              <a:gd name="connsiteX88" fmla="*/ 3263462 w 4828685"/>
              <a:gd name="connsiteY88" fmla="*/ 1213944 h 3267421"/>
              <a:gd name="connsiteX89" fmla="*/ 3216166 w 4828685"/>
              <a:gd name="connsiteY89" fmla="*/ 1182413 h 3267421"/>
              <a:gd name="connsiteX90" fmla="*/ 3452648 w 4828685"/>
              <a:gd name="connsiteY90" fmla="*/ 1198179 h 3267421"/>
              <a:gd name="connsiteX91" fmla="*/ 3846786 w 4828685"/>
              <a:gd name="connsiteY91" fmla="*/ 1213944 h 3267421"/>
              <a:gd name="connsiteX92" fmla="*/ 3909848 w 4828685"/>
              <a:gd name="connsiteY92" fmla="*/ 1245475 h 3267421"/>
              <a:gd name="connsiteX93" fmla="*/ 4004441 w 4828685"/>
              <a:gd name="connsiteY93" fmla="*/ 1308538 h 3267421"/>
              <a:gd name="connsiteX94" fmla="*/ 4067503 w 4828685"/>
              <a:gd name="connsiteY94" fmla="*/ 1324303 h 3267421"/>
              <a:gd name="connsiteX95" fmla="*/ 4130566 w 4828685"/>
              <a:gd name="connsiteY95" fmla="*/ 1355834 h 3267421"/>
              <a:gd name="connsiteX96" fmla="*/ 4177862 w 4828685"/>
              <a:gd name="connsiteY96" fmla="*/ 1324303 h 3267421"/>
              <a:gd name="connsiteX97" fmla="*/ 4272455 w 4828685"/>
              <a:gd name="connsiteY97" fmla="*/ 1245475 h 3267421"/>
              <a:gd name="connsiteX98" fmla="*/ 4256690 w 4828685"/>
              <a:gd name="connsiteY98" fmla="*/ 1150882 h 3267421"/>
              <a:gd name="connsiteX99" fmla="*/ 4209393 w 4828685"/>
              <a:gd name="connsiteY99" fmla="*/ 1119351 h 3267421"/>
              <a:gd name="connsiteX100" fmla="*/ 3815255 w 4828685"/>
              <a:gd name="connsiteY100" fmla="*/ 1040524 h 3267421"/>
              <a:gd name="connsiteX101" fmla="*/ 3704897 w 4828685"/>
              <a:gd name="connsiteY101" fmla="*/ 977462 h 3267421"/>
              <a:gd name="connsiteX102" fmla="*/ 3610303 w 4828685"/>
              <a:gd name="connsiteY102" fmla="*/ 930165 h 3267421"/>
              <a:gd name="connsiteX103" fmla="*/ 3436883 w 4828685"/>
              <a:gd name="connsiteY103" fmla="*/ 914400 h 3267421"/>
              <a:gd name="connsiteX104" fmla="*/ 3373821 w 4828685"/>
              <a:gd name="connsiteY104" fmla="*/ 898634 h 3267421"/>
              <a:gd name="connsiteX105" fmla="*/ 3326524 w 4828685"/>
              <a:gd name="connsiteY105" fmla="*/ 867103 h 3267421"/>
              <a:gd name="connsiteX106" fmla="*/ 3200400 w 4828685"/>
              <a:gd name="connsiteY106" fmla="*/ 819806 h 3267421"/>
              <a:gd name="connsiteX107" fmla="*/ 3153103 w 4828685"/>
              <a:gd name="connsiteY107" fmla="*/ 772510 h 3267421"/>
              <a:gd name="connsiteX108" fmla="*/ 3105807 w 4828685"/>
              <a:gd name="connsiteY108" fmla="*/ 740979 h 3267421"/>
              <a:gd name="connsiteX109" fmla="*/ 3042745 w 4828685"/>
              <a:gd name="connsiteY109" fmla="*/ 662151 h 3267421"/>
              <a:gd name="connsiteX110" fmla="*/ 2948152 w 4828685"/>
              <a:gd name="connsiteY110" fmla="*/ 630620 h 3267421"/>
              <a:gd name="connsiteX111" fmla="*/ 2900855 w 4828685"/>
              <a:gd name="connsiteY111" fmla="*/ 583324 h 3267421"/>
              <a:gd name="connsiteX112" fmla="*/ 2853559 w 4828685"/>
              <a:gd name="connsiteY112" fmla="*/ 551793 h 3267421"/>
              <a:gd name="connsiteX113" fmla="*/ 2806262 w 4828685"/>
              <a:gd name="connsiteY113" fmla="*/ 457200 h 3267421"/>
              <a:gd name="connsiteX114" fmla="*/ 2758966 w 4828685"/>
              <a:gd name="connsiteY114" fmla="*/ 409903 h 3267421"/>
              <a:gd name="connsiteX115" fmla="*/ 2727434 w 4828685"/>
              <a:gd name="connsiteY115" fmla="*/ 315310 h 3267421"/>
              <a:gd name="connsiteX116" fmla="*/ 2680138 w 4828685"/>
              <a:gd name="connsiteY116" fmla="*/ 299544 h 3267421"/>
              <a:gd name="connsiteX117" fmla="*/ 2632841 w 4828685"/>
              <a:gd name="connsiteY117" fmla="*/ 268013 h 3267421"/>
              <a:gd name="connsiteX118" fmla="*/ 2522483 w 4828685"/>
              <a:gd name="connsiteY118" fmla="*/ 252248 h 3267421"/>
              <a:gd name="connsiteX119" fmla="*/ 2459421 w 4828685"/>
              <a:gd name="connsiteY119" fmla="*/ 236482 h 3267421"/>
              <a:gd name="connsiteX120" fmla="*/ 2396359 w 4828685"/>
              <a:gd name="connsiteY120" fmla="*/ 189186 h 3267421"/>
              <a:gd name="connsiteX121" fmla="*/ 2349062 w 4828685"/>
              <a:gd name="connsiteY121" fmla="*/ 173420 h 3267421"/>
              <a:gd name="connsiteX122" fmla="*/ 2301766 w 4828685"/>
              <a:gd name="connsiteY122" fmla="*/ 141889 h 3267421"/>
              <a:gd name="connsiteX123" fmla="*/ 2569779 w 4828685"/>
              <a:gd name="connsiteY123" fmla="*/ 110358 h 3267421"/>
              <a:gd name="connsiteX124" fmla="*/ 2632841 w 4828685"/>
              <a:gd name="connsiteY124" fmla="*/ 78827 h 3267421"/>
              <a:gd name="connsiteX125" fmla="*/ 2869324 w 4828685"/>
              <a:gd name="connsiteY125" fmla="*/ 110358 h 3267421"/>
              <a:gd name="connsiteX126" fmla="*/ 2916621 w 4828685"/>
              <a:gd name="connsiteY126" fmla="*/ 141889 h 3267421"/>
              <a:gd name="connsiteX127" fmla="*/ 2963917 w 4828685"/>
              <a:gd name="connsiteY127" fmla="*/ 268013 h 3267421"/>
              <a:gd name="connsiteX128" fmla="*/ 2979683 w 4828685"/>
              <a:gd name="connsiteY128" fmla="*/ 315310 h 3267421"/>
              <a:gd name="connsiteX129" fmla="*/ 3042745 w 4828685"/>
              <a:gd name="connsiteY129" fmla="*/ 346841 h 3267421"/>
              <a:gd name="connsiteX130" fmla="*/ 3153103 w 4828685"/>
              <a:gd name="connsiteY130" fmla="*/ 409903 h 3267421"/>
              <a:gd name="connsiteX131" fmla="*/ 3168869 w 4828685"/>
              <a:gd name="connsiteY131" fmla="*/ 362606 h 3267421"/>
              <a:gd name="connsiteX132" fmla="*/ 3279228 w 4828685"/>
              <a:gd name="connsiteY132" fmla="*/ 362606 h 3267421"/>
              <a:gd name="connsiteX133" fmla="*/ 3342290 w 4828685"/>
              <a:gd name="connsiteY133" fmla="*/ 394138 h 3267421"/>
              <a:gd name="connsiteX134" fmla="*/ 3405352 w 4828685"/>
              <a:gd name="connsiteY134" fmla="*/ 504496 h 3267421"/>
              <a:gd name="connsiteX135" fmla="*/ 3452648 w 4828685"/>
              <a:gd name="connsiteY135" fmla="*/ 551793 h 3267421"/>
              <a:gd name="connsiteX136" fmla="*/ 3468414 w 4828685"/>
              <a:gd name="connsiteY136" fmla="*/ 599089 h 3267421"/>
              <a:gd name="connsiteX137" fmla="*/ 3515710 w 4828685"/>
              <a:gd name="connsiteY137" fmla="*/ 630620 h 3267421"/>
              <a:gd name="connsiteX138" fmla="*/ 3610303 w 4828685"/>
              <a:gd name="connsiteY138" fmla="*/ 693682 h 3267421"/>
              <a:gd name="connsiteX139" fmla="*/ 3736428 w 4828685"/>
              <a:gd name="connsiteY139" fmla="*/ 709448 h 3267421"/>
              <a:gd name="connsiteX140" fmla="*/ 3783724 w 4828685"/>
              <a:gd name="connsiteY140" fmla="*/ 662151 h 3267421"/>
              <a:gd name="connsiteX141" fmla="*/ 3878317 w 4828685"/>
              <a:gd name="connsiteY141" fmla="*/ 630620 h 3267421"/>
              <a:gd name="connsiteX142" fmla="*/ 3925614 w 4828685"/>
              <a:gd name="connsiteY142" fmla="*/ 646386 h 3267421"/>
              <a:gd name="connsiteX143" fmla="*/ 4099034 w 4828685"/>
              <a:gd name="connsiteY143" fmla="*/ 756744 h 3267421"/>
              <a:gd name="connsiteX144" fmla="*/ 4177862 w 4828685"/>
              <a:gd name="connsiteY144" fmla="*/ 804041 h 3267421"/>
              <a:gd name="connsiteX145" fmla="*/ 4319752 w 4828685"/>
              <a:gd name="connsiteY145" fmla="*/ 851338 h 3267421"/>
              <a:gd name="connsiteX146" fmla="*/ 4430110 w 4828685"/>
              <a:gd name="connsiteY146" fmla="*/ 898634 h 3267421"/>
              <a:gd name="connsiteX147" fmla="*/ 4445876 w 4828685"/>
              <a:gd name="connsiteY147" fmla="*/ 851338 h 3267421"/>
              <a:gd name="connsiteX148" fmla="*/ 4351283 w 4828685"/>
              <a:gd name="connsiteY148" fmla="*/ 725213 h 3267421"/>
              <a:gd name="connsiteX149" fmla="*/ 4303986 w 4828685"/>
              <a:gd name="connsiteY149" fmla="*/ 709448 h 3267421"/>
              <a:gd name="connsiteX150" fmla="*/ 4256690 w 4828685"/>
              <a:gd name="connsiteY150" fmla="*/ 662151 h 3267421"/>
              <a:gd name="connsiteX151" fmla="*/ 4445876 w 4828685"/>
              <a:gd name="connsiteY151" fmla="*/ 709448 h 3267421"/>
              <a:gd name="connsiteX152" fmla="*/ 4524703 w 4828685"/>
              <a:gd name="connsiteY152" fmla="*/ 725213 h 3267421"/>
              <a:gd name="connsiteX153" fmla="*/ 4477407 w 4828685"/>
              <a:gd name="connsiteY153" fmla="*/ 614855 h 3267421"/>
              <a:gd name="connsiteX154" fmla="*/ 4430110 w 4828685"/>
              <a:gd name="connsiteY154" fmla="*/ 583324 h 3267421"/>
              <a:gd name="connsiteX155" fmla="*/ 4319752 w 4828685"/>
              <a:gd name="connsiteY155" fmla="*/ 520262 h 3267421"/>
              <a:gd name="connsiteX156" fmla="*/ 4240924 w 4828685"/>
              <a:gd name="connsiteY156" fmla="*/ 441434 h 3267421"/>
              <a:gd name="connsiteX157" fmla="*/ 4288221 w 4828685"/>
              <a:gd name="connsiteY157" fmla="*/ 394138 h 3267421"/>
              <a:gd name="connsiteX158" fmla="*/ 4556234 w 4828685"/>
              <a:gd name="connsiteY158" fmla="*/ 409903 h 3267421"/>
              <a:gd name="connsiteX159" fmla="*/ 4587766 w 4828685"/>
              <a:gd name="connsiteY159" fmla="*/ 441434 h 3267421"/>
              <a:gd name="connsiteX160" fmla="*/ 4635062 w 4828685"/>
              <a:gd name="connsiteY160" fmla="*/ 472965 h 3267421"/>
              <a:gd name="connsiteX161" fmla="*/ 4792717 w 4828685"/>
              <a:gd name="connsiteY161" fmla="*/ 457200 h 3267421"/>
              <a:gd name="connsiteX162" fmla="*/ 4745421 w 4828685"/>
              <a:gd name="connsiteY162" fmla="*/ 362606 h 3267421"/>
              <a:gd name="connsiteX163" fmla="*/ 4587766 w 4828685"/>
              <a:gd name="connsiteY163" fmla="*/ 252248 h 3267421"/>
              <a:gd name="connsiteX164" fmla="*/ 4508938 w 4828685"/>
              <a:gd name="connsiteY164" fmla="*/ 220717 h 3267421"/>
              <a:gd name="connsiteX165" fmla="*/ 4461641 w 4828685"/>
              <a:gd name="connsiteY165" fmla="*/ 204951 h 3267421"/>
              <a:gd name="connsiteX166" fmla="*/ 4193628 w 4828685"/>
              <a:gd name="connsiteY166" fmla="*/ 189186 h 3267421"/>
              <a:gd name="connsiteX167" fmla="*/ 4067503 w 4828685"/>
              <a:gd name="connsiteY167" fmla="*/ 173420 h 3267421"/>
              <a:gd name="connsiteX168" fmla="*/ 3909848 w 4828685"/>
              <a:gd name="connsiteY168" fmla="*/ 110358 h 3267421"/>
              <a:gd name="connsiteX169" fmla="*/ 3862552 w 4828685"/>
              <a:gd name="connsiteY169" fmla="*/ 78827 h 3267421"/>
              <a:gd name="connsiteX170" fmla="*/ 3799490 w 4828685"/>
              <a:gd name="connsiteY170" fmla="*/ 47296 h 3267421"/>
              <a:gd name="connsiteX171" fmla="*/ 3736428 w 4828685"/>
              <a:gd name="connsiteY171" fmla="*/ 0 h 326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828685" h="3267421">
                <a:moveTo>
                  <a:pt x="0" y="1671144"/>
                </a:moveTo>
                <a:cubicBezTo>
                  <a:pt x="78828" y="1676399"/>
                  <a:pt x="157872" y="1679049"/>
                  <a:pt x="236483" y="1686910"/>
                </a:cubicBezTo>
                <a:cubicBezTo>
                  <a:pt x="269848" y="1690246"/>
                  <a:pt x="343256" y="1709662"/>
                  <a:pt x="378372" y="1718441"/>
                </a:cubicBezTo>
                <a:cubicBezTo>
                  <a:pt x="406007" y="1736864"/>
                  <a:pt x="449049" y="1751578"/>
                  <a:pt x="441434" y="1797269"/>
                </a:cubicBezTo>
                <a:cubicBezTo>
                  <a:pt x="438319" y="1815959"/>
                  <a:pt x="420413" y="1828800"/>
                  <a:pt x="409903" y="1844565"/>
                </a:cubicBezTo>
                <a:cubicBezTo>
                  <a:pt x="425669" y="1855075"/>
                  <a:pt x="439459" y="1869443"/>
                  <a:pt x="457200" y="1876096"/>
                </a:cubicBezTo>
                <a:cubicBezTo>
                  <a:pt x="504700" y="1893909"/>
                  <a:pt x="673180" y="1905577"/>
                  <a:pt x="693683" y="1907627"/>
                </a:cubicBezTo>
                <a:cubicBezTo>
                  <a:pt x="785074" y="1938091"/>
                  <a:pt x="781111" y="1921101"/>
                  <a:pt x="835572" y="1986455"/>
                </a:cubicBezTo>
                <a:cubicBezTo>
                  <a:pt x="847702" y="2001011"/>
                  <a:pt x="852307" y="2021915"/>
                  <a:pt x="867103" y="2033751"/>
                </a:cubicBezTo>
                <a:cubicBezTo>
                  <a:pt x="880080" y="2044132"/>
                  <a:pt x="897910" y="2047456"/>
                  <a:pt x="914400" y="2049517"/>
                </a:cubicBezTo>
                <a:cubicBezTo>
                  <a:pt x="982390" y="2058016"/>
                  <a:pt x="1051035" y="2060027"/>
                  <a:pt x="1119352" y="2065282"/>
                </a:cubicBezTo>
                <a:cubicBezTo>
                  <a:pt x="1124607" y="2081048"/>
                  <a:pt x="1135117" y="2095961"/>
                  <a:pt x="1135117" y="2112579"/>
                </a:cubicBezTo>
                <a:cubicBezTo>
                  <a:pt x="1135117" y="2180764"/>
                  <a:pt x="1120440" y="2189773"/>
                  <a:pt x="1087821" y="2238703"/>
                </a:cubicBezTo>
                <a:cubicBezTo>
                  <a:pt x="1117458" y="2258461"/>
                  <a:pt x="1164328" y="2292533"/>
                  <a:pt x="1198179" y="2301765"/>
                </a:cubicBezTo>
                <a:cubicBezTo>
                  <a:pt x="1234029" y="2311542"/>
                  <a:pt x="1271752" y="2312276"/>
                  <a:pt x="1308538" y="2317531"/>
                </a:cubicBezTo>
                <a:lnTo>
                  <a:pt x="1403131" y="2349062"/>
                </a:lnTo>
                <a:lnTo>
                  <a:pt x="1450428" y="2364827"/>
                </a:lnTo>
                <a:cubicBezTo>
                  <a:pt x="1460938" y="2380593"/>
                  <a:pt x="1474495" y="2394708"/>
                  <a:pt x="1481959" y="2412124"/>
                </a:cubicBezTo>
                <a:cubicBezTo>
                  <a:pt x="1490494" y="2432040"/>
                  <a:pt x="1479973" y="2462761"/>
                  <a:pt x="1497724" y="2475186"/>
                </a:cubicBezTo>
                <a:cubicBezTo>
                  <a:pt x="1538567" y="2503776"/>
                  <a:pt x="1595022" y="2500186"/>
                  <a:pt x="1639614" y="2522482"/>
                </a:cubicBezTo>
                <a:cubicBezTo>
                  <a:pt x="1717540" y="2561445"/>
                  <a:pt x="1680380" y="2546581"/>
                  <a:pt x="1749972" y="2569779"/>
                </a:cubicBezTo>
                <a:cubicBezTo>
                  <a:pt x="1755227" y="2590800"/>
                  <a:pt x="1752202" y="2615921"/>
                  <a:pt x="1765738" y="2632841"/>
                </a:cubicBezTo>
                <a:cubicBezTo>
                  <a:pt x="1776119" y="2645818"/>
                  <a:pt x="1797055" y="2644041"/>
                  <a:pt x="1813034" y="2648606"/>
                </a:cubicBezTo>
                <a:cubicBezTo>
                  <a:pt x="1833868" y="2654559"/>
                  <a:pt x="1855076" y="2659117"/>
                  <a:pt x="1876097" y="2664372"/>
                </a:cubicBezTo>
                <a:cubicBezTo>
                  <a:pt x="1870842" y="2680138"/>
                  <a:pt x="1860331" y="2695050"/>
                  <a:pt x="1860331" y="2711669"/>
                </a:cubicBezTo>
                <a:cubicBezTo>
                  <a:pt x="1860331" y="2728287"/>
                  <a:pt x="1859646" y="2761315"/>
                  <a:pt x="1876097" y="2758965"/>
                </a:cubicBezTo>
                <a:cubicBezTo>
                  <a:pt x="1913612" y="2753606"/>
                  <a:pt x="1970690" y="2695903"/>
                  <a:pt x="1970690" y="2695903"/>
                </a:cubicBezTo>
                <a:cubicBezTo>
                  <a:pt x="1975945" y="2680137"/>
                  <a:pt x="1970689" y="2653861"/>
                  <a:pt x="1986455" y="2648606"/>
                </a:cubicBezTo>
                <a:cubicBezTo>
                  <a:pt x="2000556" y="2643906"/>
                  <a:pt x="2016640" y="2665335"/>
                  <a:pt x="2017986" y="2680138"/>
                </a:cubicBezTo>
                <a:cubicBezTo>
                  <a:pt x="2025530" y="2763114"/>
                  <a:pt x="2008489" y="2803223"/>
                  <a:pt x="1986455" y="2869324"/>
                </a:cubicBezTo>
                <a:cubicBezTo>
                  <a:pt x="1991710" y="2895600"/>
                  <a:pt x="1987835" y="2925544"/>
                  <a:pt x="2002221" y="2948151"/>
                </a:cubicBezTo>
                <a:cubicBezTo>
                  <a:pt x="2026161" y="2985771"/>
                  <a:pt x="2096814" y="3042744"/>
                  <a:pt x="2096814" y="3042744"/>
                </a:cubicBezTo>
                <a:cubicBezTo>
                  <a:pt x="2102069" y="3058510"/>
                  <a:pt x="2110052" y="3073616"/>
                  <a:pt x="2112579" y="3090041"/>
                </a:cubicBezTo>
                <a:cubicBezTo>
                  <a:pt x="2120610" y="3142241"/>
                  <a:pt x="2106490" y="3199616"/>
                  <a:pt x="2128345" y="3247696"/>
                </a:cubicBezTo>
                <a:cubicBezTo>
                  <a:pt x="2137311" y="3267421"/>
                  <a:pt x="2170386" y="3258207"/>
                  <a:pt x="2191407" y="3263462"/>
                </a:cubicBezTo>
                <a:cubicBezTo>
                  <a:pt x="2221384" y="3257466"/>
                  <a:pt x="2285215" y="3248089"/>
                  <a:pt x="2317531" y="3231931"/>
                </a:cubicBezTo>
                <a:cubicBezTo>
                  <a:pt x="2334479" y="3223457"/>
                  <a:pt x="2350442" y="3212731"/>
                  <a:pt x="2364828" y="3200400"/>
                </a:cubicBezTo>
                <a:cubicBezTo>
                  <a:pt x="2387399" y="3181054"/>
                  <a:pt x="2403700" y="3154617"/>
                  <a:pt x="2427890" y="3137338"/>
                </a:cubicBezTo>
                <a:cubicBezTo>
                  <a:pt x="2441413" y="3127679"/>
                  <a:pt x="2460322" y="3129004"/>
                  <a:pt x="2475186" y="3121572"/>
                </a:cubicBezTo>
                <a:cubicBezTo>
                  <a:pt x="2492133" y="3113098"/>
                  <a:pt x="2507927" y="3102171"/>
                  <a:pt x="2522483" y="3090041"/>
                </a:cubicBezTo>
                <a:cubicBezTo>
                  <a:pt x="2539611" y="3075768"/>
                  <a:pt x="2550421" y="3053806"/>
                  <a:pt x="2569779" y="3042744"/>
                </a:cubicBezTo>
                <a:cubicBezTo>
                  <a:pt x="2588592" y="3031994"/>
                  <a:pt x="2612007" y="3032932"/>
                  <a:pt x="2632841" y="3026979"/>
                </a:cubicBezTo>
                <a:cubicBezTo>
                  <a:pt x="2648820" y="3022414"/>
                  <a:pt x="2663945" y="3014950"/>
                  <a:pt x="2680138" y="3011213"/>
                </a:cubicBezTo>
                <a:cubicBezTo>
                  <a:pt x="2732358" y="2999162"/>
                  <a:pt x="2837793" y="2979682"/>
                  <a:pt x="2837793" y="2979682"/>
                </a:cubicBezTo>
                <a:cubicBezTo>
                  <a:pt x="2853559" y="2963917"/>
                  <a:pt x="2871402" y="2949985"/>
                  <a:pt x="2885090" y="2932386"/>
                </a:cubicBezTo>
                <a:cubicBezTo>
                  <a:pt x="2903113" y="2909214"/>
                  <a:pt x="2966750" y="2803429"/>
                  <a:pt x="2995448" y="2774731"/>
                </a:cubicBezTo>
                <a:cubicBezTo>
                  <a:pt x="3008846" y="2761333"/>
                  <a:pt x="3026979" y="2753710"/>
                  <a:pt x="3042745" y="2743200"/>
                </a:cubicBezTo>
                <a:cubicBezTo>
                  <a:pt x="3058510" y="2748455"/>
                  <a:pt x="3077064" y="2748584"/>
                  <a:pt x="3090041" y="2758965"/>
                </a:cubicBezTo>
                <a:cubicBezTo>
                  <a:pt x="3104837" y="2770802"/>
                  <a:pt x="3102790" y="2803758"/>
                  <a:pt x="3121572" y="2806262"/>
                </a:cubicBezTo>
                <a:cubicBezTo>
                  <a:pt x="3189490" y="2815318"/>
                  <a:pt x="3258207" y="2795751"/>
                  <a:pt x="3326524" y="2790496"/>
                </a:cubicBezTo>
                <a:cubicBezTo>
                  <a:pt x="3438985" y="2753011"/>
                  <a:pt x="3303022" y="2806164"/>
                  <a:pt x="3421117" y="2727434"/>
                </a:cubicBezTo>
                <a:cubicBezTo>
                  <a:pt x="3434944" y="2718216"/>
                  <a:pt x="3452648" y="2716924"/>
                  <a:pt x="3468414" y="2711669"/>
                </a:cubicBezTo>
                <a:cubicBezTo>
                  <a:pt x="3531476" y="2716924"/>
                  <a:pt x="3595020" y="2718047"/>
                  <a:pt x="3657600" y="2727434"/>
                </a:cubicBezTo>
                <a:cubicBezTo>
                  <a:pt x="3700456" y="2733862"/>
                  <a:pt x="3783724" y="2758965"/>
                  <a:pt x="3783724" y="2758965"/>
                </a:cubicBezTo>
                <a:cubicBezTo>
                  <a:pt x="3799490" y="2753710"/>
                  <a:pt x="3823589" y="2758064"/>
                  <a:pt x="3831021" y="2743200"/>
                </a:cubicBezTo>
                <a:cubicBezTo>
                  <a:pt x="3838453" y="2728336"/>
                  <a:pt x="3823629" y="2710258"/>
                  <a:pt x="3815255" y="2695903"/>
                </a:cubicBezTo>
                <a:cubicBezTo>
                  <a:pt x="3786613" y="2646803"/>
                  <a:pt x="3760856" y="2594207"/>
                  <a:pt x="3720662" y="2554013"/>
                </a:cubicBezTo>
                <a:cubicBezTo>
                  <a:pt x="3639020" y="2472371"/>
                  <a:pt x="3675437" y="2514733"/>
                  <a:pt x="3610303" y="2427889"/>
                </a:cubicBezTo>
                <a:cubicBezTo>
                  <a:pt x="3605048" y="2412124"/>
                  <a:pt x="3603756" y="2394420"/>
                  <a:pt x="3594538" y="2380593"/>
                </a:cubicBezTo>
                <a:cubicBezTo>
                  <a:pt x="3559995" y="2328778"/>
                  <a:pt x="3543568" y="2338117"/>
                  <a:pt x="3499945" y="2301765"/>
                </a:cubicBezTo>
                <a:cubicBezTo>
                  <a:pt x="3482817" y="2287492"/>
                  <a:pt x="3472138" y="2265297"/>
                  <a:pt x="3452648" y="2254469"/>
                </a:cubicBezTo>
                <a:cubicBezTo>
                  <a:pt x="3423594" y="2238328"/>
                  <a:pt x="3389586" y="2233448"/>
                  <a:pt x="3358055" y="2222938"/>
                </a:cubicBezTo>
                <a:lnTo>
                  <a:pt x="3310759" y="2207172"/>
                </a:lnTo>
                <a:lnTo>
                  <a:pt x="3263462" y="2191406"/>
                </a:lnTo>
                <a:cubicBezTo>
                  <a:pt x="3238972" y="2166916"/>
                  <a:pt x="3184520" y="2128687"/>
                  <a:pt x="3200400" y="2081048"/>
                </a:cubicBezTo>
                <a:cubicBezTo>
                  <a:pt x="3206392" y="2063072"/>
                  <a:pt x="3231931" y="2060027"/>
                  <a:pt x="3247697" y="2049517"/>
                </a:cubicBezTo>
                <a:cubicBezTo>
                  <a:pt x="3369197" y="2063017"/>
                  <a:pt x="3368628" y="2046401"/>
                  <a:pt x="3452648" y="2096813"/>
                </a:cubicBezTo>
                <a:cubicBezTo>
                  <a:pt x="3485143" y="2116310"/>
                  <a:pt x="3547241" y="2159875"/>
                  <a:pt x="3547241" y="2159875"/>
                </a:cubicBezTo>
                <a:cubicBezTo>
                  <a:pt x="3584027" y="2149365"/>
                  <a:pt x="3622078" y="2142553"/>
                  <a:pt x="3657600" y="2128344"/>
                </a:cubicBezTo>
                <a:cubicBezTo>
                  <a:pt x="3688604" y="2115943"/>
                  <a:pt x="3732499" y="2073150"/>
                  <a:pt x="3752193" y="2049517"/>
                </a:cubicBezTo>
                <a:cubicBezTo>
                  <a:pt x="3764323" y="2034961"/>
                  <a:pt x="3774323" y="2018671"/>
                  <a:pt x="3783724" y="2002220"/>
                </a:cubicBezTo>
                <a:cubicBezTo>
                  <a:pt x="3795384" y="1981815"/>
                  <a:pt x="3806527" y="1960979"/>
                  <a:pt x="3815255" y="1939158"/>
                </a:cubicBezTo>
                <a:cubicBezTo>
                  <a:pt x="3840843" y="1875189"/>
                  <a:pt x="3847066" y="1843444"/>
                  <a:pt x="3862552" y="1781503"/>
                </a:cubicBezTo>
                <a:cubicBezTo>
                  <a:pt x="3861768" y="1777581"/>
                  <a:pt x="3843947" y="1671537"/>
                  <a:pt x="3831021" y="1655379"/>
                </a:cubicBezTo>
                <a:cubicBezTo>
                  <a:pt x="3819184" y="1640583"/>
                  <a:pt x="3799490" y="1634358"/>
                  <a:pt x="3783724" y="1623848"/>
                </a:cubicBezTo>
                <a:cubicBezTo>
                  <a:pt x="3752951" y="1577689"/>
                  <a:pt x="3702310" y="1526646"/>
                  <a:pt x="3846786" y="1592317"/>
                </a:cubicBezTo>
                <a:cubicBezTo>
                  <a:pt x="3877419" y="1606241"/>
                  <a:pt x="3898694" y="1635189"/>
                  <a:pt x="3925614" y="1655379"/>
                </a:cubicBezTo>
                <a:cubicBezTo>
                  <a:pt x="3974514" y="1692054"/>
                  <a:pt x="3965655" y="1684492"/>
                  <a:pt x="4020207" y="1702675"/>
                </a:cubicBezTo>
                <a:cubicBezTo>
                  <a:pt x="4046483" y="1697420"/>
                  <a:pt x="4074640" y="1697998"/>
                  <a:pt x="4099034" y="1686910"/>
                </a:cubicBezTo>
                <a:cubicBezTo>
                  <a:pt x="4133533" y="1671229"/>
                  <a:pt x="4193628" y="1623848"/>
                  <a:pt x="4193628" y="1623848"/>
                </a:cubicBezTo>
                <a:cubicBezTo>
                  <a:pt x="4229245" y="1516993"/>
                  <a:pt x="4188928" y="1647350"/>
                  <a:pt x="4225159" y="1466193"/>
                </a:cubicBezTo>
                <a:cubicBezTo>
                  <a:pt x="4228418" y="1449897"/>
                  <a:pt x="4235669" y="1434662"/>
                  <a:pt x="4240924" y="1418896"/>
                </a:cubicBezTo>
                <a:cubicBezTo>
                  <a:pt x="4230414" y="1403131"/>
                  <a:pt x="4224189" y="1383437"/>
                  <a:pt x="4209393" y="1371600"/>
                </a:cubicBezTo>
                <a:cubicBezTo>
                  <a:pt x="4196416" y="1361219"/>
                  <a:pt x="4178687" y="1356810"/>
                  <a:pt x="4162097" y="1355834"/>
                </a:cubicBezTo>
                <a:cubicBezTo>
                  <a:pt x="3999383" y="1346263"/>
                  <a:pt x="3836276" y="1345324"/>
                  <a:pt x="3673366" y="1340069"/>
                </a:cubicBezTo>
                <a:cubicBezTo>
                  <a:pt x="3652345" y="1334814"/>
                  <a:pt x="3631137" y="1330256"/>
                  <a:pt x="3610303" y="1324303"/>
                </a:cubicBezTo>
                <a:cubicBezTo>
                  <a:pt x="3594324" y="1319738"/>
                  <a:pt x="3579458" y="1310888"/>
                  <a:pt x="3563007" y="1308538"/>
                </a:cubicBezTo>
                <a:cubicBezTo>
                  <a:pt x="3505545" y="1300329"/>
                  <a:pt x="3447393" y="1298027"/>
                  <a:pt x="3389586" y="1292772"/>
                </a:cubicBezTo>
                <a:cubicBezTo>
                  <a:pt x="3281521" y="1220728"/>
                  <a:pt x="3415582" y="1309019"/>
                  <a:pt x="3263462" y="1213944"/>
                </a:cubicBezTo>
                <a:cubicBezTo>
                  <a:pt x="3247394" y="1203902"/>
                  <a:pt x="3197284" y="1183986"/>
                  <a:pt x="3216166" y="1182413"/>
                </a:cubicBezTo>
                <a:cubicBezTo>
                  <a:pt x="3294895" y="1175852"/>
                  <a:pt x="3373744" y="1194234"/>
                  <a:pt x="3452648" y="1198179"/>
                </a:cubicBezTo>
                <a:cubicBezTo>
                  <a:pt x="3583968" y="1204745"/>
                  <a:pt x="3715407" y="1208689"/>
                  <a:pt x="3846786" y="1213944"/>
                </a:cubicBezTo>
                <a:cubicBezTo>
                  <a:pt x="3867807" y="1224454"/>
                  <a:pt x="3889695" y="1233383"/>
                  <a:pt x="3909848" y="1245475"/>
                </a:cubicBezTo>
                <a:cubicBezTo>
                  <a:pt x="3942343" y="1264972"/>
                  <a:pt x="3967677" y="1299347"/>
                  <a:pt x="4004441" y="1308538"/>
                </a:cubicBezTo>
                <a:lnTo>
                  <a:pt x="4067503" y="1324303"/>
                </a:lnTo>
                <a:cubicBezTo>
                  <a:pt x="4088524" y="1334813"/>
                  <a:pt x="4107064" y="1355834"/>
                  <a:pt x="4130566" y="1355834"/>
                </a:cubicBezTo>
                <a:cubicBezTo>
                  <a:pt x="4149514" y="1355834"/>
                  <a:pt x="4163306" y="1336433"/>
                  <a:pt x="4177862" y="1324303"/>
                </a:cubicBezTo>
                <a:cubicBezTo>
                  <a:pt x="4299251" y="1223145"/>
                  <a:pt x="4155029" y="1323760"/>
                  <a:pt x="4272455" y="1245475"/>
                </a:cubicBezTo>
                <a:cubicBezTo>
                  <a:pt x="4267200" y="1213944"/>
                  <a:pt x="4270986" y="1179473"/>
                  <a:pt x="4256690" y="1150882"/>
                </a:cubicBezTo>
                <a:cubicBezTo>
                  <a:pt x="4248216" y="1133934"/>
                  <a:pt x="4224551" y="1130720"/>
                  <a:pt x="4209393" y="1119351"/>
                </a:cubicBezTo>
                <a:cubicBezTo>
                  <a:pt x="4036890" y="989974"/>
                  <a:pt x="4200142" y="1059768"/>
                  <a:pt x="3815255" y="1040524"/>
                </a:cubicBezTo>
                <a:cubicBezTo>
                  <a:pt x="3700032" y="963708"/>
                  <a:pt x="3844905" y="1057466"/>
                  <a:pt x="3704897" y="977462"/>
                </a:cubicBezTo>
                <a:cubicBezTo>
                  <a:pt x="3663268" y="953674"/>
                  <a:pt x="3658477" y="937047"/>
                  <a:pt x="3610303" y="930165"/>
                </a:cubicBezTo>
                <a:cubicBezTo>
                  <a:pt x="3552841" y="921956"/>
                  <a:pt x="3494690" y="919655"/>
                  <a:pt x="3436883" y="914400"/>
                </a:cubicBezTo>
                <a:cubicBezTo>
                  <a:pt x="3415862" y="909145"/>
                  <a:pt x="3393737" y="907169"/>
                  <a:pt x="3373821" y="898634"/>
                </a:cubicBezTo>
                <a:cubicBezTo>
                  <a:pt x="3356405" y="891170"/>
                  <a:pt x="3342975" y="876504"/>
                  <a:pt x="3326524" y="867103"/>
                </a:cubicBezTo>
                <a:cubicBezTo>
                  <a:pt x="3262402" y="830462"/>
                  <a:pt x="3269371" y="837049"/>
                  <a:pt x="3200400" y="819806"/>
                </a:cubicBezTo>
                <a:cubicBezTo>
                  <a:pt x="3184634" y="804041"/>
                  <a:pt x="3170231" y="786783"/>
                  <a:pt x="3153103" y="772510"/>
                </a:cubicBezTo>
                <a:cubicBezTo>
                  <a:pt x="3138547" y="760380"/>
                  <a:pt x="3117643" y="755775"/>
                  <a:pt x="3105807" y="740979"/>
                </a:cubicBezTo>
                <a:cubicBezTo>
                  <a:pt x="3051573" y="673187"/>
                  <a:pt x="3140896" y="705774"/>
                  <a:pt x="3042745" y="662151"/>
                </a:cubicBezTo>
                <a:cubicBezTo>
                  <a:pt x="3012373" y="648652"/>
                  <a:pt x="2948152" y="630620"/>
                  <a:pt x="2948152" y="630620"/>
                </a:cubicBezTo>
                <a:cubicBezTo>
                  <a:pt x="2932386" y="614855"/>
                  <a:pt x="2917983" y="597597"/>
                  <a:pt x="2900855" y="583324"/>
                </a:cubicBezTo>
                <a:cubicBezTo>
                  <a:pt x="2886299" y="571194"/>
                  <a:pt x="2866957" y="565191"/>
                  <a:pt x="2853559" y="551793"/>
                </a:cubicBezTo>
                <a:cubicBezTo>
                  <a:pt x="2779140" y="477373"/>
                  <a:pt x="2857551" y="534133"/>
                  <a:pt x="2806262" y="457200"/>
                </a:cubicBezTo>
                <a:cubicBezTo>
                  <a:pt x="2793895" y="438649"/>
                  <a:pt x="2774731" y="425669"/>
                  <a:pt x="2758966" y="409903"/>
                </a:cubicBezTo>
                <a:cubicBezTo>
                  <a:pt x="2748455" y="378372"/>
                  <a:pt x="2758965" y="325821"/>
                  <a:pt x="2727434" y="315310"/>
                </a:cubicBezTo>
                <a:cubicBezTo>
                  <a:pt x="2711669" y="310055"/>
                  <a:pt x="2695002" y="306976"/>
                  <a:pt x="2680138" y="299544"/>
                </a:cubicBezTo>
                <a:cubicBezTo>
                  <a:pt x="2663191" y="291070"/>
                  <a:pt x="2650990" y="273458"/>
                  <a:pt x="2632841" y="268013"/>
                </a:cubicBezTo>
                <a:cubicBezTo>
                  <a:pt x="2597249" y="257335"/>
                  <a:pt x="2559043" y="258895"/>
                  <a:pt x="2522483" y="252248"/>
                </a:cubicBezTo>
                <a:cubicBezTo>
                  <a:pt x="2501165" y="248372"/>
                  <a:pt x="2480442" y="241737"/>
                  <a:pt x="2459421" y="236482"/>
                </a:cubicBezTo>
                <a:cubicBezTo>
                  <a:pt x="2438400" y="220717"/>
                  <a:pt x="2419173" y="202222"/>
                  <a:pt x="2396359" y="189186"/>
                </a:cubicBezTo>
                <a:cubicBezTo>
                  <a:pt x="2381930" y="180941"/>
                  <a:pt x="2363926" y="180852"/>
                  <a:pt x="2349062" y="173420"/>
                </a:cubicBezTo>
                <a:cubicBezTo>
                  <a:pt x="2332115" y="164946"/>
                  <a:pt x="2317531" y="152399"/>
                  <a:pt x="2301766" y="141889"/>
                </a:cubicBezTo>
                <a:cubicBezTo>
                  <a:pt x="2400272" y="134853"/>
                  <a:pt x="2483777" y="147216"/>
                  <a:pt x="2569779" y="110358"/>
                </a:cubicBezTo>
                <a:cubicBezTo>
                  <a:pt x="2591381" y="101100"/>
                  <a:pt x="2611820" y="89337"/>
                  <a:pt x="2632841" y="78827"/>
                </a:cubicBezTo>
                <a:cubicBezTo>
                  <a:pt x="2675101" y="82349"/>
                  <a:pt x="2804927" y="78160"/>
                  <a:pt x="2869324" y="110358"/>
                </a:cubicBezTo>
                <a:cubicBezTo>
                  <a:pt x="2886272" y="118832"/>
                  <a:pt x="2900855" y="131379"/>
                  <a:pt x="2916621" y="141889"/>
                </a:cubicBezTo>
                <a:cubicBezTo>
                  <a:pt x="2952399" y="249227"/>
                  <a:pt x="2907373" y="117230"/>
                  <a:pt x="2963917" y="268013"/>
                </a:cubicBezTo>
                <a:cubicBezTo>
                  <a:pt x="2969752" y="283573"/>
                  <a:pt x="2967932" y="303559"/>
                  <a:pt x="2979683" y="315310"/>
                </a:cubicBezTo>
                <a:cubicBezTo>
                  <a:pt x="2996301" y="331928"/>
                  <a:pt x="3022816" y="334385"/>
                  <a:pt x="3042745" y="346841"/>
                </a:cubicBezTo>
                <a:cubicBezTo>
                  <a:pt x="3151825" y="415017"/>
                  <a:pt x="3060183" y="378930"/>
                  <a:pt x="3153103" y="409903"/>
                </a:cubicBezTo>
                <a:cubicBezTo>
                  <a:pt x="3158358" y="394137"/>
                  <a:pt x="3157118" y="374357"/>
                  <a:pt x="3168869" y="362606"/>
                </a:cubicBezTo>
                <a:cubicBezTo>
                  <a:pt x="3200533" y="330942"/>
                  <a:pt x="3247228" y="354606"/>
                  <a:pt x="3279228" y="362606"/>
                </a:cubicBezTo>
                <a:cubicBezTo>
                  <a:pt x="3300249" y="373117"/>
                  <a:pt x="3324235" y="379092"/>
                  <a:pt x="3342290" y="394138"/>
                </a:cubicBezTo>
                <a:cubicBezTo>
                  <a:pt x="3368576" y="416043"/>
                  <a:pt x="3388023" y="480235"/>
                  <a:pt x="3405352" y="504496"/>
                </a:cubicBezTo>
                <a:cubicBezTo>
                  <a:pt x="3418311" y="522639"/>
                  <a:pt x="3436883" y="536027"/>
                  <a:pt x="3452648" y="551793"/>
                </a:cubicBezTo>
                <a:cubicBezTo>
                  <a:pt x="3457903" y="567558"/>
                  <a:pt x="3458033" y="586112"/>
                  <a:pt x="3468414" y="599089"/>
                </a:cubicBezTo>
                <a:cubicBezTo>
                  <a:pt x="3480251" y="613885"/>
                  <a:pt x="3501154" y="618490"/>
                  <a:pt x="3515710" y="630620"/>
                </a:cubicBezTo>
                <a:cubicBezTo>
                  <a:pt x="3594439" y="696228"/>
                  <a:pt x="3527186" y="665977"/>
                  <a:pt x="3610303" y="693682"/>
                </a:cubicBezTo>
                <a:cubicBezTo>
                  <a:pt x="3662184" y="728269"/>
                  <a:pt x="3664069" y="745628"/>
                  <a:pt x="3736428" y="709448"/>
                </a:cubicBezTo>
                <a:cubicBezTo>
                  <a:pt x="3756370" y="699477"/>
                  <a:pt x="3764234" y="672979"/>
                  <a:pt x="3783724" y="662151"/>
                </a:cubicBezTo>
                <a:cubicBezTo>
                  <a:pt x="3812778" y="646010"/>
                  <a:pt x="3878317" y="630620"/>
                  <a:pt x="3878317" y="630620"/>
                </a:cubicBezTo>
                <a:cubicBezTo>
                  <a:pt x="3894083" y="635875"/>
                  <a:pt x="3910750" y="638954"/>
                  <a:pt x="3925614" y="646386"/>
                </a:cubicBezTo>
                <a:cubicBezTo>
                  <a:pt x="3990352" y="678755"/>
                  <a:pt x="4036556" y="719257"/>
                  <a:pt x="4099034" y="756744"/>
                </a:cubicBezTo>
                <a:cubicBezTo>
                  <a:pt x="4125310" y="772510"/>
                  <a:pt x="4150454" y="790337"/>
                  <a:pt x="4177862" y="804041"/>
                </a:cubicBezTo>
                <a:cubicBezTo>
                  <a:pt x="4302760" y="866490"/>
                  <a:pt x="4209365" y="811197"/>
                  <a:pt x="4319752" y="851338"/>
                </a:cubicBezTo>
                <a:cubicBezTo>
                  <a:pt x="4357364" y="865015"/>
                  <a:pt x="4393324" y="882869"/>
                  <a:pt x="4430110" y="898634"/>
                </a:cubicBezTo>
                <a:cubicBezTo>
                  <a:pt x="4435365" y="882869"/>
                  <a:pt x="4447937" y="867828"/>
                  <a:pt x="4445876" y="851338"/>
                </a:cubicBezTo>
                <a:cubicBezTo>
                  <a:pt x="4437376" y="783334"/>
                  <a:pt x="4406541" y="756789"/>
                  <a:pt x="4351283" y="725213"/>
                </a:cubicBezTo>
                <a:cubicBezTo>
                  <a:pt x="4336854" y="716968"/>
                  <a:pt x="4319752" y="714703"/>
                  <a:pt x="4303986" y="709448"/>
                </a:cubicBezTo>
                <a:cubicBezTo>
                  <a:pt x="4288221" y="693682"/>
                  <a:pt x="4235538" y="669202"/>
                  <a:pt x="4256690" y="662151"/>
                </a:cubicBezTo>
                <a:cubicBezTo>
                  <a:pt x="4406423" y="612240"/>
                  <a:pt x="4363359" y="678504"/>
                  <a:pt x="4445876" y="709448"/>
                </a:cubicBezTo>
                <a:cubicBezTo>
                  <a:pt x="4470966" y="718857"/>
                  <a:pt x="4498427" y="719958"/>
                  <a:pt x="4524703" y="725213"/>
                </a:cubicBezTo>
                <a:cubicBezTo>
                  <a:pt x="4512643" y="676969"/>
                  <a:pt x="4513699" y="651147"/>
                  <a:pt x="4477407" y="614855"/>
                </a:cubicBezTo>
                <a:cubicBezTo>
                  <a:pt x="4464009" y="601457"/>
                  <a:pt x="4444666" y="595454"/>
                  <a:pt x="4430110" y="583324"/>
                </a:cubicBezTo>
                <a:cubicBezTo>
                  <a:pt x="4349601" y="516233"/>
                  <a:pt x="4421832" y="545781"/>
                  <a:pt x="4319752" y="520262"/>
                </a:cubicBezTo>
                <a:cubicBezTo>
                  <a:pt x="4303986" y="509752"/>
                  <a:pt x="4235669" y="472966"/>
                  <a:pt x="4240924" y="441434"/>
                </a:cubicBezTo>
                <a:cubicBezTo>
                  <a:pt x="4244590" y="419442"/>
                  <a:pt x="4272455" y="409903"/>
                  <a:pt x="4288221" y="394138"/>
                </a:cubicBezTo>
                <a:cubicBezTo>
                  <a:pt x="4377559" y="399393"/>
                  <a:pt x="4467837" y="395946"/>
                  <a:pt x="4556234" y="409903"/>
                </a:cubicBezTo>
                <a:cubicBezTo>
                  <a:pt x="4570916" y="412221"/>
                  <a:pt x="4576159" y="432149"/>
                  <a:pt x="4587766" y="441434"/>
                </a:cubicBezTo>
                <a:cubicBezTo>
                  <a:pt x="4602562" y="453270"/>
                  <a:pt x="4619297" y="462455"/>
                  <a:pt x="4635062" y="472965"/>
                </a:cubicBezTo>
                <a:cubicBezTo>
                  <a:pt x="4687614" y="467710"/>
                  <a:pt x="4746549" y="482848"/>
                  <a:pt x="4792717" y="457200"/>
                </a:cubicBezTo>
                <a:cubicBezTo>
                  <a:pt x="4828685" y="437218"/>
                  <a:pt x="4754311" y="370014"/>
                  <a:pt x="4745421" y="362606"/>
                </a:cubicBezTo>
                <a:cubicBezTo>
                  <a:pt x="4719693" y="341165"/>
                  <a:pt x="4606655" y="259804"/>
                  <a:pt x="4587766" y="252248"/>
                </a:cubicBezTo>
                <a:cubicBezTo>
                  <a:pt x="4561490" y="241738"/>
                  <a:pt x="4535436" y="230654"/>
                  <a:pt x="4508938" y="220717"/>
                </a:cubicBezTo>
                <a:cubicBezTo>
                  <a:pt x="4493378" y="214882"/>
                  <a:pt x="4478177" y="206605"/>
                  <a:pt x="4461641" y="204951"/>
                </a:cubicBezTo>
                <a:cubicBezTo>
                  <a:pt x="4372593" y="196046"/>
                  <a:pt x="4282966" y="194441"/>
                  <a:pt x="4193628" y="189186"/>
                </a:cubicBezTo>
                <a:cubicBezTo>
                  <a:pt x="4151586" y="183931"/>
                  <a:pt x="4108931" y="182298"/>
                  <a:pt x="4067503" y="173420"/>
                </a:cubicBezTo>
                <a:cubicBezTo>
                  <a:pt x="4015822" y="162346"/>
                  <a:pt x="3956529" y="137033"/>
                  <a:pt x="3909848" y="110358"/>
                </a:cubicBezTo>
                <a:cubicBezTo>
                  <a:pt x="3893397" y="100957"/>
                  <a:pt x="3879003" y="88228"/>
                  <a:pt x="3862552" y="78827"/>
                </a:cubicBezTo>
                <a:cubicBezTo>
                  <a:pt x="3842147" y="67167"/>
                  <a:pt x="3819895" y="58956"/>
                  <a:pt x="3799490" y="47296"/>
                </a:cubicBezTo>
                <a:cubicBezTo>
                  <a:pt x="3757893" y="23527"/>
                  <a:pt x="3760930" y="24502"/>
                  <a:pt x="3736428" y="0"/>
                </a:cubicBezTo>
              </a:path>
            </a:pathLst>
          </a:custGeom>
          <a:solidFill>
            <a:schemeClr val="accent6">
              <a:lumMod val="60000"/>
              <a:lumOff val="40000"/>
            </a:schemeClr>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8208579" y="-362607"/>
            <a:ext cx="3074276" cy="3689131"/>
          </a:xfrm>
          <a:custGeom>
            <a:avLst/>
            <a:gdLst>
              <a:gd name="connsiteX0" fmla="*/ 0 w 3074276"/>
              <a:gd name="connsiteY0" fmla="*/ 0 h 3689131"/>
              <a:gd name="connsiteX1" fmla="*/ 15766 w 3074276"/>
              <a:gd name="connsiteY1" fmla="*/ 47297 h 3689131"/>
              <a:gd name="connsiteX2" fmla="*/ 78828 w 3074276"/>
              <a:gd name="connsiteY2" fmla="*/ 126124 h 3689131"/>
              <a:gd name="connsiteX3" fmla="*/ 110359 w 3074276"/>
              <a:gd name="connsiteY3" fmla="*/ 173421 h 3689131"/>
              <a:gd name="connsiteX4" fmla="*/ 394138 w 3074276"/>
              <a:gd name="connsiteY4" fmla="*/ 94593 h 3689131"/>
              <a:gd name="connsiteX5" fmla="*/ 488731 w 3074276"/>
              <a:gd name="connsiteY5" fmla="*/ 63062 h 3689131"/>
              <a:gd name="connsiteX6" fmla="*/ 662152 w 3074276"/>
              <a:gd name="connsiteY6" fmla="*/ 78828 h 3689131"/>
              <a:gd name="connsiteX7" fmla="*/ 725214 w 3074276"/>
              <a:gd name="connsiteY7" fmla="*/ 94593 h 3689131"/>
              <a:gd name="connsiteX8" fmla="*/ 740980 w 3074276"/>
              <a:gd name="connsiteY8" fmla="*/ 141890 h 3689131"/>
              <a:gd name="connsiteX9" fmla="*/ 756745 w 3074276"/>
              <a:gd name="connsiteY9" fmla="*/ 315310 h 3689131"/>
              <a:gd name="connsiteX10" fmla="*/ 804042 w 3074276"/>
              <a:gd name="connsiteY10" fmla="*/ 378373 h 3689131"/>
              <a:gd name="connsiteX11" fmla="*/ 819807 w 3074276"/>
              <a:gd name="connsiteY11" fmla="*/ 425669 h 3689131"/>
              <a:gd name="connsiteX12" fmla="*/ 804042 w 3074276"/>
              <a:gd name="connsiteY12" fmla="*/ 882869 h 3689131"/>
              <a:gd name="connsiteX13" fmla="*/ 788276 w 3074276"/>
              <a:gd name="connsiteY13" fmla="*/ 930166 h 3689131"/>
              <a:gd name="connsiteX14" fmla="*/ 725214 w 3074276"/>
              <a:gd name="connsiteY14" fmla="*/ 1008993 h 3689131"/>
              <a:gd name="connsiteX15" fmla="*/ 662152 w 3074276"/>
              <a:gd name="connsiteY15" fmla="*/ 1103586 h 3689131"/>
              <a:gd name="connsiteX16" fmla="*/ 614855 w 3074276"/>
              <a:gd name="connsiteY16" fmla="*/ 1213945 h 3689131"/>
              <a:gd name="connsiteX17" fmla="*/ 567559 w 3074276"/>
              <a:gd name="connsiteY17" fmla="*/ 1277007 h 3689131"/>
              <a:gd name="connsiteX18" fmla="*/ 488731 w 3074276"/>
              <a:gd name="connsiteY18" fmla="*/ 1434662 h 3689131"/>
              <a:gd name="connsiteX19" fmla="*/ 457200 w 3074276"/>
              <a:gd name="connsiteY19" fmla="*/ 1481959 h 3689131"/>
              <a:gd name="connsiteX20" fmla="*/ 504497 w 3074276"/>
              <a:gd name="connsiteY20" fmla="*/ 1497724 h 3689131"/>
              <a:gd name="connsiteX21" fmla="*/ 567559 w 3074276"/>
              <a:gd name="connsiteY21" fmla="*/ 1450428 h 3689131"/>
              <a:gd name="connsiteX22" fmla="*/ 630621 w 3074276"/>
              <a:gd name="connsiteY22" fmla="*/ 1418897 h 3689131"/>
              <a:gd name="connsiteX23" fmla="*/ 677918 w 3074276"/>
              <a:gd name="connsiteY23" fmla="*/ 1387366 h 3689131"/>
              <a:gd name="connsiteX24" fmla="*/ 709449 w 3074276"/>
              <a:gd name="connsiteY24" fmla="*/ 1340069 h 3689131"/>
              <a:gd name="connsiteX25" fmla="*/ 756745 w 3074276"/>
              <a:gd name="connsiteY25" fmla="*/ 1308538 h 3689131"/>
              <a:gd name="connsiteX26" fmla="*/ 804042 w 3074276"/>
              <a:gd name="connsiteY26" fmla="*/ 1261241 h 3689131"/>
              <a:gd name="connsiteX27" fmla="*/ 914400 w 3074276"/>
              <a:gd name="connsiteY27" fmla="*/ 1182414 h 3689131"/>
              <a:gd name="connsiteX28" fmla="*/ 1040524 w 3074276"/>
              <a:gd name="connsiteY28" fmla="*/ 1056290 h 3689131"/>
              <a:gd name="connsiteX29" fmla="*/ 1072055 w 3074276"/>
              <a:gd name="connsiteY29" fmla="*/ 961697 h 3689131"/>
              <a:gd name="connsiteX30" fmla="*/ 1087821 w 3074276"/>
              <a:gd name="connsiteY30" fmla="*/ 551793 h 3689131"/>
              <a:gd name="connsiteX31" fmla="*/ 1119352 w 3074276"/>
              <a:gd name="connsiteY31" fmla="*/ 441435 h 3689131"/>
              <a:gd name="connsiteX32" fmla="*/ 1213945 w 3074276"/>
              <a:gd name="connsiteY32" fmla="*/ 346841 h 3689131"/>
              <a:gd name="connsiteX33" fmla="*/ 1277007 w 3074276"/>
              <a:gd name="connsiteY33" fmla="*/ 331076 h 3689131"/>
              <a:gd name="connsiteX34" fmla="*/ 1324304 w 3074276"/>
              <a:gd name="connsiteY34" fmla="*/ 283779 h 3689131"/>
              <a:gd name="connsiteX35" fmla="*/ 1387366 w 3074276"/>
              <a:gd name="connsiteY35" fmla="*/ 236483 h 3689131"/>
              <a:gd name="connsiteX36" fmla="*/ 1371600 w 3074276"/>
              <a:gd name="connsiteY36" fmla="*/ 283779 h 3689131"/>
              <a:gd name="connsiteX37" fmla="*/ 1340069 w 3074276"/>
              <a:gd name="connsiteY37" fmla="*/ 378373 h 3689131"/>
              <a:gd name="connsiteX38" fmla="*/ 1324304 w 3074276"/>
              <a:gd name="connsiteY38" fmla="*/ 472966 h 3689131"/>
              <a:gd name="connsiteX39" fmla="*/ 1292773 w 3074276"/>
              <a:gd name="connsiteY39" fmla="*/ 599090 h 3689131"/>
              <a:gd name="connsiteX40" fmla="*/ 1261242 w 3074276"/>
              <a:gd name="connsiteY40" fmla="*/ 819807 h 3689131"/>
              <a:gd name="connsiteX41" fmla="*/ 1229711 w 3074276"/>
              <a:gd name="connsiteY41" fmla="*/ 867104 h 3689131"/>
              <a:gd name="connsiteX42" fmla="*/ 1213945 w 3074276"/>
              <a:gd name="connsiteY42" fmla="*/ 930166 h 3689131"/>
              <a:gd name="connsiteX43" fmla="*/ 1182414 w 3074276"/>
              <a:gd name="connsiteY43" fmla="*/ 1166648 h 3689131"/>
              <a:gd name="connsiteX44" fmla="*/ 1150883 w 3074276"/>
              <a:gd name="connsiteY44" fmla="*/ 1213945 h 3689131"/>
              <a:gd name="connsiteX45" fmla="*/ 1103587 w 3074276"/>
              <a:gd name="connsiteY45" fmla="*/ 1292773 h 3689131"/>
              <a:gd name="connsiteX46" fmla="*/ 1056290 w 3074276"/>
              <a:gd name="connsiteY46" fmla="*/ 1308538 h 3689131"/>
              <a:gd name="connsiteX47" fmla="*/ 977462 w 3074276"/>
              <a:gd name="connsiteY47" fmla="*/ 1403131 h 3689131"/>
              <a:gd name="connsiteX48" fmla="*/ 945931 w 3074276"/>
              <a:gd name="connsiteY48" fmla="*/ 1513490 h 3689131"/>
              <a:gd name="connsiteX49" fmla="*/ 882869 w 3074276"/>
              <a:gd name="connsiteY49" fmla="*/ 1608083 h 3689131"/>
              <a:gd name="connsiteX50" fmla="*/ 930166 w 3074276"/>
              <a:gd name="connsiteY50" fmla="*/ 1623848 h 3689131"/>
              <a:gd name="connsiteX51" fmla="*/ 1008993 w 3074276"/>
              <a:gd name="connsiteY51" fmla="*/ 1639614 h 3689131"/>
              <a:gd name="connsiteX52" fmla="*/ 945931 w 3074276"/>
              <a:gd name="connsiteY52" fmla="*/ 2017986 h 3689131"/>
              <a:gd name="connsiteX53" fmla="*/ 898635 w 3074276"/>
              <a:gd name="connsiteY53" fmla="*/ 2081048 h 3689131"/>
              <a:gd name="connsiteX54" fmla="*/ 882869 w 3074276"/>
              <a:gd name="connsiteY54" fmla="*/ 2286000 h 3689131"/>
              <a:gd name="connsiteX55" fmla="*/ 1008993 w 3074276"/>
              <a:gd name="connsiteY55" fmla="*/ 2254469 h 3689131"/>
              <a:gd name="connsiteX56" fmla="*/ 1056290 w 3074276"/>
              <a:gd name="connsiteY56" fmla="*/ 2222938 h 3689131"/>
              <a:gd name="connsiteX57" fmla="*/ 1182414 w 3074276"/>
              <a:gd name="connsiteY57" fmla="*/ 2112579 h 3689131"/>
              <a:gd name="connsiteX58" fmla="*/ 1198180 w 3074276"/>
              <a:gd name="connsiteY58" fmla="*/ 2065283 h 3689131"/>
              <a:gd name="connsiteX59" fmla="*/ 1213945 w 3074276"/>
              <a:gd name="connsiteY59" fmla="*/ 1986455 h 3689131"/>
              <a:gd name="connsiteX60" fmla="*/ 1245476 w 3074276"/>
              <a:gd name="connsiteY60" fmla="*/ 2033752 h 3689131"/>
              <a:gd name="connsiteX61" fmla="*/ 1229711 w 3074276"/>
              <a:gd name="connsiteY61" fmla="*/ 2112579 h 3689131"/>
              <a:gd name="connsiteX62" fmla="*/ 1213945 w 3074276"/>
              <a:gd name="connsiteY62" fmla="*/ 2159876 h 3689131"/>
              <a:gd name="connsiteX63" fmla="*/ 1198180 w 3074276"/>
              <a:gd name="connsiteY63" fmla="*/ 2349062 h 3689131"/>
              <a:gd name="connsiteX64" fmla="*/ 1150883 w 3074276"/>
              <a:gd name="connsiteY64" fmla="*/ 2380593 h 3689131"/>
              <a:gd name="connsiteX65" fmla="*/ 1040524 w 3074276"/>
              <a:gd name="connsiteY65" fmla="*/ 2443655 h 3689131"/>
              <a:gd name="connsiteX66" fmla="*/ 977462 w 3074276"/>
              <a:gd name="connsiteY66" fmla="*/ 2522483 h 3689131"/>
              <a:gd name="connsiteX67" fmla="*/ 882869 w 3074276"/>
              <a:gd name="connsiteY67" fmla="*/ 2601310 h 3689131"/>
              <a:gd name="connsiteX68" fmla="*/ 1103587 w 3074276"/>
              <a:gd name="connsiteY68" fmla="*/ 2664373 h 3689131"/>
              <a:gd name="connsiteX69" fmla="*/ 1087821 w 3074276"/>
              <a:gd name="connsiteY69" fmla="*/ 2727435 h 3689131"/>
              <a:gd name="connsiteX70" fmla="*/ 1040524 w 3074276"/>
              <a:gd name="connsiteY70" fmla="*/ 2774731 h 3689131"/>
              <a:gd name="connsiteX71" fmla="*/ 993228 w 3074276"/>
              <a:gd name="connsiteY71" fmla="*/ 2837793 h 3689131"/>
              <a:gd name="connsiteX72" fmla="*/ 898635 w 3074276"/>
              <a:gd name="connsiteY72" fmla="*/ 2885090 h 3689131"/>
              <a:gd name="connsiteX73" fmla="*/ 851338 w 3074276"/>
              <a:gd name="connsiteY73" fmla="*/ 2932386 h 3689131"/>
              <a:gd name="connsiteX74" fmla="*/ 819807 w 3074276"/>
              <a:gd name="connsiteY74" fmla="*/ 3042745 h 3689131"/>
              <a:gd name="connsiteX75" fmla="*/ 835573 w 3074276"/>
              <a:gd name="connsiteY75" fmla="*/ 3231931 h 3689131"/>
              <a:gd name="connsiteX76" fmla="*/ 851338 w 3074276"/>
              <a:gd name="connsiteY76" fmla="*/ 3294993 h 3689131"/>
              <a:gd name="connsiteX77" fmla="*/ 867104 w 3074276"/>
              <a:gd name="connsiteY77" fmla="*/ 3389586 h 3689131"/>
              <a:gd name="connsiteX78" fmla="*/ 882869 w 3074276"/>
              <a:gd name="connsiteY78" fmla="*/ 3436883 h 3689131"/>
              <a:gd name="connsiteX79" fmla="*/ 930166 w 3074276"/>
              <a:gd name="connsiteY79" fmla="*/ 3452648 h 3689131"/>
              <a:gd name="connsiteX80" fmla="*/ 977462 w 3074276"/>
              <a:gd name="connsiteY80" fmla="*/ 3499945 h 3689131"/>
              <a:gd name="connsiteX81" fmla="*/ 1072055 w 3074276"/>
              <a:gd name="connsiteY81" fmla="*/ 3563007 h 3689131"/>
              <a:gd name="connsiteX82" fmla="*/ 1087821 w 3074276"/>
              <a:gd name="connsiteY82" fmla="*/ 3610304 h 3689131"/>
              <a:gd name="connsiteX83" fmla="*/ 1135118 w 3074276"/>
              <a:gd name="connsiteY83" fmla="*/ 3641835 h 3689131"/>
              <a:gd name="connsiteX84" fmla="*/ 1166649 w 3074276"/>
              <a:gd name="connsiteY84" fmla="*/ 3689131 h 3689131"/>
              <a:gd name="connsiteX85" fmla="*/ 1277007 w 3074276"/>
              <a:gd name="connsiteY85" fmla="*/ 3673366 h 3689131"/>
              <a:gd name="connsiteX86" fmla="*/ 1324304 w 3074276"/>
              <a:gd name="connsiteY86" fmla="*/ 3641835 h 3689131"/>
              <a:gd name="connsiteX87" fmla="*/ 1387366 w 3074276"/>
              <a:gd name="connsiteY87" fmla="*/ 3626069 h 3689131"/>
              <a:gd name="connsiteX88" fmla="*/ 1418897 w 3074276"/>
              <a:gd name="connsiteY88" fmla="*/ 3578773 h 3689131"/>
              <a:gd name="connsiteX89" fmla="*/ 1560787 w 3074276"/>
              <a:gd name="connsiteY89" fmla="*/ 3499945 h 3689131"/>
              <a:gd name="connsiteX90" fmla="*/ 1608083 w 3074276"/>
              <a:gd name="connsiteY90" fmla="*/ 3468414 h 3689131"/>
              <a:gd name="connsiteX91" fmla="*/ 1686911 w 3074276"/>
              <a:gd name="connsiteY91" fmla="*/ 3342290 h 3689131"/>
              <a:gd name="connsiteX92" fmla="*/ 1702676 w 3074276"/>
              <a:gd name="connsiteY92" fmla="*/ 3294993 h 3689131"/>
              <a:gd name="connsiteX93" fmla="*/ 1734207 w 3074276"/>
              <a:gd name="connsiteY93" fmla="*/ 3168869 h 3689131"/>
              <a:gd name="connsiteX94" fmla="*/ 1749973 w 3074276"/>
              <a:gd name="connsiteY94" fmla="*/ 3121573 h 3689131"/>
              <a:gd name="connsiteX95" fmla="*/ 1781504 w 3074276"/>
              <a:gd name="connsiteY95" fmla="*/ 3090041 h 3689131"/>
              <a:gd name="connsiteX96" fmla="*/ 1844566 w 3074276"/>
              <a:gd name="connsiteY96" fmla="*/ 2995448 h 3689131"/>
              <a:gd name="connsiteX97" fmla="*/ 1876097 w 3074276"/>
              <a:gd name="connsiteY97" fmla="*/ 2948152 h 3689131"/>
              <a:gd name="connsiteX98" fmla="*/ 1923393 w 3074276"/>
              <a:gd name="connsiteY98" fmla="*/ 2900855 h 3689131"/>
              <a:gd name="connsiteX99" fmla="*/ 1923393 w 3074276"/>
              <a:gd name="connsiteY99" fmla="*/ 2569779 h 3689131"/>
              <a:gd name="connsiteX100" fmla="*/ 2017987 w 3074276"/>
              <a:gd name="connsiteY100" fmla="*/ 2443655 h 3689131"/>
              <a:gd name="connsiteX101" fmla="*/ 2081049 w 3074276"/>
              <a:gd name="connsiteY101" fmla="*/ 2364828 h 3689131"/>
              <a:gd name="connsiteX102" fmla="*/ 2096814 w 3074276"/>
              <a:gd name="connsiteY102" fmla="*/ 2301766 h 3689131"/>
              <a:gd name="connsiteX103" fmla="*/ 2207173 w 3074276"/>
              <a:gd name="connsiteY103" fmla="*/ 2207173 h 3689131"/>
              <a:gd name="connsiteX104" fmla="*/ 2270235 w 3074276"/>
              <a:gd name="connsiteY104" fmla="*/ 2049517 h 3689131"/>
              <a:gd name="connsiteX105" fmla="*/ 2286000 w 3074276"/>
              <a:gd name="connsiteY105" fmla="*/ 1986455 h 3689131"/>
              <a:gd name="connsiteX106" fmla="*/ 2333297 w 3074276"/>
              <a:gd name="connsiteY106" fmla="*/ 1923393 h 3689131"/>
              <a:gd name="connsiteX107" fmla="*/ 2364828 w 3074276"/>
              <a:gd name="connsiteY107" fmla="*/ 1876097 h 3689131"/>
              <a:gd name="connsiteX108" fmla="*/ 2380593 w 3074276"/>
              <a:gd name="connsiteY108" fmla="*/ 1828800 h 3689131"/>
              <a:gd name="connsiteX109" fmla="*/ 2396359 w 3074276"/>
              <a:gd name="connsiteY109" fmla="*/ 1749973 h 3689131"/>
              <a:gd name="connsiteX110" fmla="*/ 2522483 w 3074276"/>
              <a:gd name="connsiteY110" fmla="*/ 1781504 h 3689131"/>
              <a:gd name="connsiteX111" fmla="*/ 2585545 w 3074276"/>
              <a:gd name="connsiteY111" fmla="*/ 1765738 h 3689131"/>
              <a:gd name="connsiteX112" fmla="*/ 2601311 w 3074276"/>
              <a:gd name="connsiteY112" fmla="*/ 1718441 h 3689131"/>
              <a:gd name="connsiteX113" fmla="*/ 2664373 w 3074276"/>
              <a:gd name="connsiteY113" fmla="*/ 1655379 h 3689131"/>
              <a:gd name="connsiteX114" fmla="*/ 2790497 w 3074276"/>
              <a:gd name="connsiteY114" fmla="*/ 1560786 h 3689131"/>
              <a:gd name="connsiteX115" fmla="*/ 2806262 w 3074276"/>
              <a:gd name="connsiteY115" fmla="*/ 1513490 h 3689131"/>
              <a:gd name="connsiteX116" fmla="*/ 2948152 w 3074276"/>
              <a:gd name="connsiteY116" fmla="*/ 1340069 h 3689131"/>
              <a:gd name="connsiteX117" fmla="*/ 2995449 w 3074276"/>
              <a:gd name="connsiteY117" fmla="*/ 1308538 h 3689131"/>
              <a:gd name="connsiteX118" fmla="*/ 3011214 w 3074276"/>
              <a:gd name="connsiteY118" fmla="*/ 1135117 h 3689131"/>
              <a:gd name="connsiteX119" fmla="*/ 2979683 w 3074276"/>
              <a:gd name="connsiteY119" fmla="*/ 1040524 h 3689131"/>
              <a:gd name="connsiteX120" fmla="*/ 2995449 w 3074276"/>
              <a:gd name="connsiteY120" fmla="*/ 945931 h 3689131"/>
              <a:gd name="connsiteX121" fmla="*/ 3011214 w 3074276"/>
              <a:gd name="connsiteY121" fmla="*/ 898635 h 3689131"/>
              <a:gd name="connsiteX122" fmla="*/ 3058511 w 3074276"/>
              <a:gd name="connsiteY122" fmla="*/ 472966 h 3689131"/>
              <a:gd name="connsiteX123" fmla="*/ 3074276 w 3074276"/>
              <a:gd name="connsiteY123" fmla="*/ 441435 h 368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074276" h="3689131">
                <a:moveTo>
                  <a:pt x="0" y="0"/>
                </a:moveTo>
                <a:cubicBezTo>
                  <a:pt x="5255" y="15766"/>
                  <a:pt x="6958" y="33205"/>
                  <a:pt x="15766" y="47297"/>
                </a:cubicBezTo>
                <a:cubicBezTo>
                  <a:pt x="33600" y="75832"/>
                  <a:pt x="58638" y="99205"/>
                  <a:pt x="78828" y="126124"/>
                </a:cubicBezTo>
                <a:cubicBezTo>
                  <a:pt x="90197" y="141282"/>
                  <a:pt x="99849" y="157655"/>
                  <a:pt x="110359" y="173421"/>
                </a:cubicBezTo>
                <a:cubicBezTo>
                  <a:pt x="495258" y="143813"/>
                  <a:pt x="189912" y="205989"/>
                  <a:pt x="394138" y="94593"/>
                </a:cubicBezTo>
                <a:cubicBezTo>
                  <a:pt x="423316" y="78678"/>
                  <a:pt x="488731" y="63062"/>
                  <a:pt x="488731" y="63062"/>
                </a:cubicBezTo>
                <a:cubicBezTo>
                  <a:pt x="546538" y="68317"/>
                  <a:pt x="604616" y="71157"/>
                  <a:pt x="662152" y="78828"/>
                </a:cubicBezTo>
                <a:cubicBezTo>
                  <a:pt x="683629" y="81692"/>
                  <a:pt x="708294" y="81057"/>
                  <a:pt x="725214" y="94593"/>
                </a:cubicBezTo>
                <a:cubicBezTo>
                  <a:pt x="738191" y="104974"/>
                  <a:pt x="735725" y="126124"/>
                  <a:pt x="740980" y="141890"/>
                </a:cubicBezTo>
                <a:cubicBezTo>
                  <a:pt x="746235" y="199697"/>
                  <a:pt x="741789" y="259225"/>
                  <a:pt x="756745" y="315310"/>
                </a:cubicBezTo>
                <a:cubicBezTo>
                  <a:pt x="763515" y="340699"/>
                  <a:pt x="791005" y="355559"/>
                  <a:pt x="804042" y="378373"/>
                </a:cubicBezTo>
                <a:cubicBezTo>
                  <a:pt x="812287" y="392802"/>
                  <a:pt x="814552" y="409904"/>
                  <a:pt x="819807" y="425669"/>
                </a:cubicBezTo>
                <a:cubicBezTo>
                  <a:pt x="814552" y="578069"/>
                  <a:pt x="813554" y="730675"/>
                  <a:pt x="804042" y="882869"/>
                </a:cubicBezTo>
                <a:cubicBezTo>
                  <a:pt x="803005" y="899455"/>
                  <a:pt x="797084" y="916074"/>
                  <a:pt x="788276" y="930166"/>
                </a:cubicBezTo>
                <a:cubicBezTo>
                  <a:pt x="770442" y="958701"/>
                  <a:pt x="746235" y="982717"/>
                  <a:pt x="725214" y="1008993"/>
                </a:cubicBezTo>
                <a:cubicBezTo>
                  <a:pt x="691397" y="1110450"/>
                  <a:pt x="735961" y="1000254"/>
                  <a:pt x="662152" y="1103586"/>
                </a:cubicBezTo>
                <a:cubicBezTo>
                  <a:pt x="572828" y="1228638"/>
                  <a:pt x="673664" y="1111029"/>
                  <a:pt x="614855" y="1213945"/>
                </a:cubicBezTo>
                <a:cubicBezTo>
                  <a:pt x="601819" y="1236759"/>
                  <a:pt x="583324" y="1255986"/>
                  <a:pt x="567559" y="1277007"/>
                </a:cubicBezTo>
                <a:cubicBezTo>
                  <a:pt x="542602" y="1376833"/>
                  <a:pt x="563812" y="1322040"/>
                  <a:pt x="488731" y="1434662"/>
                </a:cubicBezTo>
                <a:lnTo>
                  <a:pt x="457200" y="1481959"/>
                </a:lnTo>
                <a:cubicBezTo>
                  <a:pt x="472966" y="1487214"/>
                  <a:pt x="488518" y="1502289"/>
                  <a:pt x="504497" y="1497724"/>
                </a:cubicBezTo>
                <a:cubicBezTo>
                  <a:pt x="529762" y="1490506"/>
                  <a:pt x="545277" y="1464354"/>
                  <a:pt x="567559" y="1450428"/>
                </a:cubicBezTo>
                <a:cubicBezTo>
                  <a:pt x="587489" y="1437972"/>
                  <a:pt x="610216" y="1430557"/>
                  <a:pt x="630621" y="1418897"/>
                </a:cubicBezTo>
                <a:cubicBezTo>
                  <a:pt x="647072" y="1409496"/>
                  <a:pt x="662152" y="1397876"/>
                  <a:pt x="677918" y="1387366"/>
                </a:cubicBezTo>
                <a:cubicBezTo>
                  <a:pt x="688428" y="1371600"/>
                  <a:pt x="696051" y="1353467"/>
                  <a:pt x="709449" y="1340069"/>
                </a:cubicBezTo>
                <a:cubicBezTo>
                  <a:pt x="722847" y="1326671"/>
                  <a:pt x="742189" y="1320668"/>
                  <a:pt x="756745" y="1308538"/>
                </a:cubicBezTo>
                <a:cubicBezTo>
                  <a:pt x="773873" y="1294264"/>
                  <a:pt x="786914" y="1275515"/>
                  <a:pt x="804042" y="1261241"/>
                </a:cubicBezTo>
                <a:cubicBezTo>
                  <a:pt x="898705" y="1182355"/>
                  <a:pt x="800812" y="1286536"/>
                  <a:pt x="914400" y="1182414"/>
                </a:cubicBezTo>
                <a:cubicBezTo>
                  <a:pt x="958228" y="1142239"/>
                  <a:pt x="1040524" y="1056290"/>
                  <a:pt x="1040524" y="1056290"/>
                </a:cubicBezTo>
                <a:cubicBezTo>
                  <a:pt x="1051034" y="1024759"/>
                  <a:pt x="1070778" y="994909"/>
                  <a:pt x="1072055" y="961697"/>
                </a:cubicBezTo>
                <a:cubicBezTo>
                  <a:pt x="1077310" y="825062"/>
                  <a:pt x="1078725" y="688226"/>
                  <a:pt x="1087821" y="551793"/>
                </a:cubicBezTo>
                <a:cubicBezTo>
                  <a:pt x="1088053" y="548319"/>
                  <a:pt x="1111741" y="451221"/>
                  <a:pt x="1119352" y="441435"/>
                </a:cubicBezTo>
                <a:cubicBezTo>
                  <a:pt x="1146729" y="406236"/>
                  <a:pt x="1170685" y="357656"/>
                  <a:pt x="1213945" y="346841"/>
                </a:cubicBezTo>
                <a:lnTo>
                  <a:pt x="1277007" y="331076"/>
                </a:lnTo>
                <a:cubicBezTo>
                  <a:pt x="1292773" y="315310"/>
                  <a:pt x="1307376" y="298289"/>
                  <a:pt x="1324304" y="283779"/>
                </a:cubicBezTo>
                <a:cubicBezTo>
                  <a:pt x="1344254" y="266679"/>
                  <a:pt x="1395675" y="211556"/>
                  <a:pt x="1387366" y="236483"/>
                </a:cubicBezTo>
                <a:lnTo>
                  <a:pt x="1371600" y="283779"/>
                </a:lnTo>
                <a:lnTo>
                  <a:pt x="1340069" y="378373"/>
                </a:lnTo>
                <a:cubicBezTo>
                  <a:pt x="1334814" y="409904"/>
                  <a:pt x="1331002" y="441710"/>
                  <a:pt x="1324304" y="472966"/>
                </a:cubicBezTo>
                <a:cubicBezTo>
                  <a:pt x="1315224" y="515339"/>
                  <a:pt x="1292773" y="599090"/>
                  <a:pt x="1292773" y="599090"/>
                </a:cubicBezTo>
                <a:cubicBezTo>
                  <a:pt x="1288746" y="643389"/>
                  <a:pt x="1291570" y="759149"/>
                  <a:pt x="1261242" y="819807"/>
                </a:cubicBezTo>
                <a:cubicBezTo>
                  <a:pt x="1252768" y="836755"/>
                  <a:pt x="1240221" y="851338"/>
                  <a:pt x="1229711" y="867104"/>
                </a:cubicBezTo>
                <a:cubicBezTo>
                  <a:pt x="1224456" y="888125"/>
                  <a:pt x="1217324" y="908764"/>
                  <a:pt x="1213945" y="930166"/>
                </a:cubicBezTo>
                <a:cubicBezTo>
                  <a:pt x="1201542" y="1008718"/>
                  <a:pt x="1199665" y="1089017"/>
                  <a:pt x="1182414" y="1166648"/>
                </a:cubicBezTo>
                <a:cubicBezTo>
                  <a:pt x="1178304" y="1185145"/>
                  <a:pt x="1161393" y="1198179"/>
                  <a:pt x="1150883" y="1213945"/>
                </a:cubicBezTo>
                <a:cubicBezTo>
                  <a:pt x="1138483" y="1251146"/>
                  <a:pt x="1139655" y="1271132"/>
                  <a:pt x="1103587" y="1292773"/>
                </a:cubicBezTo>
                <a:cubicBezTo>
                  <a:pt x="1089337" y="1301323"/>
                  <a:pt x="1072056" y="1303283"/>
                  <a:pt x="1056290" y="1308538"/>
                </a:cubicBezTo>
                <a:cubicBezTo>
                  <a:pt x="1030033" y="1334795"/>
                  <a:pt x="992094" y="1366550"/>
                  <a:pt x="977462" y="1403131"/>
                </a:cubicBezTo>
                <a:cubicBezTo>
                  <a:pt x="963253" y="1438653"/>
                  <a:pt x="961963" y="1478753"/>
                  <a:pt x="945931" y="1513490"/>
                </a:cubicBezTo>
                <a:cubicBezTo>
                  <a:pt x="930051" y="1547898"/>
                  <a:pt x="882869" y="1608083"/>
                  <a:pt x="882869" y="1608083"/>
                </a:cubicBezTo>
                <a:cubicBezTo>
                  <a:pt x="898635" y="1613338"/>
                  <a:pt x="914044" y="1619817"/>
                  <a:pt x="930166" y="1623848"/>
                </a:cubicBezTo>
                <a:cubicBezTo>
                  <a:pt x="956162" y="1630347"/>
                  <a:pt x="1004200" y="1613250"/>
                  <a:pt x="1008993" y="1639614"/>
                </a:cubicBezTo>
                <a:cubicBezTo>
                  <a:pt x="1074590" y="2000397"/>
                  <a:pt x="1054720" y="1891066"/>
                  <a:pt x="945931" y="2017986"/>
                </a:cubicBezTo>
                <a:cubicBezTo>
                  <a:pt x="928831" y="2037936"/>
                  <a:pt x="914400" y="2060027"/>
                  <a:pt x="898635" y="2081048"/>
                </a:cubicBezTo>
                <a:cubicBezTo>
                  <a:pt x="855353" y="2210894"/>
                  <a:pt x="862404" y="2142738"/>
                  <a:pt x="882869" y="2286000"/>
                </a:cubicBezTo>
                <a:cubicBezTo>
                  <a:pt x="912858" y="2280003"/>
                  <a:pt x="976670" y="2270630"/>
                  <a:pt x="1008993" y="2254469"/>
                </a:cubicBezTo>
                <a:cubicBezTo>
                  <a:pt x="1025940" y="2245995"/>
                  <a:pt x="1041132" y="2234307"/>
                  <a:pt x="1056290" y="2222938"/>
                </a:cubicBezTo>
                <a:cubicBezTo>
                  <a:pt x="1133282" y="2165194"/>
                  <a:pt x="1124076" y="2170918"/>
                  <a:pt x="1182414" y="2112579"/>
                </a:cubicBezTo>
                <a:cubicBezTo>
                  <a:pt x="1187669" y="2096814"/>
                  <a:pt x="1194149" y="2081405"/>
                  <a:pt x="1198180" y="2065283"/>
                </a:cubicBezTo>
                <a:cubicBezTo>
                  <a:pt x="1204679" y="2039287"/>
                  <a:pt x="1191649" y="2001319"/>
                  <a:pt x="1213945" y="1986455"/>
                </a:cubicBezTo>
                <a:cubicBezTo>
                  <a:pt x="1229711" y="1975945"/>
                  <a:pt x="1234966" y="2017986"/>
                  <a:pt x="1245476" y="2033752"/>
                </a:cubicBezTo>
                <a:cubicBezTo>
                  <a:pt x="1240221" y="2060028"/>
                  <a:pt x="1236210" y="2086583"/>
                  <a:pt x="1229711" y="2112579"/>
                </a:cubicBezTo>
                <a:cubicBezTo>
                  <a:pt x="1225680" y="2128701"/>
                  <a:pt x="1216141" y="2143403"/>
                  <a:pt x="1213945" y="2159876"/>
                </a:cubicBezTo>
                <a:cubicBezTo>
                  <a:pt x="1205582" y="2222601"/>
                  <a:pt x="1215565" y="2288216"/>
                  <a:pt x="1198180" y="2349062"/>
                </a:cubicBezTo>
                <a:cubicBezTo>
                  <a:pt x="1192975" y="2367281"/>
                  <a:pt x="1166302" y="2369580"/>
                  <a:pt x="1150883" y="2380593"/>
                </a:cubicBezTo>
                <a:cubicBezTo>
                  <a:pt x="1067367" y="2440248"/>
                  <a:pt x="1117277" y="2418072"/>
                  <a:pt x="1040524" y="2443655"/>
                </a:cubicBezTo>
                <a:cubicBezTo>
                  <a:pt x="934749" y="2514172"/>
                  <a:pt x="1038383" y="2431102"/>
                  <a:pt x="977462" y="2522483"/>
                </a:cubicBezTo>
                <a:cubicBezTo>
                  <a:pt x="953184" y="2558900"/>
                  <a:pt x="917769" y="2578044"/>
                  <a:pt x="882869" y="2601310"/>
                </a:cubicBezTo>
                <a:cubicBezTo>
                  <a:pt x="971623" y="2734442"/>
                  <a:pt x="821639" y="2536214"/>
                  <a:pt x="1103587" y="2664373"/>
                </a:cubicBezTo>
                <a:cubicBezTo>
                  <a:pt x="1123312" y="2673339"/>
                  <a:pt x="1098571" y="2708622"/>
                  <a:pt x="1087821" y="2727435"/>
                </a:cubicBezTo>
                <a:cubicBezTo>
                  <a:pt x="1076759" y="2746793"/>
                  <a:pt x="1055034" y="2757803"/>
                  <a:pt x="1040524" y="2774731"/>
                </a:cubicBezTo>
                <a:cubicBezTo>
                  <a:pt x="1023424" y="2794681"/>
                  <a:pt x="1011808" y="2819213"/>
                  <a:pt x="993228" y="2837793"/>
                </a:cubicBezTo>
                <a:cubicBezTo>
                  <a:pt x="962667" y="2868354"/>
                  <a:pt x="937101" y="2872267"/>
                  <a:pt x="898635" y="2885090"/>
                </a:cubicBezTo>
                <a:cubicBezTo>
                  <a:pt x="882869" y="2900855"/>
                  <a:pt x="863705" y="2913835"/>
                  <a:pt x="851338" y="2932386"/>
                </a:cubicBezTo>
                <a:cubicBezTo>
                  <a:pt x="842293" y="2945953"/>
                  <a:pt x="821908" y="3034340"/>
                  <a:pt x="819807" y="3042745"/>
                </a:cubicBezTo>
                <a:cubicBezTo>
                  <a:pt x="825062" y="3105807"/>
                  <a:pt x="827724" y="3169139"/>
                  <a:pt x="835573" y="3231931"/>
                </a:cubicBezTo>
                <a:cubicBezTo>
                  <a:pt x="838261" y="3253431"/>
                  <a:pt x="847089" y="3273746"/>
                  <a:pt x="851338" y="3294993"/>
                </a:cubicBezTo>
                <a:cubicBezTo>
                  <a:pt x="857607" y="3326338"/>
                  <a:pt x="860170" y="3358381"/>
                  <a:pt x="867104" y="3389586"/>
                </a:cubicBezTo>
                <a:cubicBezTo>
                  <a:pt x="870709" y="3405809"/>
                  <a:pt x="871118" y="3425132"/>
                  <a:pt x="882869" y="3436883"/>
                </a:cubicBezTo>
                <a:cubicBezTo>
                  <a:pt x="894620" y="3448634"/>
                  <a:pt x="914400" y="3447393"/>
                  <a:pt x="930166" y="3452648"/>
                </a:cubicBezTo>
                <a:cubicBezTo>
                  <a:pt x="945931" y="3468414"/>
                  <a:pt x="958911" y="3487578"/>
                  <a:pt x="977462" y="3499945"/>
                </a:cubicBezTo>
                <a:cubicBezTo>
                  <a:pt x="1114358" y="3591209"/>
                  <a:pt x="921177" y="3412126"/>
                  <a:pt x="1072055" y="3563007"/>
                </a:cubicBezTo>
                <a:cubicBezTo>
                  <a:pt x="1077310" y="3578773"/>
                  <a:pt x="1077439" y="3597327"/>
                  <a:pt x="1087821" y="3610304"/>
                </a:cubicBezTo>
                <a:cubicBezTo>
                  <a:pt x="1099658" y="3625100"/>
                  <a:pt x="1121720" y="3628437"/>
                  <a:pt x="1135118" y="3641835"/>
                </a:cubicBezTo>
                <a:cubicBezTo>
                  <a:pt x="1148516" y="3655233"/>
                  <a:pt x="1156139" y="3673366"/>
                  <a:pt x="1166649" y="3689131"/>
                </a:cubicBezTo>
                <a:cubicBezTo>
                  <a:pt x="1203435" y="3683876"/>
                  <a:pt x="1241415" y="3684044"/>
                  <a:pt x="1277007" y="3673366"/>
                </a:cubicBezTo>
                <a:cubicBezTo>
                  <a:pt x="1295156" y="3667921"/>
                  <a:pt x="1306888" y="3649299"/>
                  <a:pt x="1324304" y="3641835"/>
                </a:cubicBezTo>
                <a:cubicBezTo>
                  <a:pt x="1344220" y="3633300"/>
                  <a:pt x="1366345" y="3631324"/>
                  <a:pt x="1387366" y="3626069"/>
                </a:cubicBezTo>
                <a:cubicBezTo>
                  <a:pt x="1397876" y="3610304"/>
                  <a:pt x="1404511" y="3591104"/>
                  <a:pt x="1418897" y="3578773"/>
                </a:cubicBezTo>
                <a:cubicBezTo>
                  <a:pt x="1458290" y="3545007"/>
                  <a:pt x="1516018" y="3525527"/>
                  <a:pt x="1560787" y="3499945"/>
                </a:cubicBezTo>
                <a:cubicBezTo>
                  <a:pt x="1577238" y="3490544"/>
                  <a:pt x="1592318" y="3478924"/>
                  <a:pt x="1608083" y="3468414"/>
                </a:cubicBezTo>
                <a:cubicBezTo>
                  <a:pt x="1643559" y="3361988"/>
                  <a:pt x="1595105" y="3489181"/>
                  <a:pt x="1686911" y="3342290"/>
                </a:cubicBezTo>
                <a:cubicBezTo>
                  <a:pt x="1695719" y="3328198"/>
                  <a:pt x="1698303" y="3311026"/>
                  <a:pt x="1702676" y="3294993"/>
                </a:cubicBezTo>
                <a:cubicBezTo>
                  <a:pt x="1714078" y="3253185"/>
                  <a:pt x="1720503" y="3209980"/>
                  <a:pt x="1734207" y="3168869"/>
                </a:cubicBezTo>
                <a:cubicBezTo>
                  <a:pt x="1739462" y="3153104"/>
                  <a:pt x="1741423" y="3135823"/>
                  <a:pt x="1749973" y="3121573"/>
                </a:cubicBezTo>
                <a:cubicBezTo>
                  <a:pt x="1757621" y="3108827"/>
                  <a:pt x="1772586" y="3101932"/>
                  <a:pt x="1781504" y="3090041"/>
                </a:cubicBezTo>
                <a:cubicBezTo>
                  <a:pt x="1804241" y="3059724"/>
                  <a:pt x="1823545" y="3026979"/>
                  <a:pt x="1844566" y="2995448"/>
                </a:cubicBezTo>
                <a:cubicBezTo>
                  <a:pt x="1855076" y="2979683"/>
                  <a:pt x="1862699" y="2961550"/>
                  <a:pt x="1876097" y="2948152"/>
                </a:cubicBezTo>
                <a:lnTo>
                  <a:pt x="1923393" y="2900855"/>
                </a:lnTo>
                <a:cubicBezTo>
                  <a:pt x="1920204" y="2853021"/>
                  <a:pt x="1888692" y="2653063"/>
                  <a:pt x="1923393" y="2569779"/>
                </a:cubicBezTo>
                <a:cubicBezTo>
                  <a:pt x="1948860" y="2508657"/>
                  <a:pt x="1977638" y="2484002"/>
                  <a:pt x="2017987" y="2443655"/>
                </a:cubicBezTo>
                <a:cubicBezTo>
                  <a:pt x="2069525" y="2289037"/>
                  <a:pt x="1985968" y="2507449"/>
                  <a:pt x="2081049" y="2364828"/>
                </a:cubicBezTo>
                <a:cubicBezTo>
                  <a:pt x="2093068" y="2346799"/>
                  <a:pt x="2085330" y="2320140"/>
                  <a:pt x="2096814" y="2301766"/>
                </a:cubicBezTo>
                <a:cubicBezTo>
                  <a:pt x="2124121" y="2258074"/>
                  <a:pt x="2166470" y="2234308"/>
                  <a:pt x="2207173" y="2207173"/>
                </a:cubicBezTo>
                <a:cubicBezTo>
                  <a:pt x="2246136" y="2090283"/>
                  <a:pt x="2223840" y="2142307"/>
                  <a:pt x="2270235" y="2049517"/>
                </a:cubicBezTo>
                <a:cubicBezTo>
                  <a:pt x="2275490" y="2028496"/>
                  <a:pt x="2276310" y="2005835"/>
                  <a:pt x="2286000" y="1986455"/>
                </a:cubicBezTo>
                <a:cubicBezTo>
                  <a:pt x="2297751" y="1962953"/>
                  <a:pt x="2318024" y="1944775"/>
                  <a:pt x="2333297" y="1923393"/>
                </a:cubicBezTo>
                <a:cubicBezTo>
                  <a:pt x="2344310" y="1907975"/>
                  <a:pt x="2354318" y="1891862"/>
                  <a:pt x="2364828" y="1876097"/>
                </a:cubicBezTo>
                <a:cubicBezTo>
                  <a:pt x="2370083" y="1860331"/>
                  <a:pt x="2376562" y="1844922"/>
                  <a:pt x="2380593" y="1828800"/>
                </a:cubicBezTo>
                <a:cubicBezTo>
                  <a:pt x="2387092" y="1802804"/>
                  <a:pt x="2374063" y="1764837"/>
                  <a:pt x="2396359" y="1749973"/>
                </a:cubicBezTo>
                <a:cubicBezTo>
                  <a:pt x="2409044" y="1741516"/>
                  <a:pt x="2500891" y="1774307"/>
                  <a:pt x="2522483" y="1781504"/>
                </a:cubicBezTo>
                <a:cubicBezTo>
                  <a:pt x="2543504" y="1776249"/>
                  <a:pt x="2568625" y="1779274"/>
                  <a:pt x="2585545" y="1765738"/>
                </a:cubicBezTo>
                <a:cubicBezTo>
                  <a:pt x="2598522" y="1755356"/>
                  <a:pt x="2591652" y="1731964"/>
                  <a:pt x="2601311" y="1718441"/>
                </a:cubicBezTo>
                <a:cubicBezTo>
                  <a:pt x="2618590" y="1694251"/>
                  <a:pt x="2641536" y="1674410"/>
                  <a:pt x="2664373" y="1655379"/>
                </a:cubicBezTo>
                <a:cubicBezTo>
                  <a:pt x="2704744" y="1621736"/>
                  <a:pt x="2790497" y="1560786"/>
                  <a:pt x="2790497" y="1560786"/>
                </a:cubicBezTo>
                <a:cubicBezTo>
                  <a:pt x="2795752" y="1545021"/>
                  <a:pt x="2799385" y="1528619"/>
                  <a:pt x="2806262" y="1513490"/>
                </a:cubicBezTo>
                <a:cubicBezTo>
                  <a:pt x="2876180" y="1359670"/>
                  <a:pt x="2833483" y="1411737"/>
                  <a:pt x="2948152" y="1340069"/>
                </a:cubicBezTo>
                <a:cubicBezTo>
                  <a:pt x="2964220" y="1330027"/>
                  <a:pt x="2979683" y="1319048"/>
                  <a:pt x="2995449" y="1308538"/>
                </a:cubicBezTo>
                <a:cubicBezTo>
                  <a:pt x="3046102" y="1232557"/>
                  <a:pt x="3039122" y="1265354"/>
                  <a:pt x="3011214" y="1135117"/>
                </a:cubicBezTo>
                <a:cubicBezTo>
                  <a:pt x="3004250" y="1102618"/>
                  <a:pt x="2979683" y="1040524"/>
                  <a:pt x="2979683" y="1040524"/>
                </a:cubicBezTo>
                <a:cubicBezTo>
                  <a:pt x="2984938" y="1008993"/>
                  <a:pt x="2988515" y="977136"/>
                  <a:pt x="2995449" y="945931"/>
                </a:cubicBezTo>
                <a:cubicBezTo>
                  <a:pt x="2999054" y="929709"/>
                  <a:pt x="3009986" y="915208"/>
                  <a:pt x="3011214" y="898635"/>
                </a:cubicBezTo>
                <a:cubicBezTo>
                  <a:pt x="3051988" y="348188"/>
                  <a:pt x="2953322" y="648281"/>
                  <a:pt x="3058511" y="472966"/>
                </a:cubicBezTo>
                <a:cubicBezTo>
                  <a:pt x="3064557" y="462890"/>
                  <a:pt x="3069021" y="451945"/>
                  <a:pt x="3074276" y="441435"/>
                </a:cubicBezTo>
              </a:path>
            </a:pathLst>
          </a:custGeom>
          <a:solidFill>
            <a:schemeClr val="accent6">
              <a:lumMod val="60000"/>
              <a:lumOff val="40000"/>
            </a:schemeClr>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Oval 8"/>
          <p:cNvSpPr/>
          <p:nvPr/>
        </p:nvSpPr>
        <p:spPr>
          <a:xfrm>
            <a:off x="1828800" y="2895600"/>
            <a:ext cx="304800" cy="304800"/>
          </a:xfrm>
          <a:prstGeom prst="ellipse">
            <a:avLst/>
          </a:prstGeom>
          <a:solidFill>
            <a:srgbClr val="0070C0"/>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Oval 9"/>
          <p:cNvSpPr/>
          <p:nvPr/>
        </p:nvSpPr>
        <p:spPr>
          <a:xfrm flipH="1" flipV="1">
            <a:off x="3276600" y="4343400"/>
            <a:ext cx="152400" cy="152400"/>
          </a:xfrm>
          <a:prstGeom prst="ellipse">
            <a:avLst/>
          </a:prstGeom>
          <a:solidFill>
            <a:srgbClr val="0070C0"/>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p:cNvSpPr/>
          <p:nvPr/>
        </p:nvSpPr>
        <p:spPr>
          <a:xfrm flipH="1" flipV="1">
            <a:off x="4419600" y="6172200"/>
            <a:ext cx="228600" cy="228600"/>
          </a:xfrm>
          <a:prstGeom prst="ellipse">
            <a:avLst/>
          </a:prstGeom>
          <a:solidFill>
            <a:srgbClr val="0070C0"/>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rot="20783007">
            <a:off x="4066419" y="2564358"/>
            <a:ext cx="1114151" cy="369332"/>
          </a:xfrm>
          <a:prstGeom prst="rect">
            <a:avLst/>
          </a:prstGeom>
          <a:noFill/>
        </p:spPr>
        <p:txBody>
          <a:bodyPr wrap="none" rtlCol="0">
            <a:spAutoFit/>
          </a:bodyPr>
          <a:lstStyle/>
          <a:p>
            <a:r>
              <a:rPr lang="en-US" dirty="0">
                <a:solidFill>
                  <a:schemeClr val="tx2"/>
                </a:solidFill>
              </a:rPr>
              <a:t>York River</a:t>
            </a:r>
          </a:p>
        </p:txBody>
      </p:sp>
      <p:sp>
        <p:nvSpPr>
          <p:cNvPr id="13" name="TextBox 12"/>
          <p:cNvSpPr txBox="1"/>
          <p:nvPr/>
        </p:nvSpPr>
        <p:spPr>
          <a:xfrm rot="1352006">
            <a:off x="1770247" y="4012158"/>
            <a:ext cx="1286891" cy="369332"/>
          </a:xfrm>
          <a:prstGeom prst="rect">
            <a:avLst/>
          </a:prstGeom>
          <a:noFill/>
        </p:spPr>
        <p:txBody>
          <a:bodyPr wrap="none" rtlCol="0">
            <a:spAutoFit/>
          </a:bodyPr>
          <a:lstStyle/>
          <a:p>
            <a:r>
              <a:rPr lang="en-US" dirty="0">
                <a:solidFill>
                  <a:schemeClr val="tx2"/>
                </a:solidFill>
              </a:rPr>
              <a:t>James River</a:t>
            </a:r>
          </a:p>
        </p:txBody>
      </p:sp>
      <p:sp>
        <p:nvSpPr>
          <p:cNvPr id="4" name="Freeform 3"/>
          <p:cNvSpPr/>
          <p:nvPr/>
        </p:nvSpPr>
        <p:spPr>
          <a:xfrm>
            <a:off x="1508234" y="1481959"/>
            <a:ext cx="4446310" cy="3720662"/>
          </a:xfrm>
          <a:custGeom>
            <a:avLst/>
            <a:gdLst>
              <a:gd name="connsiteX0" fmla="*/ 15766 w 4446310"/>
              <a:gd name="connsiteY0" fmla="*/ 1954924 h 3720662"/>
              <a:gd name="connsiteX1" fmla="*/ 141890 w 4446310"/>
              <a:gd name="connsiteY1" fmla="*/ 1970689 h 3720662"/>
              <a:gd name="connsiteX2" fmla="*/ 236483 w 4446310"/>
              <a:gd name="connsiteY2" fmla="*/ 2002220 h 3720662"/>
              <a:gd name="connsiteX3" fmla="*/ 283780 w 4446310"/>
              <a:gd name="connsiteY3" fmla="*/ 2033751 h 3720662"/>
              <a:gd name="connsiteX4" fmla="*/ 315311 w 4446310"/>
              <a:gd name="connsiteY4" fmla="*/ 2081048 h 3720662"/>
              <a:gd name="connsiteX5" fmla="*/ 362607 w 4446310"/>
              <a:gd name="connsiteY5" fmla="*/ 2065282 h 3720662"/>
              <a:gd name="connsiteX6" fmla="*/ 378373 w 4446310"/>
              <a:gd name="connsiteY6" fmla="*/ 1844565 h 3720662"/>
              <a:gd name="connsiteX7" fmla="*/ 472966 w 4446310"/>
              <a:gd name="connsiteY7" fmla="*/ 1718441 h 3720662"/>
              <a:gd name="connsiteX8" fmla="*/ 504497 w 4446310"/>
              <a:gd name="connsiteY8" fmla="*/ 1671144 h 3720662"/>
              <a:gd name="connsiteX9" fmla="*/ 488732 w 4446310"/>
              <a:gd name="connsiteY9" fmla="*/ 1765738 h 3720662"/>
              <a:gd name="connsiteX10" fmla="*/ 472966 w 4446310"/>
              <a:gd name="connsiteY10" fmla="*/ 1828800 h 3720662"/>
              <a:gd name="connsiteX11" fmla="*/ 488732 w 4446310"/>
              <a:gd name="connsiteY11" fmla="*/ 2301765 h 3720662"/>
              <a:gd name="connsiteX12" fmla="*/ 504497 w 4446310"/>
              <a:gd name="connsiteY12" fmla="*/ 2349062 h 3720662"/>
              <a:gd name="connsiteX13" fmla="*/ 583325 w 4446310"/>
              <a:gd name="connsiteY13" fmla="*/ 2459420 h 3720662"/>
              <a:gd name="connsiteX14" fmla="*/ 646387 w 4446310"/>
              <a:gd name="connsiteY14" fmla="*/ 2490951 h 3720662"/>
              <a:gd name="connsiteX15" fmla="*/ 851338 w 4446310"/>
              <a:gd name="connsiteY15" fmla="*/ 2506717 h 3720662"/>
              <a:gd name="connsiteX16" fmla="*/ 961697 w 4446310"/>
              <a:gd name="connsiteY16" fmla="*/ 2554013 h 3720662"/>
              <a:gd name="connsiteX17" fmla="*/ 1056290 w 4446310"/>
              <a:gd name="connsiteY17" fmla="*/ 2585544 h 3720662"/>
              <a:gd name="connsiteX18" fmla="*/ 1135118 w 4446310"/>
              <a:gd name="connsiteY18" fmla="*/ 2632841 h 3720662"/>
              <a:gd name="connsiteX19" fmla="*/ 1229711 w 4446310"/>
              <a:gd name="connsiteY19" fmla="*/ 2695903 h 3720662"/>
              <a:gd name="connsiteX20" fmla="*/ 1198180 w 4446310"/>
              <a:gd name="connsiteY20" fmla="*/ 2585544 h 3720662"/>
              <a:gd name="connsiteX21" fmla="*/ 1277007 w 4446310"/>
              <a:gd name="connsiteY21" fmla="*/ 2601310 h 3720662"/>
              <a:gd name="connsiteX22" fmla="*/ 1324304 w 4446310"/>
              <a:gd name="connsiteY22" fmla="*/ 2632841 h 3720662"/>
              <a:gd name="connsiteX23" fmla="*/ 1403132 w 4446310"/>
              <a:gd name="connsiteY23" fmla="*/ 2711669 h 3720662"/>
              <a:gd name="connsiteX24" fmla="*/ 1450428 w 4446310"/>
              <a:gd name="connsiteY24" fmla="*/ 2727434 h 3720662"/>
              <a:gd name="connsiteX25" fmla="*/ 1576552 w 4446310"/>
              <a:gd name="connsiteY25" fmla="*/ 2727434 h 3720662"/>
              <a:gd name="connsiteX26" fmla="*/ 1639614 w 4446310"/>
              <a:gd name="connsiteY26" fmla="*/ 2869324 h 3720662"/>
              <a:gd name="connsiteX27" fmla="*/ 1734207 w 4446310"/>
              <a:gd name="connsiteY27" fmla="*/ 2979682 h 3720662"/>
              <a:gd name="connsiteX28" fmla="*/ 1844566 w 4446310"/>
              <a:gd name="connsiteY28" fmla="*/ 3026979 h 3720662"/>
              <a:gd name="connsiteX29" fmla="*/ 1891863 w 4446310"/>
              <a:gd name="connsiteY29" fmla="*/ 3058510 h 3720662"/>
              <a:gd name="connsiteX30" fmla="*/ 1986456 w 4446310"/>
              <a:gd name="connsiteY30" fmla="*/ 3090041 h 3720662"/>
              <a:gd name="connsiteX31" fmla="*/ 1939159 w 4446310"/>
              <a:gd name="connsiteY31" fmla="*/ 2995448 h 3720662"/>
              <a:gd name="connsiteX32" fmla="*/ 1891863 w 4446310"/>
              <a:gd name="connsiteY32" fmla="*/ 2963917 h 3720662"/>
              <a:gd name="connsiteX33" fmla="*/ 1860332 w 4446310"/>
              <a:gd name="connsiteY33" fmla="*/ 2869324 h 3720662"/>
              <a:gd name="connsiteX34" fmla="*/ 1844566 w 4446310"/>
              <a:gd name="connsiteY34" fmla="*/ 2822027 h 3720662"/>
              <a:gd name="connsiteX35" fmla="*/ 1907628 w 4446310"/>
              <a:gd name="connsiteY35" fmla="*/ 2806262 h 3720662"/>
              <a:gd name="connsiteX36" fmla="*/ 2049518 w 4446310"/>
              <a:gd name="connsiteY36" fmla="*/ 2885089 h 3720662"/>
              <a:gd name="connsiteX37" fmla="*/ 2270235 w 4446310"/>
              <a:gd name="connsiteY37" fmla="*/ 2916620 h 3720662"/>
              <a:gd name="connsiteX38" fmla="*/ 2443656 w 4446310"/>
              <a:gd name="connsiteY38" fmla="*/ 2900855 h 3720662"/>
              <a:gd name="connsiteX39" fmla="*/ 2490952 w 4446310"/>
              <a:gd name="connsiteY39" fmla="*/ 2853558 h 3720662"/>
              <a:gd name="connsiteX40" fmla="*/ 2522483 w 4446310"/>
              <a:gd name="connsiteY40" fmla="*/ 2711669 h 3720662"/>
              <a:gd name="connsiteX41" fmla="*/ 2538249 w 4446310"/>
              <a:gd name="connsiteY41" fmla="*/ 2664372 h 3720662"/>
              <a:gd name="connsiteX42" fmla="*/ 2585545 w 4446310"/>
              <a:gd name="connsiteY42" fmla="*/ 2648607 h 3720662"/>
              <a:gd name="connsiteX43" fmla="*/ 2648607 w 4446310"/>
              <a:gd name="connsiteY43" fmla="*/ 3074275 h 3720662"/>
              <a:gd name="connsiteX44" fmla="*/ 2664373 w 4446310"/>
              <a:gd name="connsiteY44" fmla="*/ 3121572 h 3720662"/>
              <a:gd name="connsiteX45" fmla="*/ 2774732 w 4446310"/>
              <a:gd name="connsiteY45" fmla="*/ 3137338 h 3720662"/>
              <a:gd name="connsiteX46" fmla="*/ 3137338 w 4446310"/>
              <a:gd name="connsiteY46" fmla="*/ 3153103 h 3720662"/>
              <a:gd name="connsiteX47" fmla="*/ 3294994 w 4446310"/>
              <a:gd name="connsiteY47" fmla="*/ 3216165 h 3720662"/>
              <a:gd name="connsiteX48" fmla="*/ 3358056 w 4446310"/>
              <a:gd name="connsiteY48" fmla="*/ 3373820 h 3720662"/>
              <a:gd name="connsiteX49" fmla="*/ 3468414 w 4446310"/>
              <a:gd name="connsiteY49" fmla="*/ 3499944 h 3720662"/>
              <a:gd name="connsiteX50" fmla="*/ 3515711 w 4446310"/>
              <a:gd name="connsiteY50" fmla="*/ 3515710 h 3720662"/>
              <a:gd name="connsiteX51" fmla="*/ 3563007 w 4446310"/>
              <a:gd name="connsiteY51" fmla="*/ 3499944 h 3720662"/>
              <a:gd name="connsiteX52" fmla="*/ 3657600 w 4446310"/>
              <a:gd name="connsiteY52" fmla="*/ 3389586 h 3720662"/>
              <a:gd name="connsiteX53" fmla="*/ 3878318 w 4446310"/>
              <a:gd name="connsiteY53" fmla="*/ 3342289 h 3720662"/>
              <a:gd name="connsiteX54" fmla="*/ 3972911 w 4446310"/>
              <a:gd name="connsiteY54" fmla="*/ 3294993 h 3720662"/>
              <a:gd name="connsiteX55" fmla="*/ 4004442 w 4446310"/>
              <a:gd name="connsiteY55" fmla="*/ 3231931 h 3720662"/>
              <a:gd name="connsiteX56" fmla="*/ 4004442 w 4446310"/>
              <a:gd name="connsiteY56" fmla="*/ 2995448 h 3720662"/>
              <a:gd name="connsiteX57" fmla="*/ 4035973 w 4446310"/>
              <a:gd name="connsiteY57" fmla="*/ 3042744 h 3720662"/>
              <a:gd name="connsiteX58" fmla="*/ 4067504 w 4446310"/>
              <a:gd name="connsiteY58" fmla="*/ 3153103 h 3720662"/>
              <a:gd name="connsiteX59" fmla="*/ 4083269 w 4446310"/>
              <a:gd name="connsiteY59" fmla="*/ 3263462 h 3720662"/>
              <a:gd name="connsiteX60" fmla="*/ 4114800 w 4446310"/>
              <a:gd name="connsiteY60" fmla="*/ 3547241 h 3720662"/>
              <a:gd name="connsiteX61" fmla="*/ 4130566 w 4446310"/>
              <a:gd name="connsiteY61" fmla="*/ 3594538 h 3720662"/>
              <a:gd name="connsiteX62" fmla="*/ 4146332 w 4446310"/>
              <a:gd name="connsiteY62" fmla="*/ 3689131 h 3720662"/>
              <a:gd name="connsiteX63" fmla="*/ 4193628 w 4446310"/>
              <a:gd name="connsiteY63" fmla="*/ 3720662 h 3720662"/>
              <a:gd name="connsiteX64" fmla="*/ 4319752 w 4446310"/>
              <a:gd name="connsiteY64" fmla="*/ 3689131 h 3720662"/>
              <a:gd name="connsiteX65" fmla="*/ 4351283 w 4446310"/>
              <a:gd name="connsiteY65" fmla="*/ 3594538 h 3720662"/>
              <a:gd name="connsiteX66" fmla="*/ 4367049 w 4446310"/>
              <a:gd name="connsiteY66" fmla="*/ 3547241 h 3720662"/>
              <a:gd name="connsiteX67" fmla="*/ 4382814 w 4446310"/>
              <a:gd name="connsiteY67" fmla="*/ 3231931 h 3720662"/>
              <a:gd name="connsiteX68" fmla="*/ 4414345 w 4446310"/>
              <a:gd name="connsiteY68" fmla="*/ 3184634 h 3720662"/>
              <a:gd name="connsiteX69" fmla="*/ 4445876 w 4446310"/>
              <a:gd name="connsiteY69" fmla="*/ 3090041 h 3720662"/>
              <a:gd name="connsiteX70" fmla="*/ 4414345 w 4446310"/>
              <a:gd name="connsiteY70" fmla="*/ 2695903 h 3720662"/>
              <a:gd name="connsiteX71" fmla="*/ 4398580 w 4446310"/>
              <a:gd name="connsiteY71" fmla="*/ 2632841 h 3720662"/>
              <a:gd name="connsiteX72" fmla="*/ 4351283 w 4446310"/>
              <a:gd name="connsiteY72" fmla="*/ 2601310 h 3720662"/>
              <a:gd name="connsiteX73" fmla="*/ 4303987 w 4446310"/>
              <a:gd name="connsiteY73" fmla="*/ 2554013 h 3720662"/>
              <a:gd name="connsiteX74" fmla="*/ 4162097 w 4446310"/>
              <a:gd name="connsiteY74" fmla="*/ 2490951 h 3720662"/>
              <a:gd name="connsiteX75" fmla="*/ 4004442 w 4446310"/>
              <a:gd name="connsiteY75" fmla="*/ 2475186 h 3720662"/>
              <a:gd name="connsiteX76" fmla="*/ 3941380 w 4446310"/>
              <a:gd name="connsiteY76" fmla="*/ 2443655 h 3720662"/>
              <a:gd name="connsiteX77" fmla="*/ 3862552 w 4446310"/>
              <a:gd name="connsiteY77" fmla="*/ 2349062 h 3720662"/>
              <a:gd name="connsiteX78" fmla="*/ 4020207 w 4446310"/>
              <a:gd name="connsiteY78" fmla="*/ 2349062 h 3720662"/>
              <a:gd name="connsiteX79" fmla="*/ 4193628 w 4446310"/>
              <a:gd name="connsiteY79" fmla="*/ 2333296 h 3720662"/>
              <a:gd name="connsiteX80" fmla="*/ 4225159 w 4446310"/>
              <a:gd name="connsiteY80" fmla="*/ 2081048 h 3720662"/>
              <a:gd name="connsiteX81" fmla="*/ 4177863 w 4446310"/>
              <a:gd name="connsiteY81" fmla="*/ 1986455 h 3720662"/>
              <a:gd name="connsiteX82" fmla="*/ 4114800 w 4446310"/>
              <a:gd name="connsiteY82" fmla="*/ 1939158 h 3720662"/>
              <a:gd name="connsiteX83" fmla="*/ 3972911 w 4446310"/>
              <a:gd name="connsiteY83" fmla="*/ 1828800 h 3720662"/>
              <a:gd name="connsiteX84" fmla="*/ 3909849 w 4446310"/>
              <a:gd name="connsiteY84" fmla="*/ 1813034 h 3720662"/>
              <a:gd name="connsiteX85" fmla="*/ 3846787 w 4446310"/>
              <a:gd name="connsiteY85" fmla="*/ 1765738 h 3720662"/>
              <a:gd name="connsiteX86" fmla="*/ 3846787 w 4446310"/>
              <a:gd name="connsiteY86" fmla="*/ 1671144 h 3720662"/>
              <a:gd name="connsiteX87" fmla="*/ 3878318 w 4446310"/>
              <a:gd name="connsiteY87" fmla="*/ 1623848 h 3720662"/>
              <a:gd name="connsiteX88" fmla="*/ 3894083 w 4446310"/>
              <a:gd name="connsiteY88" fmla="*/ 1576551 h 3720662"/>
              <a:gd name="connsiteX89" fmla="*/ 3831021 w 4446310"/>
              <a:gd name="connsiteY89" fmla="*/ 1434662 h 3720662"/>
              <a:gd name="connsiteX90" fmla="*/ 3783725 w 4446310"/>
              <a:gd name="connsiteY90" fmla="*/ 1387365 h 3720662"/>
              <a:gd name="connsiteX91" fmla="*/ 3704897 w 4446310"/>
              <a:gd name="connsiteY91" fmla="*/ 1324303 h 3720662"/>
              <a:gd name="connsiteX92" fmla="*/ 3610304 w 4446310"/>
              <a:gd name="connsiteY92" fmla="*/ 1340069 h 3720662"/>
              <a:gd name="connsiteX93" fmla="*/ 3515711 w 4446310"/>
              <a:gd name="connsiteY93" fmla="*/ 1371600 h 3720662"/>
              <a:gd name="connsiteX94" fmla="*/ 3405352 w 4446310"/>
              <a:gd name="connsiteY94" fmla="*/ 1387365 h 3720662"/>
              <a:gd name="connsiteX95" fmla="*/ 3358056 w 4446310"/>
              <a:gd name="connsiteY95" fmla="*/ 1418896 h 3720662"/>
              <a:gd name="connsiteX96" fmla="*/ 3294994 w 4446310"/>
              <a:gd name="connsiteY96" fmla="*/ 1529255 h 3720662"/>
              <a:gd name="connsiteX97" fmla="*/ 3247697 w 4446310"/>
              <a:gd name="connsiteY97" fmla="*/ 1545020 h 3720662"/>
              <a:gd name="connsiteX98" fmla="*/ 2948152 w 4446310"/>
              <a:gd name="connsiteY98" fmla="*/ 1560786 h 3720662"/>
              <a:gd name="connsiteX99" fmla="*/ 2853559 w 4446310"/>
              <a:gd name="connsiteY99" fmla="*/ 1623848 h 3720662"/>
              <a:gd name="connsiteX100" fmla="*/ 2790497 w 4446310"/>
              <a:gd name="connsiteY100" fmla="*/ 1686910 h 3720662"/>
              <a:gd name="connsiteX101" fmla="*/ 2695904 w 4446310"/>
              <a:gd name="connsiteY101" fmla="*/ 1749972 h 3720662"/>
              <a:gd name="connsiteX102" fmla="*/ 2443656 w 4446310"/>
              <a:gd name="connsiteY102" fmla="*/ 1734207 h 3720662"/>
              <a:gd name="connsiteX103" fmla="*/ 2396359 w 4446310"/>
              <a:gd name="connsiteY103" fmla="*/ 1718441 h 3720662"/>
              <a:gd name="connsiteX104" fmla="*/ 2222938 w 4446310"/>
              <a:gd name="connsiteY104" fmla="*/ 1734207 h 3720662"/>
              <a:gd name="connsiteX105" fmla="*/ 2175642 w 4446310"/>
              <a:gd name="connsiteY105" fmla="*/ 1749972 h 3720662"/>
              <a:gd name="connsiteX106" fmla="*/ 2065283 w 4446310"/>
              <a:gd name="connsiteY106" fmla="*/ 1734207 h 3720662"/>
              <a:gd name="connsiteX107" fmla="*/ 1954925 w 4446310"/>
              <a:gd name="connsiteY107" fmla="*/ 1671144 h 3720662"/>
              <a:gd name="connsiteX108" fmla="*/ 1907628 w 4446310"/>
              <a:gd name="connsiteY108" fmla="*/ 1655379 h 3720662"/>
              <a:gd name="connsiteX109" fmla="*/ 1813035 w 4446310"/>
              <a:gd name="connsiteY109" fmla="*/ 1592317 h 3720662"/>
              <a:gd name="connsiteX110" fmla="*/ 1749973 w 4446310"/>
              <a:gd name="connsiteY110" fmla="*/ 1497724 h 3720662"/>
              <a:gd name="connsiteX111" fmla="*/ 1623849 w 4446310"/>
              <a:gd name="connsiteY111" fmla="*/ 1418896 h 3720662"/>
              <a:gd name="connsiteX112" fmla="*/ 1545021 w 4446310"/>
              <a:gd name="connsiteY112" fmla="*/ 1340069 h 3720662"/>
              <a:gd name="connsiteX113" fmla="*/ 1513490 w 4446310"/>
              <a:gd name="connsiteY113" fmla="*/ 1292772 h 3720662"/>
              <a:gd name="connsiteX114" fmla="*/ 1545021 w 4446310"/>
              <a:gd name="connsiteY114" fmla="*/ 1198179 h 3720662"/>
              <a:gd name="connsiteX115" fmla="*/ 1450428 w 4446310"/>
              <a:gd name="connsiteY115" fmla="*/ 1119351 h 3720662"/>
              <a:gd name="connsiteX116" fmla="*/ 1403132 w 4446310"/>
              <a:gd name="connsiteY116" fmla="*/ 1103586 h 3720662"/>
              <a:gd name="connsiteX117" fmla="*/ 1371600 w 4446310"/>
              <a:gd name="connsiteY117" fmla="*/ 1072055 h 3720662"/>
              <a:gd name="connsiteX118" fmla="*/ 1324304 w 4446310"/>
              <a:gd name="connsiteY118" fmla="*/ 1040524 h 3720662"/>
              <a:gd name="connsiteX119" fmla="*/ 1261242 w 4446310"/>
              <a:gd name="connsiteY119" fmla="*/ 961696 h 3720662"/>
              <a:gd name="connsiteX120" fmla="*/ 1213945 w 4446310"/>
              <a:gd name="connsiteY120" fmla="*/ 993227 h 3720662"/>
              <a:gd name="connsiteX121" fmla="*/ 1182414 w 4446310"/>
              <a:gd name="connsiteY121" fmla="*/ 1040524 h 3720662"/>
              <a:gd name="connsiteX122" fmla="*/ 993228 w 4446310"/>
              <a:gd name="connsiteY122" fmla="*/ 1024758 h 3720662"/>
              <a:gd name="connsiteX123" fmla="*/ 1008994 w 4446310"/>
              <a:gd name="connsiteY123" fmla="*/ 977462 h 3720662"/>
              <a:gd name="connsiteX124" fmla="*/ 1087821 w 4446310"/>
              <a:gd name="connsiteY124" fmla="*/ 898634 h 3720662"/>
              <a:gd name="connsiteX125" fmla="*/ 1166649 w 4446310"/>
              <a:gd name="connsiteY125" fmla="*/ 756744 h 3720662"/>
              <a:gd name="connsiteX126" fmla="*/ 1103587 w 4446310"/>
              <a:gd name="connsiteY126" fmla="*/ 677917 h 3720662"/>
              <a:gd name="connsiteX127" fmla="*/ 1040525 w 4446310"/>
              <a:gd name="connsiteY127" fmla="*/ 614855 h 3720662"/>
              <a:gd name="connsiteX128" fmla="*/ 945932 w 4446310"/>
              <a:gd name="connsiteY128" fmla="*/ 551793 h 3720662"/>
              <a:gd name="connsiteX129" fmla="*/ 882869 w 4446310"/>
              <a:gd name="connsiteY129" fmla="*/ 504496 h 3720662"/>
              <a:gd name="connsiteX130" fmla="*/ 835573 w 4446310"/>
              <a:gd name="connsiteY130" fmla="*/ 488731 h 3720662"/>
              <a:gd name="connsiteX131" fmla="*/ 788276 w 4446310"/>
              <a:gd name="connsiteY131" fmla="*/ 520262 h 3720662"/>
              <a:gd name="connsiteX132" fmla="*/ 756745 w 4446310"/>
              <a:gd name="connsiteY132" fmla="*/ 567558 h 3720662"/>
              <a:gd name="connsiteX133" fmla="*/ 709449 w 4446310"/>
              <a:gd name="connsiteY133" fmla="*/ 583324 h 3720662"/>
              <a:gd name="connsiteX134" fmla="*/ 662152 w 4446310"/>
              <a:gd name="connsiteY134" fmla="*/ 567558 h 3720662"/>
              <a:gd name="connsiteX135" fmla="*/ 599090 w 4446310"/>
              <a:gd name="connsiteY135" fmla="*/ 472965 h 3720662"/>
              <a:gd name="connsiteX136" fmla="*/ 551794 w 4446310"/>
              <a:gd name="connsiteY136" fmla="*/ 315310 h 3720662"/>
              <a:gd name="connsiteX137" fmla="*/ 536028 w 4446310"/>
              <a:gd name="connsiteY137" fmla="*/ 268013 h 3720662"/>
              <a:gd name="connsiteX138" fmla="*/ 488732 w 4446310"/>
              <a:gd name="connsiteY138" fmla="*/ 252248 h 3720662"/>
              <a:gd name="connsiteX139" fmla="*/ 457200 w 4446310"/>
              <a:gd name="connsiteY139" fmla="*/ 220717 h 3720662"/>
              <a:gd name="connsiteX140" fmla="*/ 409904 w 4446310"/>
              <a:gd name="connsiteY140" fmla="*/ 204951 h 3720662"/>
              <a:gd name="connsiteX141" fmla="*/ 346842 w 4446310"/>
              <a:gd name="connsiteY141" fmla="*/ 173420 h 3720662"/>
              <a:gd name="connsiteX142" fmla="*/ 252249 w 4446310"/>
              <a:gd name="connsiteY142" fmla="*/ 141889 h 3720662"/>
              <a:gd name="connsiteX143" fmla="*/ 189187 w 4446310"/>
              <a:gd name="connsiteY143" fmla="*/ 94593 h 3720662"/>
              <a:gd name="connsiteX144" fmla="*/ 141890 w 4446310"/>
              <a:gd name="connsiteY144" fmla="*/ 78827 h 3720662"/>
              <a:gd name="connsiteX145" fmla="*/ 47297 w 4446310"/>
              <a:gd name="connsiteY145" fmla="*/ 15765 h 3720662"/>
              <a:gd name="connsiteX146" fmla="*/ 0 w 4446310"/>
              <a:gd name="connsiteY146" fmla="*/ 0 h 372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4446310" h="3720662">
                <a:moveTo>
                  <a:pt x="15766" y="1954924"/>
                </a:moveTo>
                <a:cubicBezTo>
                  <a:pt x="57807" y="1960179"/>
                  <a:pt x="100462" y="1961812"/>
                  <a:pt x="141890" y="1970689"/>
                </a:cubicBezTo>
                <a:cubicBezTo>
                  <a:pt x="174389" y="1977653"/>
                  <a:pt x="236483" y="2002220"/>
                  <a:pt x="236483" y="2002220"/>
                </a:cubicBezTo>
                <a:cubicBezTo>
                  <a:pt x="252249" y="2012730"/>
                  <a:pt x="270382" y="2020353"/>
                  <a:pt x="283780" y="2033751"/>
                </a:cubicBezTo>
                <a:cubicBezTo>
                  <a:pt x="297178" y="2047149"/>
                  <a:pt x="297718" y="2074011"/>
                  <a:pt x="315311" y="2081048"/>
                </a:cubicBezTo>
                <a:cubicBezTo>
                  <a:pt x="330741" y="2087220"/>
                  <a:pt x="346842" y="2070537"/>
                  <a:pt x="362607" y="2065282"/>
                </a:cubicBezTo>
                <a:cubicBezTo>
                  <a:pt x="367862" y="1991710"/>
                  <a:pt x="356009" y="1914853"/>
                  <a:pt x="378373" y="1844565"/>
                </a:cubicBezTo>
                <a:cubicBezTo>
                  <a:pt x="394307" y="1794487"/>
                  <a:pt x="443816" y="1762167"/>
                  <a:pt x="472966" y="1718441"/>
                </a:cubicBezTo>
                <a:lnTo>
                  <a:pt x="504497" y="1671144"/>
                </a:lnTo>
                <a:cubicBezTo>
                  <a:pt x="499242" y="1702675"/>
                  <a:pt x="495001" y="1734393"/>
                  <a:pt x="488732" y="1765738"/>
                </a:cubicBezTo>
                <a:cubicBezTo>
                  <a:pt x="484483" y="1786985"/>
                  <a:pt x="472966" y="1807132"/>
                  <a:pt x="472966" y="1828800"/>
                </a:cubicBezTo>
                <a:cubicBezTo>
                  <a:pt x="472966" y="1986543"/>
                  <a:pt x="479189" y="2144311"/>
                  <a:pt x="488732" y="2301765"/>
                </a:cubicBezTo>
                <a:cubicBezTo>
                  <a:pt x="489737" y="2318353"/>
                  <a:pt x="497951" y="2333787"/>
                  <a:pt x="504497" y="2349062"/>
                </a:cubicBezTo>
                <a:cubicBezTo>
                  <a:pt x="525565" y="2398222"/>
                  <a:pt x="538795" y="2427613"/>
                  <a:pt x="583325" y="2459420"/>
                </a:cubicBezTo>
                <a:cubicBezTo>
                  <a:pt x="602449" y="2473080"/>
                  <a:pt x="623243" y="2486867"/>
                  <a:pt x="646387" y="2490951"/>
                </a:cubicBezTo>
                <a:cubicBezTo>
                  <a:pt x="713863" y="2502859"/>
                  <a:pt x="783021" y="2501462"/>
                  <a:pt x="851338" y="2506717"/>
                </a:cubicBezTo>
                <a:cubicBezTo>
                  <a:pt x="1003567" y="2557458"/>
                  <a:pt x="766907" y="2476097"/>
                  <a:pt x="961697" y="2554013"/>
                </a:cubicBezTo>
                <a:cubicBezTo>
                  <a:pt x="992556" y="2566357"/>
                  <a:pt x="1027790" y="2568444"/>
                  <a:pt x="1056290" y="2585544"/>
                </a:cubicBezTo>
                <a:cubicBezTo>
                  <a:pt x="1082566" y="2601310"/>
                  <a:pt x="1110604" y="2614455"/>
                  <a:pt x="1135118" y="2632841"/>
                </a:cubicBezTo>
                <a:cubicBezTo>
                  <a:pt x="1229593" y="2703698"/>
                  <a:pt x="1134856" y="2664286"/>
                  <a:pt x="1229711" y="2695903"/>
                </a:cubicBezTo>
                <a:cubicBezTo>
                  <a:pt x="1226325" y="2685745"/>
                  <a:pt x="1192899" y="2589504"/>
                  <a:pt x="1198180" y="2585544"/>
                </a:cubicBezTo>
                <a:cubicBezTo>
                  <a:pt x="1219617" y="2569466"/>
                  <a:pt x="1250731" y="2596055"/>
                  <a:pt x="1277007" y="2601310"/>
                </a:cubicBezTo>
                <a:cubicBezTo>
                  <a:pt x="1292773" y="2611820"/>
                  <a:pt x="1310044" y="2620364"/>
                  <a:pt x="1324304" y="2632841"/>
                </a:cubicBezTo>
                <a:cubicBezTo>
                  <a:pt x="1352270" y="2657311"/>
                  <a:pt x="1367879" y="2699918"/>
                  <a:pt x="1403132" y="2711669"/>
                </a:cubicBezTo>
                <a:lnTo>
                  <a:pt x="1450428" y="2727434"/>
                </a:lnTo>
                <a:cubicBezTo>
                  <a:pt x="1496290" y="2715969"/>
                  <a:pt x="1530690" y="2696859"/>
                  <a:pt x="1576552" y="2727434"/>
                </a:cubicBezTo>
                <a:cubicBezTo>
                  <a:pt x="1615056" y="2753103"/>
                  <a:pt x="1622199" y="2843202"/>
                  <a:pt x="1639614" y="2869324"/>
                </a:cubicBezTo>
                <a:cubicBezTo>
                  <a:pt x="1671390" y="2916988"/>
                  <a:pt x="1683234" y="2941452"/>
                  <a:pt x="1734207" y="2979682"/>
                </a:cubicBezTo>
                <a:cubicBezTo>
                  <a:pt x="1799816" y="3028889"/>
                  <a:pt x="1783683" y="2996537"/>
                  <a:pt x="1844566" y="3026979"/>
                </a:cubicBezTo>
                <a:cubicBezTo>
                  <a:pt x="1861514" y="3035453"/>
                  <a:pt x="1874548" y="3050815"/>
                  <a:pt x="1891863" y="3058510"/>
                </a:cubicBezTo>
                <a:cubicBezTo>
                  <a:pt x="1922235" y="3072009"/>
                  <a:pt x="1986456" y="3090041"/>
                  <a:pt x="1986456" y="3090041"/>
                </a:cubicBezTo>
                <a:cubicBezTo>
                  <a:pt x="1973633" y="3051573"/>
                  <a:pt x="1969721" y="3026010"/>
                  <a:pt x="1939159" y="2995448"/>
                </a:cubicBezTo>
                <a:cubicBezTo>
                  <a:pt x="1925761" y="2982050"/>
                  <a:pt x="1907628" y="2974427"/>
                  <a:pt x="1891863" y="2963917"/>
                </a:cubicBezTo>
                <a:lnTo>
                  <a:pt x="1860332" y="2869324"/>
                </a:lnTo>
                <a:lnTo>
                  <a:pt x="1844566" y="2822027"/>
                </a:lnTo>
                <a:cubicBezTo>
                  <a:pt x="1865587" y="2816772"/>
                  <a:pt x="1885960" y="2806262"/>
                  <a:pt x="1907628" y="2806262"/>
                </a:cubicBezTo>
                <a:cubicBezTo>
                  <a:pt x="1959126" y="2806262"/>
                  <a:pt x="2013499" y="2876084"/>
                  <a:pt x="2049518" y="2885089"/>
                </a:cubicBezTo>
                <a:cubicBezTo>
                  <a:pt x="2163817" y="2913665"/>
                  <a:pt x="2091020" y="2898699"/>
                  <a:pt x="2270235" y="2916620"/>
                </a:cubicBezTo>
                <a:cubicBezTo>
                  <a:pt x="2328042" y="2911365"/>
                  <a:pt x="2387844" y="2916801"/>
                  <a:pt x="2443656" y="2900855"/>
                </a:cubicBezTo>
                <a:cubicBezTo>
                  <a:pt x="2465094" y="2894730"/>
                  <a:pt x="2479890" y="2872916"/>
                  <a:pt x="2490952" y="2853558"/>
                </a:cubicBezTo>
                <a:cubicBezTo>
                  <a:pt x="2498147" y="2840967"/>
                  <a:pt x="2521106" y="2717178"/>
                  <a:pt x="2522483" y="2711669"/>
                </a:cubicBezTo>
                <a:cubicBezTo>
                  <a:pt x="2526514" y="2695547"/>
                  <a:pt x="2526498" y="2676123"/>
                  <a:pt x="2538249" y="2664372"/>
                </a:cubicBezTo>
                <a:cubicBezTo>
                  <a:pt x="2550000" y="2652621"/>
                  <a:pt x="2569780" y="2653862"/>
                  <a:pt x="2585545" y="2648607"/>
                </a:cubicBezTo>
                <a:cubicBezTo>
                  <a:pt x="2744208" y="2754381"/>
                  <a:pt x="2618453" y="2652117"/>
                  <a:pt x="2648607" y="3074275"/>
                </a:cubicBezTo>
                <a:cubicBezTo>
                  <a:pt x="2649791" y="3090851"/>
                  <a:pt x="2649509" y="3114140"/>
                  <a:pt x="2664373" y="3121572"/>
                </a:cubicBezTo>
                <a:cubicBezTo>
                  <a:pt x="2697610" y="3138190"/>
                  <a:pt x="2737654" y="3134866"/>
                  <a:pt x="2774732" y="3137338"/>
                </a:cubicBezTo>
                <a:cubicBezTo>
                  <a:pt x="2895447" y="3145386"/>
                  <a:pt x="3016469" y="3147848"/>
                  <a:pt x="3137338" y="3153103"/>
                </a:cubicBezTo>
                <a:cubicBezTo>
                  <a:pt x="3212920" y="3165700"/>
                  <a:pt x="3243291" y="3155845"/>
                  <a:pt x="3294994" y="3216165"/>
                </a:cubicBezTo>
                <a:cubicBezTo>
                  <a:pt x="3349380" y="3279615"/>
                  <a:pt x="3307792" y="3298424"/>
                  <a:pt x="3358056" y="3373820"/>
                </a:cubicBezTo>
                <a:cubicBezTo>
                  <a:pt x="3405352" y="3444764"/>
                  <a:pt x="3402725" y="3467099"/>
                  <a:pt x="3468414" y="3499944"/>
                </a:cubicBezTo>
                <a:cubicBezTo>
                  <a:pt x="3483278" y="3507376"/>
                  <a:pt x="3499945" y="3510455"/>
                  <a:pt x="3515711" y="3515710"/>
                </a:cubicBezTo>
                <a:cubicBezTo>
                  <a:pt x="3531476" y="3510455"/>
                  <a:pt x="3550241" y="3510583"/>
                  <a:pt x="3563007" y="3499944"/>
                </a:cubicBezTo>
                <a:cubicBezTo>
                  <a:pt x="3629547" y="3444494"/>
                  <a:pt x="3586747" y="3433869"/>
                  <a:pt x="3657600" y="3389586"/>
                </a:cubicBezTo>
                <a:cubicBezTo>
                  <a:pt x="3726752" y="3346366"/>
                  <a:pt x="3798868" y="3351117"/>
                  <a:pt x="3878318" y="3342289"/>
                </a:cubicBezTo>
                <a:cubicBezTo>
                  <a:pt x="3910600" y="3331529"/>
                  <a:pt x="3949402" y="3323204"/>
                  <a:pt x="3972911" y="3294993"/>
                </a:cubicBezTo>
                <a:cubicBezTo>
                  <a:pt x="3987957" y="3276938"/>
                  <a:pt x="3993932" y="3252952"/>
                  <a:pt x="4004442" y="3231931"/>
                </a:cubicBezTo>
                <a:cubicBezTo>
                  <a:pt x="3995743" y="3171039"/>
                  <a:pt x="3969177" y="3054222"/>
                  <a:pt x="4004442" y="2995448"/>
                </a:cubicBezTo>
                <a:cubicBezTo>
                  <a:pt x="4014191" y="2979201"/>
                  <a:pt x="4025463" y="3026979"/>
                  <a:pt x="4035973" y="3042744"/>
                </a:cubicBezTo>
                <a:cubicBezTo>
                  <a:pt x="4049478" y="3083262"/>
                  <a:pt x="4059587" y="3109559"/>
                  <a:pt x="4067504" y="3153103"/>
                </a:cubicBezTo>
                <a:cubicBezTo>
                  <a:pt x="4074151" y="3189663"/>
                  <a:pt x="4079379" y="3226506"/>
                  <a:pt x="4083269" y="3263462"/>
                </a:cubicBezTo>
                <a:cubicBezTo>
                  <a:pt x="4095356" y="3378288"/>
                  <a:pt x="4091832" y="3443882"/>
                  <a:pt x="4114800" y="3547241"/>
                </a:cubicBezTo>
                <a:cubicBezTo>
                  <a:pt x="4118405" y="3563464"/>
                  <a:pt x="4126961" y="3578315"/>
                  <a:pt x="4130566" y="3594538"/>
                </a:cubicBezTo>
                <a:cubicBezTo>
                  <a:pt x="4137501" y="3625743"/>
                  <a:pt x="4132036" y="3660540"/>
                  <a:pt x="4146332" y="3689131"/>
                </a:cubicBezTo>
                <a:cubicBezTo>
                  <a:pt x="4154806" y="3706078"/>
                  <a:pt x="4177863" y="3710152"/>
                  <a:pt x="4193628" y="3720662"/>
                </a:cubicBezTo>
                <a:cubicBezTo>
                  <a:pt x="4235669" y="3710152"/>
                  <a:pt x="4285913" y="3716202"/>
                  <a:pt x="4319752" y="3689131"/>
                </a:cubicBezTo>
                <a:cubicBezTo>
                  <a:pt x="4345705" y="3668368"/>
                  <a:pt x="4340773" y="3626069"/>
                  <a:pt x="4351283" y="3594538"/>
                </a:cubicBezTo>
                <a:lnTo>
                  <a:pt x="4367049" y="3547241"/>
                </a:lnTo>
                <a:cubicBezTo>
                  <a:pt x="4372304" y="3442138"/>
                  <a:pt x="4369203" y="3336282"/>
                  <a:pt x="4382814" y="3231931"/>
                </a:cubicBezTo>
                <a:cubicBezTo>
                  <a:pt x="4385265" y="3213142"/>
                  <a:pt x="4406650" y="3201949"/>
                  <a:pt x="4414345" y="3184634"/>
                </a:cubicBezTo>
                <a:cubicBezTo>
                  <a:pt x="4427844" y="3154262"/>
                  <a:pt x="4445876" y="3090041"/>
                  <a:pt x="4445876" y="3090041"/>
                </a:cubicBezTo>
                <a:cubicBezTo>
                  <a:pt x="4435366" y="2958662"/>
                  <a:pt x="4446310" y="2823767"/>
                  <a:pt x="4414345" y="2695903"/>
                </a:cubicBezTo>
                <a:cubicBezTo>
                  <a:pt x="4409090" y="2674882"/>
                  <a:pt x="4410599" y="2650870"/>
                  <a:pt x="4398580" y="2632841"/>
                </a:cubicBezTo>
                <a:cubicBezTo>
                  <a:pt x="4388070" y="2617075"/>
                  <a:pt x="4365839" y="2613440"/>
                  <a:pt x="4351283" y="2601310"/>
                </a:cubicBezTo>
                <a:cubicBezTo>
                  <a:pt x="4334155" y="2587037"/>
                  <a:pt x="4321115" y="2568286"/>
                  <a:pt x="4303987" y="2554013"/>
                </a:cubicBezTo>
                <a:cubicBezTo>
                  <a:pt x="4266490" y="2522765"/>
                  <a:pt x="4208966" y="2495638"/>
                  <a:pt x="4162097" y="2490951"/>
                </a:cubicBezTo>
                <a:lnTo>
                  <a:pt x="4004442" y="2475186"/>
                </a:lnTo>
                <a:cubicBezTo>
                  <a:pt x="3983421" y="2464676"/>
                  <a:pt x="3960504" y="2457315"/>
                  <a:pt x="3941380" y="2443655"/>
                </a:cubicBezTo>
                <a:cubicBezTo>
                  <a:pt x="3902756" y="2416067"/>
                  <a:pt x="3887694" y="2386775"/>
                  <a:pt x="3862552" y="2349062"/>
                </a:cubicBezTo>
                <a:cubicBezTo>
                  <a:pt x="4009029" y="2312442"/>
                  <a:pt x="3826931" y="2349062"/>
                  <a:pt x="4020207" y="2349062"/>
                </a:cubicBezTo>
                <a:cubicBezTo>
                  <a:pt x="4078252" y="2349062"/>
                  <a:pt x="4135821" y="2338551"/>
                  <a:pt x="4193628" y="2333296"/>
                </a:cubicBezTo>
                <a:cubicBezTo>
                  <a:pt x="4299659" y="2262609"/>
                  <a:pt x="4252544" y="2313819"/>
                  <a:pt x="4225159" y="2081048"/>
                </a:cubicBezTo>
                <a:cubicBezTo>
                  <a:pt x="4221740" y="2051982"/>
                  <a:pt x="4197705" y="2006297"/>
                  <a:pt x="4177863" y="1986455"/>
                </a:cubicBezTo>
                <a:cubicBezTo>
                  <a:pt x="4159283" y="1967875"/>
                  <a:pt x="4134750" y="1956258"/>
                  <a:pt x="4114800" y="1939158"/>
                </a:cubicBezTo>
                <a:cubicBezTo>
                  <a:pt x="4068957" y="1899864"/>
                  <a:pt x="4038040" y="1845083"/>
                  <a:pt x="3972911" y="1828800"/>
                </a:cubicBezTo>
                <a:lnTo>
                  <a:pt x="3909849" y="1813034"/>
                </a:lnTo>
                <a:cubicBezTo>
                  <a:pt x="3888828" y="1797269"/>
                  <a:pt x="3863608" y="1785924"/>
                  <a:pt x="3846787" y="1765738"/>
                </a:cubicBezTo>
                <a:cubicBezTo>
                  <a:pt x="3820510" y="1734206"/>
                  <a:pt x="3831021" y="1702676"/>
                  <a:pt x="3846787" y="1671144"/>
                </a:cubicBezTo>
                <a:cubicBezTo>
                  <a:pt x="3855261" y="1654197"/>
                  <a:pt x="3867808" y="1639613"/>
                  <a:pt x="3878318" y="1623848"/>
                </a:cubicBezTo>
                <a:cubicBezTo>
                  <a:pt x="3883573" y="1608082"/>
                  <a:pt x="3895918" y="1593068"/>
                  <a:pt x="3894083" y="1576551"/>
                </a:cubicBezTo>
                <a:cubicBezTo>
                  <a:pt x="3888795" y="1528957"/>
                  <a:pt x="3862612" y="1472572"/>
                  <a:pt x="3831021" y="1434662"/>
                </a:cubicBezTo>
                <a:cubicBezTo>
                  <a:pt x="3816748" y="1417534"/>
                  <a:pt x="3797998" y="1404493"/>
                  <a:pt x="3783725" y="1387365"/>
                </a:cubicBezTo>
                <a:cubicBezTo>
                  <a:pt x="3728871" y="1321540"/>
                  <a:pt x="3782540" y="1350185"/>
                  <a:pt x="3704897" y="1324303"/>
                </a:cubicBezTo>
                <a:cubicBezTo>
                  <a:pt x="3673366" y="1329558"/>
                  <a:pt x="3641316" y="1332316"/>
                  <a:pt x="3610304" y="1340069"/>
                </a:cubicBezTo>
                <a:cubicBezTo>
                  <a:pt x="3578060" y="1348130"/>
                  <a:pt x="3548614" y="1366900"/>
                  <a:pt x="3515711" y="1371600"/>
                </a:cubicBezTo>
                <a:lnTo>
                  <a:pt x="3405352" y="1387365"/>
                </a:lnTo>
                <a:cubicBezTo>
                  <a:pt x="3389587" y="1397875"/>
                  <a:pt x="3370186" y="1404340"/>
                  <a:pt x="3358056" y="1418896"/>
                </a:cubicBezTo>
                <a:cubicBezTo>
                  <a:pt x="3334782" y="1446824"/>
                  <a:pt x="3326072" y="1504393"/>
                  <a:pt x="3294994" y="1529255"/>
                </a:cubicBezTo>
                <a:cubicBezTo>
                  <a:pt x="3282017" y="1539636"/>
                  <a:pt x="3264247" y="1543515"/>
                  <a:pt x="3247697" y="1545020"/>
                </a:cubicBezTo>
                <a:cubicBezTo>
                  <a:pt x="3148121" y="1554072"/>
                  <a:pt x="3048000" y="1555531"/>
                  <a:pt x="2948152" y="1560786"/>
                </a:cubicBezTo>
                <a:cubicBezTo>
                  <a:pt x="2916621" y="1581807"/>
                  <a:pt x="2880355" y="1597052"/>
                  <a:pt x="2853559" y="1623848"/>
                </a:cubicBezTo>
                <a:cubicBezTo>
                  <a:pt x="2832538" y="1644869"/>
                  <a:pt x="2813710" y="1668339"/>
                  <a:pt x="2790497" y="1686910"/>
                </a:cubicBezTo>
                <a:cubicBezTo>
                  <a:pt x="2760906" y="1710583"/>
                  <a:pt x="2695904" y="1749972"/>
                  <a:pt x="2695904" y="1749972"/>
                </a:cubicBezTo>
                <a:cubicBezTo>
                  <a:pt x="2611821" y="1744717"/>
                  <a:pt x="2527440" y="1743026"/>
                  <a:pt x="2443656" y="1734207"/>
                </a:cubicBezTo>
                <a:cubicBezTo>
                  <a:pt x="2427129" y="1732467"/>
                  <a:pt x="2412978" y="1718441"/>
                  <a:pt x="2396359" y="1718441"/>
                </a:cubicBezTo>
                <a:cubicBezTo>
                  <a:pt x="2338314" y="1718441"/>
                  <a:pt x="2280745" y="1728952"/>
                  <a:pt x="2222938" y="1734207"/>
                </a:cubicBezTo>
                <a:cubicBezTo>
                  <a:pt x="2207173" y="1739462"/>
                  <a:pt x="2192260" y="1749972"/>
                  <a:pt x="2175642" y="1749972"/>
                </a:cubicBezTo>
                <a:cubicBezTo>
                  <a:pt x="2138482" y="1749972"/>
                  <a:pt x="2101133" y="1743984"/>
                  <a:pt x="2065283" y="1734207"/>
                </a:cubicBezTo>
                <a:cubicBezTo>
                  <a:pt x="2004476" y="1717623"/>
                  <a:pt x="2006294" y="1696828"/>
                  <a:pt x="1954925" y="1671144"/>
                </a:cubicBezTo>
                <a:cubicBezTo>
                  <a:pt x="1940061" y="1663712"/>
                  <a:pt x="1923394" y="1660634"/>
                  <a:pt x="1907628" y="1655379"/>
                </a:cubicBezTo>
                <a:cubicBezTo>
                  <a:pt x="1876097" y="1634358"/>
                  <a:pt x="1834056" y="1623848"/>
                  <a:pt x="1813035" y="1592317"/>
                </a:cubicBezTo>
                <a:cubicBezTo>
                  <a:pt x="1792014" y="1560786"/>
                  <a:pt x="1783868" y="1514671"/>
                  <a:pt x="1749973" y="1497724"/>
                </a:cubicBezTo>
                <a:cubicBezTo>
                  <a:pt x="1700018" y="1472747"/>
                  <a:pt x="1664782" y="1459829"/>
                  <a:pt x="1623849" y="1418896"/>
                </a:cubicBezTo>
                <a:cubicBezTo>
                  <a:pt x="1518749" y="1313796"/>
                  <a:pt x="1671143" y="1424150"/>
                  <a:pt x="1545021" y="1340069"/>
                </a:cubicBezTo>
                <a:cubicBezTo>
                  <a:pt x="1534511" y="1324303"/>
                  <a:pt x="1513490" y="1311720"/>
                  <a:pt x="1513490" y="1292772"/>
                </a:cubicBezTo>
                <a:cubicBezTo>
                  <a:pt x="1513490" y="1259535"/>
                  <a:pt x="1545021" y="1198179"/>
                  <a:pt x="1545021" y="1198179"/>
                </a:cubicBezTo>
                <a:cubicBezTo>
                  <a:pt x="1510153" y="1163310"/>
                  <a:pt x="1494328" y="1141301"/>
                  <a:pt x="1450428" y="1119351"/>
                </a:cubicBezTo>
                <a:cubicBezTo>
                  <a:pt x="1435564" y="1111919"/>
                  <a:pt x="1418897" y="1108841"/>
                  <a:pt x="1403132" y="1103586"/>
                </a:cubicBezTo>
                <a:cubicBezTo>
                  <a:pt x="1392621" y="1093076"/>
                  <a:pt x="1383207" y="1081340"/>
                  <a:pt x="1371600" y="1072055"/>
                </a:cubicBezTo>
                <a:cubicBezTo>
                  <a:pt x="1356804" y="1060219"/>
                  <a:pt x="1336140" y="1055320"/>
                  <a:pt x="1324304" y="1040524"/>
                </a:cubicBezTo>
                <a:cubicBezTo>
                  <a:pt x="1237275" y="931737"/>
                  <a:pt x="1396784" y="1052058"/>
                  <a:pt x="1261242" y="961696"/>
                </a:cubicBezTo>
                <a:cubicBezTo>
                  <a:pt x="1245476" y="972206"/>
                  <a:pt x="1227343" y="979829"/>
                  <a:pt x="1213945" y="993227"/>
                </a:cubicBezTo>
                <a:cubicBezTo>
                  <a:pt x="1200547" y="1006625"/>
                  <a:pt x="1201171" y="1037844"/>
                  <a:pt x="1182414" y="1040524"/>
                </a:cubicBezTo>
                <a:cubicBezTo>
                  <a:pt x="1119769" y="1049473"/>
                  <a:pt x="1056290" y="1030013"/>
                  <a:pt x="993228" y="1024758"/>
                </a:cubicBezTo>
                <a:cubicBezTo>
                  <a:pt x="998483" y="1008993"/>
                  <a:pt x="998613" y="990439"/>
                  <a:pt x="1008994" y="977462"/>
                </a:cubicBezTo>
                <a:cubicBezTo>
                  <a:pt x="1077310" y="892067"/>
                  <a:pt x="1040525" y="1005050"/>
                  <a:pt x="1087821" y="898634"/>
                </a:cubicBezTo>
                <a:cubicBezTo>
                  <a:pt x="1149551" y="759741"/>
                  <a:pt x="1080321" y="843072"/>
                  <a:pt x="1166649" y="756744"/>
                </a:cubicBezTo>
                <a:cubicBezTo>
                  <a:pt x="1140126" y="677177"/>
                  <a:pt x="1170144" y="734966"/>
                  <a:pt x="1103587" y="677917"/>
                </a:cubicBezTo>
                <a:cubicBezTo>
                  <a:pt x="1081016" y="658570"/>
                  <a:pt x="1063738" y="633426"/>
                  <a:pt x="1040525" y="614855"/>
                </a:cubicBezTo>
                <a:cubicBezTo>
                  <a:pt x="1010934" y="591182"/>
                  <a:pt x="976248" y="574530"/>
                  <a:pt x="945932" y="551793"/>
                </a:cubicBezTo>
                <a:cubicBezTo>
                  <a:pt x="924911" y="536027"/>
                  <a:pt x="905683" y="517533"/>
                  <a:pt x="882869" y="504496"/>
                </a:cubicBezTo>
                <a:cubicBezTo>
                  <a:pt x="868440" y="496251"/>
                  <a:pt x="851338" y="493986"/>
                  <a:pt x="835573" y="488731"/>
                </a:cubicBezTo>
                <a:cubicBezTo>
                  <a:pt x="819807" y="499241"/>
                  <a:pt x="801674" y="506864"/>
                  <a:pt x="788276" y="520262"/>
                </a:cubicBezTo>
                <a:cubicBezTo>
                  <a:pt x="774878" y="533660"/>
                  <a:pt x="771541" y="555721"/>
                  <a:pt x="756745" y="567558"/>
                </a:cubicBezTo>
                <a:cubicBezTo>
                  <a:pt x="743768" y="577939"/>
                  <a:pt x="725214" y="578069"/>
                  <a:pt x="709449" y="583324"/>
                </a:cubicBezTo>
                <a:cubicBezTo>
                  <a:pt x="693683" y="578069"/>
                  <a:pt x="675979" y="576776"/>
                  <a:pt x="662152" y="567558"/>
                </a:cubicBezTo>
                <a:cubicBezTo>
                  <a:pt x="611540" y="533817"/>
                  <a:pt x="615619" y="522551"/>
                  <a:pt x="599090" y="472965"/>
                </a:cubicBezTo>
                <a:cubicBezTo>
                  <a:pt x="570420" y="272271"/>
                  <a:pt x="609151" y="430024"/>
                  <a:pt x="551794" y="315310"/>
                </a:cubicBezTo>
                <a:cubicBezTo>
                  <a:pt x="544362" y="300446"/>
                  <a:pt x="547779" y="279764"/>
                  <a:pt x="536028" y="268013"/>
                </a:cubicBezTo>
                <a:cubicBezTo>
                  <a:pt x="524277" y="256262"/>
                  <a:pt x="504497" y="257503"/>
                  <a:pt x="488732" y="252248"/>
                </a:cubicBezTo>
                <a:cubicBezTo>
                  <a:pt x="478221" y="241738"/>
                  <a:pt x="469946" y="228365"/>
                  <a:pt x="457200" y="220717"/>
                </a:cubicBezTo>
                <a:cubicBezTo>
                  <a:pt x="442950" y="212167"/>
                  <a:pt x="425178" y="211497"/>
                  <a:pt x="409904" y="204951"/>
                </a:cubicBezTo>
                <a:cubicBezTo>
                  <a:pt x="388302" y="195693"/>
                  <a:pt x="368663" y="182148"/>
                  <a:pt x="346842" y="173420"/>
                </a:cubicBezTo>
                <a:cubicBezTo>
                  <a:pt x="315983" y="161076"/>
                  <a:pt x="252249" y="141889"/>
                  <a:pt x="252249" y="141889"/>
                </a:cubicBezTo>
                <a:cubicBezTo>
                  <a:pt x="231228" y="126124"/>
                  <a:pt x="212001" y="107629"/>
                  <a:pt x="189187" y="94593"/>
                </a:cubicBezTo>
                <a:cubicBezTo>
                  <a:pt x="174758" y="86348"/>
                  <a:pt x="156417" y="86898"/>
                  <a:pt x="141890" y="78827"/>
                </a:cubicBezTo>
                <a:cubicBezTo>
                  <a:pt x="108763" y="60423"/>
                  <a:pt x="83248" y="27748"/>
                  <a:pt x="47297" y="15765"/>
                </a:cubicBezTo>
                <a:lnTo>
                  <a:pt x="0" y="0"/>
                </a:lnTo>
              </a:path>
            </a:pathLst>
          </a:custGeom>
          <a:solidFill>
            <a:schemeClr val="accent6">
              <a:lumMod val="60000"/>
              <a:lumOff val="40000"/>
            </a:schemeClr>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Oval 7"/>
          <p:cNvSpPr/>
          <p:nvPr/>
        </p:nvSpPr>
        <p:spPr>
          <a:xfrm>
            <a:off x="3352800" y="3124200"/>
            <a:ext cx="304800" cy="304800"/>
          </a:xfrm>
          <a:prstGeom prst="ellipse">
            <a:avLst/>
          </a:prstGeom>
          <a:solidFill>
            <a:schemeClr val="accent2"/>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6248400" y="1905001"/>
            <a:ext cx="2195216" cy="461665"/>
          </a:xfrm>
          <a:prstGeom prst="rect">
            <a:avLst/>
          </a:prstGeom>
          <a:noFill/>
        </p:spPr>
        <p:txBody>
          <a:bodyPr wrap="none" rtlCol="0">
            <a:spAutoFit/>
          </a:bodyPr>
          <a:lstStyle/>
          <a:p>
            <a:r>
              <a:rPr lang="en-US" sz="2400" dirty="0">
                <a:solidFill>
                  <a:schemeClr val="tx2"/>
                </a:solidFill>
              </a:rPr>
              <a:t>Chesapeake Bay</a:t>
            </a:r>
          </a:p>
        </p:txBody>
      </p:sp>
      <p:pic>
        <p:nvPicPr>
          <p:cNvPr id="15" name="Picture 14" descr="British_Flag.gif"/>
          <p:cNvPicPr>
            <a:picLocks noChangeAspect="1"/>
          </p:cNvPicPr>
          <p:nvPr/>
        </p:nvPicPr>
        <p:blipFill>
          <a:blip r:embed="rId2" cstate="print"/>
          <a:stretch>
            <a:fillRect/>
          </a:stretch>
        </p:blipFill>
        <p:spPr>
          <a:xfrm>
            <a:off x="3276601" y="2743200"/>
            <a:ext cx="493059" cy="419100"/>
          </a:xfrm>
          <a:prstGeom prst="rect">
            <a:avLst/>
          </a:prstGeom>
        </p:spPr>
      </p:pic>
      <p:sp>
        <p:nvSpPr>
          <p:cNvPr id="16" name="TextBox 15"/>
          <p:cNvSpPr txBox="1"/>
          <p:nvPr/>
        </p:nvSpPr>
        <p:spPr>
          <a:xfrm>
            <a:off x="3733801" y="3200400"/>
            <a:ext cx="1268745" cy="400110"/>
          </a:xfrm>
          <a:prstGeom prst="rect">
            <a:avLst/>
          </a:prstGeom>
          <a:noFill/>
        </p:spPr>
        <p:txBody>
          <a:bodyPr wrap="none" rtlCol="0">
            <a:spAutoFit/>
          </a:bodyPr>
          <a:lstStyle/>
          <a:p>
            <a:r>
              <a:rPr lang="en-US" sz="2000" b="1" dirty="0">
                <a:latin typeface="Caslon Antique" pitchFamily="18" charset="0"/>
              </a:rPr>
              <a:t>Yorktown</a:t>
            </a:r>
          </a:p>
        </p:txBody>
      </p:sp>
      <p:sp>
        <p:nvSpPr>
          <p:cNvPr id="17" name="TextBox 16"/>
          <p:cNvSpPr txBox="1"/>
          <p:nvPr/>
        </p:nvSpPr>
        <p:spPr>
          <a:xfrm>
            <a:off x="1524000" y="2590800"/>
            <a:ext cx="1440844" cy="369332"/>
          </a:xfrm>
          <a:prstGeom prst="rect">
            <a:avLst/>
          </a:prstGeom>
          <a:noFill/>
        </p:spPr>
        <p:txBody>
          <a:bodyPr wrap="none" rtlCol="0">
            <a:spAutoFit/>
          </a:bodyPr>
          <a:lstStyle/>
          <a:p>
            <a:r>
              <a:rPr lang="en-US" dirty="0">
                <a:latin typeface="Caslon Antique" pitchFamily="18" charset="0"/>
              </a:rPr>
              <a:t>Williamsburg</a:t>
            </a:r>
          </a:p>
        </p:txBody>
      </p:sp>
      <p:sp>
        <p:nvSpPr>
          <p:cNvPr id="18" name="TextBox 17"/>
          <p:cNvSpPr txBox="1"/>
          <p:nvPr/>
        </p:nvSpPr>
        <p:spPr>
          <a:xfrm>
            <a:off x="4648201" y="6172200"/>
            <a:ext cx="915635" cy="369332"/>
          </a:xfrm>
          <a:prstGeom prst="rect">
            <a:avLst/>
          </a:prstGeom>
          <a:noFill/>
        </p:spPr>
        <p:txBody>
          <a:bodyPr wrap="none" rtlCol="0">
            <a:spAutoFit/>
          </a:bodyPr>
          <a:lstStyle/>
          <a:p>
            <a:r>
              <a:rPr lang="en-US" dirty="0">
                <a:latin typeface="Caslon Antique" pitchFamily="18" charset="0"/>
              </a:rPr>
              <a:t>Norfolk</a:t>
            </a:r>
          </a:p>
        </p:txBody>
      </p:sp>
      <p:sp>
        <p:nvSpPr>
          <p:cNvPr id="19" name="TextBox 18"/>
          <p:cNvSpPr txBox="1"/>
          <p:nvPr/>
        </p:nvSpPr>
        <p:spPr>
          <a:xfrm>
            <a:off x="7772400" y="2971800"/>
            <a:ext cx="1402948" cy="369332"/>
          </a:xfrm>
          <a:prstGeom prst="rect">
            <a:avLst/>
          </a:prstGeom>
          <a:noFill/>
        </p:spPr>
        <p:txBody>
          <a:bodyPr wrap="none" rtlCol="0">
            <a:spAutoFit/>
          </a:bodyPr>
          <a:lstStyle/>
          <a:p>
            <a:r>
              <a:rPr lang="en-US" i="1" dirty="0">
                <a:latin typeface="+mj-lt"/>
              </a:rPr>
              <a:t>Cape Charles</a:t>
            </a:r>
          </a:p>
        </p:txBody>
      </p:sp>
      <p:sp>
        <p:nvSpPr>
          <p:cNvPr id="20" name="TextBox 19"/>
          <p:cNvSpPr txBox="1"/>
          <p:nvPr/>
        </p:nvSpPr>
        <p:spPr>
          <a:xfrm>
            <a:off x="8458201" y="5638800"/>
            <a:ext cx="1261499" cy="369332"/>
          </a:xfrm>
          <a:prstGeom prst="rect">
            <a:avLst/>
          </a:prstGeom>
          <a:noFill/>
        </p:spPr>
        <p:txBody>
          <a:bodyPr wrap="none" rtlCol="0">
            <a:spAutoFit/>
          </a:bodyPr>
          <a:lstStyle/>
          <a:p>
            <a:r>
              <a:rPr lang="en-US" i="1" dirty="0">
                <a:latin typeface="+mj-lt"/>
              </a:rPr>
              <a:t>Cape Henry</a:t>
            </a:r>
          </a:p>
        </p:txBody>
      </p:sp>
      <p:pic>
        <p:nvPicPr>
          <p:cNvPr id="21" name="Picture 20" descr="betsy-med.gif"/>
          <p:cNvPicPr>
            <a:picLocks noChangeAspect="1"/>
          </p:cNvPicPr>
          <p:nvPr/>
        </p:nvPicPr>
        <p:blipFill>
          <a:blip r:embed="rId3" cstate="print"/>
          <a:stretch>
            <a:fillRect/>
          </a:stretch>
        </p:blipFill>
        <p:spPr>
          <a:xfrm>
            <a:off x="3657600" y="1828801"/>
            <a:ext cx="685800" cy="453911"/>
          </a:xfrm>
          <a:prstGeom prst="rect">
            <a:avLst/>
          </a:prstGeom>
        </p:spPr>
      </p:pic>
      <p:cxnSp>
        <p:nvCxnSpPr>
          <p:cNvPr id="23" name="Straight Connector 22"/>
          <p:cNvCxnSpPr/>
          <p:nvPr/>
        </p:nvCxnSpPr>
        <p:spPr>
          <a:xfrm rot="5400000">
            <a:off x="3009900" y="3162300"/>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3200400" y="3352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429000" y="3505200"/>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3695700" y="3390900"/>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0" name="Picture 29" descr="betsy-med.gif"/>
          <p:cNvPicPr>
            <a:picLocks noChangeAspect="1"/>
          </p:cNvPicPr>
          <p:nvPr/>
        </p:nvPicPr>
        <p:blipFill>
          <a:blip r:embed="rId3" cstate="print"/>
          <a:stretch>
            <a:fillRect/>
          </a:stretch>
        </p:blipFill>
        <p:spPr>
          <a:xfrm>
            <a:off x="4038600" y="3505201"/>
            <a:ext cx="685800" cy="453911"/>
          </a:xfrm>
          <a:prstGeom prst="rect">
            <a:avLst/>
          </a:prstGeom>
        </p:spPr>
      </p:pic>
      <p:pic>
        <p:nvPicPr>
          <p:cNvPr id="31" name="Picture 30" descr="fluerflag.gif"/>
          <p:cNvPicPr>
            <a:picLocks noChangeAspect="1"/>
          </p:cNvPicPr>
          <p:nvPr/>
        </p:nvPicPr>
        <p:blipFill>
          <a:blip r:embed="rId4" cstate="print"/>
          <a:stretch>
            <a:fillRect/>
          </a:stretch>
        </p:blipFill>
        <p:spPr>
          <a:xfrm>
            <a:off x="2895601" y="3657600"/>
            <a:ext cx="614363" cy="400672"/>
          </a:xfrm>
          <a:prstGeom prst="rect">
            <a:avLst/>
          </a:prstGeom>
        </p:spPr>
      </p:pic>
      <p:pic>
        <p:nvPicPr>
          <p:cNvPr id="32" name="Picture 31" descr="betsy-med.gif"/>
          <p:cNvPicPr>
            <a:picLocks noChangeAspect="1"/>
          </p:cNvPicPr>
          <p:nvPr/>
        </p:nvPicPr>
        <p:blipFill>
          <a:blip r:embed="rId3" cstate="print"/>
          <a:stretch>
            <a:fillRect/>
          </a:stretch>
        </p:blipFill>
        <p:spPr>
          <a:xfrm>
            <a:off x="2133600" y="3048001"/>
            <a:ext cx="685800" cy="453911"/>
          </a:xfrm>
          <a:prstGeom prst="rect">
            <a:avLst/>
          </a:prstGeom>
        </p:spPr>
      </p:pic>
      <p:pic>
        <p:nvPicPr>
          <p:cNvPr id="33" name="Picture 32" descr="fluerflag.gif"/>
          <p:cNvPicPr>
            <a:picLocks noChangeAspect="1"/>
          </p:cNvPicPr>
          <p:nvPr/>
        </p:nvPicPr>
        <p:blipFill>
          <a:blip r:embed="rId4" cstate="print"/>
          <a:stretch>
            <a:fillRect/>
          </a:stretch>
        </p:blipFill>
        <p:spPr>
          <a:xfrm>
            <a:off x="8458201" y="4038600"/>
            <a:ext cx="614363" cy="400672"/>
          </a:xfrm>
          <a:prstGeom prst="rect">
            <a:avLst/>
          </a:prstGeom>
        </p:spPr>
      </p:pic>
      <p:pic>
        <p:nvPicPr>
          <p:cNvPr id="34" name="Picture 33" descr="sailing_ship.gif"/>
          <p:cNvPicPr>
            <a:picLocks noChangeAspect="1"/>
          </p:cNvPicPr>
          <p:nvPr/>
        </p:nvPicPr>
        <p:blipFill>
          <a:blip r:embed="rId5" cstate="print"/>
          <a:stretch>
            <a:fillRect/>
          </a:stretch>
        </p:blipFill>
        <p:spPr>
          <a:xfrm>
            <a:off x="8077201" y="2895600"/>
            <a:ext cx="983359" cy="844532"/>
          </a:xfrm>
          <a:prstGeom prst="rect">
            <a:avLst/>
          </a:prstGeom>
        </p:spPr>
      </p:pic>
      <p:pic>
        <p:nvPicPr>
          <p:cNvPr id="35" name="Picture 34" descr="sailing_ship.gif"/>
          <p:cNvPicPr>
            <a:picLocks noChangeAspect="1"/>
          </p:cNvPicPr>
          <p:nvPr/>
        </p:nvPicPr>
        <p:blipFill>
          <a:blip r:embed="rId5" cstate="print"/>
          <a:stretch>
            <a:fillRect/>
          </a:stretch>
        </p:blipFill>
        <p:spPr>
          <a:xfrm>
            <a:off x="7620001" y="3352800"/>
            <a:ext cx="983359" cy="844532"/>
          </a:xfrm>
          <a:prstGeom prst="rect">
            <a:avLst/>
          </a:prstGeom>
        </p:spPr>
      </p:pic>
      <p:pic>
        <p:nvPicPr>
          <p:cNvPr id="36" name="Picture 35" descr="sailing_ship.gif"/>
          <p:cNvPicPr>
            <a:picLocks noChangeAspect="1"/>
          </p:cNvPicPr>
          <p:nvPr/>
        </p:nvPicPr>
        <p:blipFill>
          <a:blip r:embed="rId5" cstate="print"/>
          <a:stretch>
            <a:fillRect/>
          </a:stretch>
        </p:blipFill>
        <p:spPr>
          <a:xfrm>
            <a:off x="7391401" y="4038600"/>
            <a:ext cx="983359" cy="844532"/>
          </a:xfrm>
          <a:prstGeom prst="rect">
            <a:avLst/>
          </a:prstGeom>
        </p:spPr>
      </p:pic>
      <p:pic>
        <p:nvPicPr>
          <p:cNvPr id="37" name="Picture 36" descr="sailing_ship.gif"/>
          <p:cNvPicPr>
            <a:picLocks noChangeAspect="1"/>
          </p:cNvPicPr>
          <p:nvPr/>
        </p:nvPicPr>
        <p:blipFill>
          <a:blip r:embed="rId5" cstate="print"/>
          <a:stretch>
            <a:fillRect/>
          </a:stretch>
        </p:blipFill>
        <p:spPr>
          <a:xfrm>
            <a:off x="7239001" y="4800600"/>
            <a:ext cx="983359" cy="844532"/>
          </a:xfrm>
          <a:prstGeom prst="rect">
            <a:avLst/>
          </a:prstGeom>
        </p:spPr>
      </p:pic>
      <p:cxnSp>
        <p:nvCxnSpPr>
          <p:cNvPr id="39" name="Straight Connector 38"/>
          <p:cNvCxnSpPr/>
          <p:nvPr/>
        </p:nvCxnSpPr>
        <p:spPr>
          <a:xfrm rot="16200000" flipH="1">
            <a:off x="2628900" y="2857500"/>
            <a:ext cx="457200" cy="762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2705100" y="3238500"/>
            <a:ext cx="381000" cy="3048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124200" y="3581400"/>
            <a:ext cx="457200" cy="2286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657600" y="3657600"/>
            <a:ext cx="381000" cy="762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4038600" y="3352800"/>
            <a:ext cx="457200" cy="152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4000500" y="2247900"/>
            <a:ext cx="381000" cy="3048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581400" y="2286000"/>
            <a:ext cx="381000" cy="762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45" name="Picture 44" descr="idea_battle-of-yorktown_311x175.jpg"/>
          <p:cNvPicPr>
            <a:picLocks noChangeAspect="1"/>
          </p:cNvPicPr>
          <p:nvPr/>
        </p:nvPicPr>
        <p:blipFill>
          <a:blip r:embed="rId6" cstate="print"/>
          <a:stretch>
            <a:fillRect/>
          </a:stretch>
        </p:blipFill>
        <p:spPr>
          <a:xfrm flipH="1">
            <a:off x="1524001" y="4343401"/>
            <a:ext cx="2962275" cy="1666875"/>
          </a:xfrm>
          <a:prstGeom prst="rect">
            <a:avLst/>
          </a:prstGeom>
        </p:spPr>
      </p:pic>
      <p:sp>
        <p:nvSpPr>
          <p:cNvPr id="43" name="Rectangle 42"/>
          <p:cNvSpPr/>
          <p:nvPr/>
        </p:nvSpPr>
        <p:spPr>
          <a:xfrm>
            <a:off x="3352800" y="2743200"/>
            <a:ext cx="457200" cy="304800"/>
          </a:xfrm>
          <a:prstGeom prst="rect">
            <a:avLst/>
          </a:prstGeom>
          <a:solidFill>
            <a:schemeClr val="bg1"/>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0" name="Straight Connector 49"/>
          <p:cNvCxnSpPr/>
          <p:nvPr/>
        </p:nvCxnSpPr>
        <p:spPr>
          <a:xfrm rot="5400000">
            <a:off x="3009901" y="3086099"/>
            <a:ext cx="685801"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52" name="Picture 51" descr="yorktown.jpg"/>
          <p:cNvPicPr>
            <a:picLocks noChangeAspect="1"/>
          </p:cNvPicPr>
          <p:nvPr/>
        </p:nvPicPr>
        <p:blipFill>
          <a:blip r:embed="rId7" cstate="print"/>
          <a:stretch>
            <a:fillRect/>
          </a:stretch>
        </p:blipFill>
        <p:spPr>
          <a:xfrm>
            <a:off x="4953000" y="1"/>
            <a:ext cx="4381500" cy="3152775"/>
          </a:xfrm>
          <a:prstGeom prst="rect">
            <a:avLst/>
          </a:prstGeom>
        </p:spPr>
      </p:pic>
      <p:sp>
        <p:nvSpPr>
          <p:cNvPr id="51" name="Rectangle 50">
            <a:extLst>
              <a:ext uri="{FF2B5EF4-FFF2-40B4-BE49-F238E27FC236}">
                <a16:creationId xmlns:a16="http://schemas.microsoft.com/office/drawing/2014/main" id="{BCAD02A8-06B1-471F-B536-D2B506F373D7}"/>
              </a:ext>
            </a:extLst>
          </p:cNvPr>
          <p:cNvSpPr/>
          <p:nvPr/>
        </p:nvSpPr>
        <p:spPr>
          <a:xfrm>
            <a:off x="0" y="-146957"/>
            <a:ext cx="1500677" cy="73315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Shape 1">
            <a:extLst>
              <a:ext uri="{FF2B5EF4-FFF2-40B4-BE49-F238E27FC236}">
                <a16:creationId xmlns:a16="http://schemas.microsoft.com/office/drawing/2014/main" id="{92CE6653-C9A9-4F71-A74C-6D41CDE5A813}"/>
              </a:ext>
            </a:extLst>
          </p:cNvPr>
          <p:cNvSpPr/>
          <p:nvPr/>
        </p:nvSpPr>
        <p:spPr>
          <a:xfrm>
            <a:off x="1473693" y="-257452"/>
            <a:ext cx="3106481" cy="1526959"/>
          </a:xfrm>
          <a:custGeom>
            <a:avLst/>
            <a:gdLst>
              <a:gd name="connsiteX0" fmla="*/ 204187 w 3106481"/>
              <a:gd name="connsiteY0" fmla="*/ 1491448 h 1526959"/>
              <a:gd name="connsiteX1" fmla="*/ 159798 w 3106481"/>
              <a:gd name="connsiteY1" fmla="*/ 1500326 h 1526959"/>
              <a:gd name="connsiteX2" fmla="*/ 88777 w 3106481"/>
              <a:gd name="connsiteY2" fmla="*/ 1518081 h 1526959"/>
              <a:gd name="connsiteX3" fmla="*/ 44389 w 3106481"/>
              <a:gd name="connsiteY3" fmla="*/ 1509203 h 1526959"/>
              <a:gd name="connsiteX4" fmla="*/ 35511 w 3106481"/>
              <a:gd name="connsiteY4" fmla="*/ 1269506 h 1526959"/>
              <a:gd name="connsiteX5" fmla="*/ 26633 w 3106481"/>
              <a:gd name="connsiteY5" fmla="*/ 1225118 h 1526959"/>
              <a:gd name="connsiteX6" fmla="*/ 17756 w 3106481"/>
              <a:gd name="connsiteY6" fmla="*/ 1171852 h 1526959"/>
              <a:gd name="connsiteX7" fmla="*/ 8878 w 3106481"/>
              <a:gd name="connsiteY7" fmla="*/ 1145219 h 1526959"/>
              <a:gd name="connsiteX8" fmla="*/ 0 w 3106481"/>
              <a:gd name="connsiteY8" fmla="*/ 1091953 h 1526959"/>
              <a:gd name="connsiteX9" fmla="*/ 8878 w 3106481"/>
              <a:gd name="connsiteY9" fmla="*/ 523782 h 1526959"/>
              <a:gd name="connsiteX10" fmla="*/ 26633 w 3106481"/>
              <a:gd name="connsiteY10" fmla="*/ 319596 h 1526959"/>
              <a:gd name="connsiteX11" fmla="*/ 35511 w 3106481"/>
              <a:gd name="connsiteY11" fmla="*/ 204186 h 1526959"/>
              <a:gd name="connsiteX12" fmla="*/ 106532 w 3106481"/>
              <a:gd name="connsiteY12" fmla="*/ 177553 h 1526959"/>
              <a:gd name="connsiteX13" fmla="*/ 301841 w 3106481"/>
              <a:gd name="connsiteY13" fmla="*/ 159798 h 1526959"/>
              <a:gd name="connsiteX14" fmla="*/ 887767 w 3106481"/>
              <a:gd name="connsiteY14" fmla="*/ 150920 h 1526959"/>
              <a:gd name="connsiteX15" fmla="*/ 1047565 w 3106481"/>
              <a:gd name="connsiteY15" fmla="*/ 142042 h 1526959"/>
              <a:gd name="connsiteX16" fmla="*/ 1242874 w 3106481"/>
              <a:gd name="connsiteY16" fmla="*/ 133165 h 1526959"/>
              <a:gd name="connsiteX17" fmla="*/ 1429305 w 3106481"/>
              <a:gd name="connsiteY17" fmla="*/ 115409 h 1526959"/>
              <a:gd name="connsiteX18" fmla="*/ 1589103 w 3106481"/>
              <a:gd name="connsiteY18" fmla="*/ 97654 h 1526959"/>
              <a:gd name="connsiteX19" fmla="*/ 1642369 w 3106481"/>
              <a:gd name="connsiteY19" fmla="*/ 88776 h 1526959"/>
              <a:gd name="connsiteX20" fmla="*/ 1731146 w 3106481"/>
              <a:gd name="connsiteY20" fmla="*/ 62143 h 1526959"/>
              <a:gd name="connsiteX21" fmla="*/ 1864311 w 3106481"/>
              <a:gd name="connsiteY21" fmla="*/ 44388 h 1526959"/>
              <a:gd name="connsiteX22" fmla="*/ 1953088 w 3106481"/>
              <a:gd name="connsiteY22" fmla="*/ 26633 h 1526959"/>
              <a:gd name="connsiteX23" fmla="*/ 2041864 w 3106481"/>
              <a:gd name="connsiteY23" fmla="*/ 8877 h 1526959"/>
              <a:gd name="connsiteX24" fmla="*/ 2175029 w 3106481"/>
              <a:gd name="connsiteY24" fmla="*/ 0 h 1526959"/>
              <a:gd name="connsiteX25" fmla="*/ 2849732 w 3106481"/>
              <a:gd name="connsiteY25" fmla="*/ 8877 h 1526959"/>
              <a:gd name="connsiteX26" fmla="*/ 3027286 w 3106481"/>
              <a:gd name="connsiteY26" fmla="*/ 26633 h 1526959"/>
              <a:gd name="connsiteX27" fmla="*/ 3053919 w 3106481"/>
              <a:gd name="connsiteY27" fmla="*/ 35510 h 1526959"/>
              <a:gd name="connsiteX28" fmla="*/ 3089429 w 3106481"/>
              <a:gd name="connsiteY28" fmla="*/ 53266 h 1526959"/>
              <a:gd name="connsiteX29" fmla="*/ 3089429 w 3106481"/>
              <a:gd name="connsiteY29" fmla="*/ 177553 h 1526959"/>
              <a:gd name="connsiteX30" fmla="*/ 3018408 w 3106481"/>
              <a:gd name="connsiteY30" fmla="*/ 195308 h 1526959"/>
              <a:gd name="connsiteX31" fmla="*/ 2982897 w 3106481"/>
              <a:gd name="connsiteY31" fmla="*/ 204186 h 1526959"/>
              <a:gd name="connsiteX32" fmla="*/ 2920754 w 3106481"/>
              <a:gd name="connsiteY32" fmla="*/ 221941 h 1526959"/>
              <a:gd name="connsiteX33" fmla="*/ 2876365 w 3106481"/>
              <a:gd name="connsiteY33" fmla="*/ 230819 h 1526959"/>
              <a:gd name="connsiteX34" fmla="*/ 2823099 w 3106481"/>
              <a:gd name="connsiteY34" fmla="*/ 248574 h 1526959"/>
              <a:gd name="connsiteX35" fmla="*/ 2787589 w 3106481"/>
              <a:gd name="connsiteY35" fmla="*/ 301840 h 1526959"/>
              <a:gd name="connsiteX36" fmla="*/ 2760956 w 3106481"/>
              <a:gd name="connsiteY36" fmla="*/ 337351 h 1526959"/>
              <a:gd name="connsiteX37" fmla="*/ 2743200 w 3106481"/>
              <a:gd name="connsiteY37" fmla="*/ 390617 h 1526959"/>
              <a:gd name="connsiteX38" fmla="*/ 2734323 w 3106481"/>
              <a:gd name="connsiteY38" fmla="*/ 417250 h 1526959"/>
              <a:gd name="connsiteX39" fmla="*/ 2716567 w 3106481"/>
              <a:gd name="connsiteY39" fmla="*/ 435005 h 1526959"/>
              <a:gd name="connsiteX40" fmla="*/ 2681057 w 3106481"/>
              <a:gd name="connsiteY40" fmla="*/ 479394 h 1526959"/>
              <a:gd name="connsiteX41" fmla="*/ 2627790 w 3106481"/>
              <a:gd name="connsiteY41" fmla="*/ 514904 h 1526959"/>
              <a:gd name="connsiteX42" fmla="*/ 2610035 w 3106481"/>
              <a:gd name="connsiteY42" fmla="*/ 532660 h 1526959"/>
              <a:gd name="connsiteX43" fmla="*/ 2574524 w 3106481"/>
              <a:gd name="connsiteY43" fmla="*/ 550415 h 1526959"/>
              <a:gd name="connsiteX44" fmla="*/ 2494625 w 3106481"/>
              <a:gd name="connsiteY44" fmla="*/ 603681 h 1526959"/>
              <a:gd name="connsiteX45" fmla="*/ 2423604 w 3106481"/>
              <a:gd name="connsiteY45" fmla="*/ 648069 h 1526959"/>
              <a:gd name="connsiteX46" fmla="*/ 2379216 w 3106481"/>
              <a:gd name="connsiteY46" fmla="*/ 683580 h 1526959"/>
              <a:gd name="connsiteX47" fmla="*/ 2343705 w 3106481"/>
              <a:gd name="connsiteY47" fmla="*/ 692458 h 1526959"/>
              <a:gd name="connsiteX48" fmla="*/ 2272684 w 3106481"/>
              <a:gd name="connsiteY48" fmla="*/ 745724 h 1526959"/>
              <a:gd name="connsiteX49" fmla="*/ 2237173 w 3106481"/>
              <a:gd name="connsiteY49" fmla="*/ 772357 h 1526959"/>
              <a:gd name="connsiteX50" fmla="*/ 2210540 w 3106481"/>
              <a:gd name="connsiteY50" fmla="*/ 781235 h 1526959"/>
              <a:gd name="connsiteX51" fmla="*/ 2175029 w 3106481"/>
              <a:gd name="connsiteY51" fmla="*/ 807868 h 1526959"/>
              <a:gd name="connsiteX52" fmla="*/ 2148396 w 3106481"/>
              <a:gd name="connsiteY52" fmla="*/ 816745 h 1526959"/>
              <a:gd name="connsiteX53" fmla="*/ 2130641 w 3106481"/>
              <a:gd name="connsiteY53" fmla="*/ 834501 h 1526959"/>
              <a:gd name="connsiteX54" fmla="*/ 2095130 w 3106481"/>
              <a:gd name="connsiteY54" fmla="*/ 852256 h 1526959"/>
              <a:gd name="connsiteX55" fmla="*/ 2041864 w 3106481"/>
              <a:gd name="connsiteY55" fmla="*/ 896644 h 1526959"/>
              <a:gd name="connsiteX56" fmla="*/ 2006354 w 3106481"/>
              <a:gd name="connsiteY56" fmla="*/ 914400 h 1526959"/>
              <a:gd name="connsiteX57" fmla="*/ 1988598 w 3106481"/>
              <a:gd name="connsiteY57" fmla="*/ 932155 h 1526959"/>
              <a:gd name="connsiteX58" fmla="*/ 1917577 w 3106481"/>
              <a:gd name="connsiteY58" fmla="*/ 976543 h 1526959"/>
              <a:gd name="connsiteX59" fmla="*/ 1899822 w 3106481"/>
              <a:gd name="connsiteY59" fmla="*/ 994299 h 1526959"/>
              <a:gd name="connsiteX60" fmla="*/ 1775534 w 3106481"/>
              <a:gd name="connsiteY60" fmla="*/ 1074198 h 1526959"/>
              <a:gd name="connsiteX61" fmla="*/ 1722268 w 3106481"/>
              <a:gd name="connsiteY61" fmla="*/ 1118586 h 1526959"/>
              <a:gd name="connsiteX62" fmla="*/ 1642369 w 3106481"/>
              <a:gd name="connsiteY62" fmla="*/ 1145219 h 1526959"/>
              <a:gd name="connsiteX63" fmla="*/ 1597981 w 3106481"/>
              <a:gd name="connsiteY63" fmla="*/ 1162974 h 1526959"/>
              <a:gd name="connsiteX64" fmla="*/ 1562470 w 3106481"/>
              <a:gd name="connsiteY64" fmla="*/ 1180730 h 1526959"/>
              <a:gd name="connsiteX65" fmla="*/ 1526959 w 3106481"/>
              <a:gd name="connsiteY65" fmla="*/ 1189607 h 1526959"/>
              <a:gd name="connsiteX66" fmla="*/ 1402672 w 3106481"/>
              <a:gd name="connsiteY66" fmla="*/ 1225118 h 1526959"/>
              <a:gd name="connsiteX67" fmla="*/ 1296140 w 3106481"/>
              <a:gd name="connsiteY67" fmla="*/ 1242873 h 1526959"/>
              <a:gd name="connsiteX68" fmla="*/ 1242874 w 3106481"/>
              <a:gd name="connsiteY68" fmla="*/ 1251751 h 1526959"/>
              <a:gd name="connsiteX69" fmla="*/ 1154097 w 3106481"/>
              <a:gd name="connsiteY69" fmla="*/ 1269506 h 1526959"/>
              <a:gd name="connsiteX70" fmla="*/ 1003177 w 3106481"/>
              <a:gd name="connsiteY70" fmla="*/ 1287262 h 1526959"/>
              <a:gd name="connsiteX71" fmla="*/ 967666 w 3106481"/>
              <a:gd name="connsiteY71" fmla="*/ 1296139 h 1526959"/>
              <a:gd name="connsiteX72" fmla="*/ 896645 w 3106481"/>
              <a:gd name="connsiteY72" fmla="*/ 1305017 h 1526959"/>
              <a:gd name="connsiteX73" fmla="*/ 843379 w 3106481"/>
              <a:gd name="connsiteY73" fmla="*/ 1322772 h 1526959"/>
              <a:gd name="connsiteX74" fmla="*/ 790113 w 3106481"/>
              <a:gd name="connsiteY74" fmla="*/ 1340528 h 1526959"/>
              <a:gd name="connsiteX75" fmla="*/ 763480 w 3106481"/>
              <a:gd name="connsiteY75" fmla="*/ 1349405 h 1526959"/>
              <a:gd name="connsiteX76" fmla="*/ 701336 w 3106481"/>
              <a:gd name="connsiteY76" fmla="*/ 1358283 h 1526959"/>
              <a:gd name="connsiteX77" fmla="*/ 630315 w 3106481"/>
              <a:gd name="connsiteY77" fmla="*/ 1376038 h 1526959"/>
              <a:gd name="connsiteX78" fmla="*/ 603682 w 3106481"/>
              <a:gd name="connsiteY78" fmla="*/ 1384916 h 1526959"/>
              <a:gd name="connsiteX79" fmla="*/ 532660 w 3106481"/>
              <a:gd name="connsiteY79" fmla="*/ 1402671 h 1526959"/>
              <a:gd name="connsiteX80" fmla="*/ 426128 w 3106481"/>
              <a:gd name="connsiteY80" fmla="*/ 1429304 h 1526959"/>
              <a:gd name="connsiteX81" fmla="*/ 390618 w 3106481"/>
              <a:gd name="connsiteY81" fmla="*/ 1438182 h 1526959"/>
              <a:gd name="connsiteX82" fmla="*/ 363985 w 3106481"/>
              <a:gd name="connsiteY82" fmla="*/ 1447060 h 1526959"/>
              <a:gd name="connsiteX83" fmla="*/ 275208 w 3106481"/>
              <a:gd name="connsiteY83" fmla="*/ 1464815 h 1526959"/>
              <a:gd name="connsiteX84" fmla="*/ 159798 w 3106481"/>
              <a:gd name="connsiteY84" fmla="*/ 1482570 h 1526959"/>
              <a:gd name="connsiteX85" fmla="*/ 88777 w 3106481"/>
              <a:gd name="connsiteY85" fmla="*/ 1500326 h 1526959"/>
              <a:gd name="connsiteX86" fmla="*/ 44389 w 3106481"/>
              <a:gd name="connsiteY86" fmla="*/ 1509203 h 1526959"/>
              <a:gd name="connsiteX87" fmla="*/ 26633 w 3106481"/>
              <a:gd name="connsiteY87" fmla="*/ 1526959 h 152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106481" h="1526959">
                <a:moveTo>
                  <a:pt x="204187" y="1491448"/>
                </a:moveTo>
                <a:cubicBezTo>
                  <a:pt x="189391" y="1494407"/>
                  <a:pt x="174501" y="1496933"/>
                  <a:pt x="159798" y="1500326"/>
                </a:cubicBezTo>
                <a:cubicBezTo>
                  <a:pt x="136021" y="1505813"/>
                  <a:pt x="88777" y="1518081"/>
                  <a:pt x="88777" y="1518081"/>
                </a:cubicBezTo>
                <a:cubicBezTo>
                  <a:pt x="73981" y="1515122"/>
                  <a:pt x="47551" y="1523957"/>
                  <a:pt x="44389" y="1509203"/>
                </a:cubicBezTo>
                <a:cubicBezTo>
                  <a:pt x="27636" y="1431024"/>
                  <a:pt x="40499" y="1349304"/>
                  <a:pt x="35511" y="1269506"/>
                </a:cubicBezTo>
                <a:cubicBezTo>
                  <a:pt x="34570" y="1254446"/>
                  <a:pt x="29332" y="1239964"/>
                  <a:pt x="26633" y="1225118"/>
                </a:cubicBezTo>
                <a:cubicBezTo>
                  <a:pt x="23413" y="1207408"/>
                  <a:pt x="21661" y="1189424"/>
                  <a:pt x="17756" y="1171852"/>
                </a:cubicBezTo>
                <a:cubicBezTo>
                  <a:pt x="15726" y="1162717"/>
                  <a:pt x="10908" y="1154354"/>
                  <a:pt x="8878" y="1145219"/>
                </a:cubicBezTo>
                <a:cubicBezTo>
                  <a:pt x="4973" y="1127647"/>
                  <a:pt x="2959" y="1109708"/>
                  <a:pt x="0" y="1091953"/>
                </a:cubicBezTo>
                <a:cubicBezTo>
                  <a:pt x="2959" y="902563"/>
                  <a:pt x="4144" y="713136"/>
                  <a:pt x="8878" y="523782"/>
                </a:cubicBezTo>
                <a:cubicBezTo>
                  <a:pt x="14448" y="300993"/>
                  <a:pt x="13082" y="455106"/>
                  <a:pt x="26633" y="319596"/>
                </a:cubicBezTo>
                <a:cubicBezTo>
                  <a:pt x="30472" y="281204"/>
                  <a:pt x="23310" y="240790"/>
                  <a:pt x="35511" y="204186"/>
                </a:cubicBezTo>
                <a:cubicBezTo>
                  <a:pt x="39629" y="191833"/>
                  <a:pt x="97187" y="179630"/>
                  <a:pt x="106532" y="177553"/>
                </a:cubicBezTo>
                <a:cubicBezTo>
                  <a:pt x="181103" y="160981"/>
                  <a:pt x="200089" y="162250"/>
                  <a:pt x="301841" y="159798"/>
                </a:cubicBezTo>
                <a:lnTo>
                  <a:pt x="887767" y="150920"/>
                </a:lnTo>
                <a:lnTo>
                  <a:pt x="1047565" y="142042"/>
                </a:lnTo>
                <a:cubicBezTo>
                  <a:pt x="1112654" y="138788"/>
                  <a:pt x="1177862" y="137701"/>
                  <a:pt x="1242874" y="133165"/>
                </a:cubicBezTo>
                <a:cubicBezTo>
                  <a:pt x="1305148" y="128820"/>
                  <a:pt x="1367262" y="122303"/>
                  <a:pt x="1429305" y="115409"/>
                </a:cubicBezTo>
                <a:cubicBezTo>
                  <a:pt x="1482571" y="109491"/>
                  <a:pt x="1536238" y="106465"/>
                  <a:pt x="1589103" y="97654"/>
                </a:cubicBezTo>
                <a:cubicBezTo>
                  <a:pt x="1606858" y="94695"/>
                  <a:pt x="1624797" y="92681"/>
                  <a:pt x="1642369" y="88776"/>
                </a:cubicBezTo>
                <a:cubicBezTo>
                  <a:pt x="1739402" y="67214"/>
                  <a:pt x="1544983" y="95991"/>
                  <a:pt x="1731146" y="62143"/>
                </a:cubicBezTo>
                <a:cubicBezTo>
                  <a:pt x="1775205" y="54132"/>
                  <a:pt x="1820092" y="51463"/>
                  <a:pt x="1864311" y="44388"/>
                </a:cubicBezTo>
                <a:cubicBezTo>
                  <a:pt x="1894110" y="39620"/>
                  <a:pt x="1923496" y="32552"/>
                  <a:pt x="1953088" y="26633"/>
                </a:cubicBezTo>
                <a:cubicBezTo>
                  <a:pt x="1982680" y="20715"/>
                  <a:pt x="2011753" y="10884"/>
                  <a:pt x="2041864" y="8877"/>
                </a:cubicBezTo>
                <a:lnTo>
                  <a:pt x="2175029" y="0"/>
                </a:lnTo>
                <a:lnTo>
                  <a:pt x="2849732" y="8877"/>
                </a:lnTo>
                <a:cubicBezTo>
                  <a:pt x="2937262" y="10780"/>
                  <a:pt x="2962904" y="8239"/>
                  <a:pt x="3027286" y="26633"/>
                </a:cubicBezTo>
                <a:cubicBezTo>
                  <a:pt x="3036284" y="29204"/>
                  <a:pt x="3045318" y="31824"/>
                  <a:pt x="3053919" y="35510"/>
                </a:cubicBezTo>
                <a:cubicBezTo>
                  <a:pt x="3066083" y="40723"/>
                  <a:pt x="3077592" y="47347"/>
                  <a:pt x="3089429" y="53266"/>
                </a:cubicBezTo>
                <a:cubicBezTo>
                  <a:pt x="3102657" y="92949"/>
                  <a:pt x="3120063" y="133304"/>
                  <a:pt x="3089429" y="177553"/>
                </a:cubicBezTo>
                <a:cubicBezTo>
                  <a:pt x="3075539" y="197616"/>
                  <a:pt x="3042082" y="189390"/>
                  <a:pt x="3018408" y="195308"/>
                </a:cubicBezTo>
                <a:cubicBezTo>
                  <a:pt x="3006571" y="198267"/>
                  <a:pt x="2994472" y="200327"/>
                  <a:pt x="2982897" y="204186"/>
                </a:cubicBezTo>
                <a:cubicBezTo>
                  <a:pt x="2953235" y="214074"/>
                  <a:pt x="2954201" y="214508"/>
                  <a:pt x="2920754" y="221941"/>
                </a:cubicBezTo>
                <a:cubicBezTo>
                  <a:pt x="2906024" y="225214"/>
                  <a:pt x="2890923" y="226849"/>
                  <a:pt x="2876365" y="230819"/>
                </a:cubicBezTo>
                <a:cubicBezTo>
                  <a:pt x="2858309" y="235743"/>
                  <a:pt x="2823099" y="248574"/>
                  <a:pt x="2823099" y="248574"/>
                </a:cubicBezTo>
                <a:cubicBezTo>
                  <a:pt x="2786921" y="284754"/>
                  <a:pt x="2823420" y="244510"/>
                  <a:pt x="2787589" y="301840"/>
                </a:cubicBezTo>
                <a:cubicBezTo>
                  <a:pt x="2779747" y="314387"/>
                  <a:pt x="2769834" y="325514"/>
                  <a:pt x="2760956" y="337351"/>
                </a:cubicBezTo>
                <a:lnTo>
                  <a:pt x="2743200" y="390617"/>
                </a:lnTo>
                <a:cubicBezTo>
                  <a:pt x="2740241" y="399495"/>
                  <a:pt x="2740940" y="410633"/>
                  <a:pt x="2734323" y="417250"/>
                </a:cubicBezTo>
                <a:cubicBezTo>
                  <a:pt x="2728404" y="423168"/>
                  <a:pt x="2721796" y="428469"/>
                  <a:pt x="2716567" y="435005"/>
                </a:cubicBezTo>
                <a:cubicBezTo>
                  <a:pt x="2699097" y="456842"/>
                  <a:pt x="2702490" y="463319"/>
                  <a:pt x="2681057" y="479394"/>
                </a:cubicBezTo>
                <a:cubicBezTo>
                  <a:pt x="2663985" y="492198"/>
                  <a:pt x="2642879" y="499814"/>
                  <a:pt x="2627790" y="514904"/>
                </a:cubicBezTo>
                <a:cubicBezTo>
                  <a:pt x="2621872" y="520823"/>
                  <a:pt x="2616999" y="528017"/>
                  <a:pt x="2610035" y="532660"/>
                </a:cubicBezTo>
                <a:cubicBezTo>
                  <a:pt x="2599024" y="540001"/>
                  <a:pt x="2585872" y="543606"/>
                  <a:pt x="2574524" y="550415"/>
                </a:cubicBezTo>
                <a:cubicBezTo>
                  <a:pt x="2530193" y="577014"/>
                  <a:pt x="2530107" y="581505"/>
                  <a:pt x="2494625" y="603681"/>
                </a:cubicBezTo>
                <a:cubicBezTo>
                  <a:pt x="2474584" y="616207"/>
                  <a:pt x="2443882" y="632860"/>
                  <a:pt x="2423604" y="648069"/>
                </a:cubicBezTo>
                <a:cubicBezTo>
                  <a:pt x="2408445" y="659438"/>
                  <a:pt x="2395780" y="674378"/>
                  <a:pt x="2379216" y="683580"/>
                </a:cubicBezTo>
                <a:cubicBezTo>
                  <a:pt x="2368550" y="689506"/>
                  <a:pt x="2355542" y="689499"/>
                  <a:pt x="2343705" y="692458"/>
                </a:cubicBezTo>
                <a:lnTo>
                  <a:pt x="2272684" y="745724"/>
                </a:lnTo>
                <a:cubicBezTo>
                  <a:pt x="2260847" y="754602"/>
                  <a:pt x="2251210" y="767678"/>
                  <a:pt x="2237173" y="772357"/>
                </a:cubicBezTo>
                <a:lnTo>
                  <a:pt x="2210540" y="781235"/>
                </a:lnTo>
                <a:cubicBezTo>
                  <a:pt x="2198703" y="790113"/>
                  <a:pt x="2187876" y="800527"/>
                  <a:pt x="2175029" y="807868"/>
                </a:cubicBezTo>
                <a:cubicBezTo>
                  <a:pt x="2166904" y="812511"/>
                  <a:pt x="2156420" y="811930"/>
                  <a:pt x="2148396" y="816745"/>
                </a:cubicBezTo>
                <a:cubicBezTo>
                  <a:pt x="2141219" y="821051"/>
                  <a:pt x="2137605" y="829858"/>
                  <a:pt x="2130641" y="834501"/>
                </a:cubicBezTo>
                <a:cubicBezTo>
                  <a:pt x="2119630" y="841842"/>
                  <a:pt x="2106967" y="846338"/>
                  <a:pt x="2095130" y="852256"/>
                </a:cubicBezTo>
                <a:cubicBezTo>
                  <a:pt x="2070646" y="876740"/>
                  <a:pt x="2070705" y="880163"/>
                  <a:pt x="2041864" y="896644"/>
                </a:cubicBezTo>
                <a:cubicBezTo>
                  <a:pt x="2030374" y="903210"/>
                  <a:pt x="2017365" y="907059"/>
                  <a:pt x="2006354" y="914400"/>
                </a:cubicBezTo>
                <a:cubicBezTo>
                  <a:pt x="1999390" y="919043"/>
                  <a:pt x="1995409" y="927290"/>
                  <a:pt x="1988598" y="932155"/>
                </a:cubicBezTo>
                <a:cubicBezTo>
                  <a:pt x="1966816" y="947713"/>
                  <a:pt x="1938931" y="959459"/>
                  <a:pt x="1917577" y="976543"/>
                </a:cubicBezTo>
                <a:cubicBezTo>
                  <a:pt x="1911041" y="981772"/>
                  <a:pt x="1906786" y="989656"/>
                  <a:pt x="1899822" y="994299"/>
                </a:cubicBezTo>
                <a:cubicBezTo>
                  <a:pt x="1845655" y="1030411"/>
                  <a:pt x="1818375" y="1037478"/>
                  <a:pt x="1775534" y="1074198"/>
                </a:cubicBezTo>
                <a:cubicBezTo>
                  <a:pt x="1755034" y="1091769"/>
                  <a:pt x="1747723" y="1107980"/>
                  <a:pt x="1722268" y="1118586"/>
                </a:cubicBezTo>
                <a:cubicBezTo>
                  <a:pt x="1696354" y="1129383"/>
                  <a:pt x="1668435" y="1134793"/>
                  <a:pt x="1642369" y="1145219"/>
                </a:cubicBezTo>
                <a:cubicBezTo>
                  <a:pt x="1627573" y="1151137"/>
                  <a:pt x="1612543" y="1156502"/>
                  <a:pt x="1597981" y="1162974"/>
                </a:cubicBezTo>
                <a:cubicBezTo>
                  <a:pt x="1585887" y="1168349"/>
                  <a:pt x="1574862" y="1176083"/>
                  <a:pt x="1562470" y="1180730"/>
                </a:cubicBezTo>
                <a:cubicBezTo>
                  <a:pt x="1551046" y="1185014"/>
                  <a:pt x="1538646" y="1186101"/>
                  <a:pt x="1526959" y="1189607"/>
                </a:cubicBezTo>
                <a:cubicBezTo>
                  <a:pt x="1474179" y="1205441"/>
                  <a:pt x="1461033" y="1215391"/>
                  <a:pt x="1402672" y="1225118"/>
                </a:cubicBezTo>
                <a:lnTo>
                  <a:pt x="1296140" y="1242873"/>
                </a:lnTo>
                <a:cubicBezTo>
                  <a:pt x="1278385" y="1245832"/>
                  <a:pt x="1260337" y="1247385"/>
                  <a:pt x="1242874" y="1251751"/>
                </a:cubicBezTo>
                <a:cubicBezTo>
                  <a:pt x="1195797" y="1263521"/>
                  <a:pt x="1210699" y="1260798"/>
                  <a:pt x="1154097" y="1269506"/>
                </a:cubicBezTo>
                <a:cubicBezTo>
                  <a:pt x="1081190" y="1280722"/>
                  <a:pt x="1086229" y="1278957"/>
                  <a:pt x="1003177" y="1287262"/>
                </a:cubicBezTo>
                <a:cubicBezTo>
                  <a:pt x="991340" y="1290221"/>
                  <a:pt x="979701" y="1294133"/>
                  <a:pt x="967666" y="1296139"/>
                </a:cubicBezTo>
                <a:cubicBezTo>
                  <a:pt x="944133" y="1300061"/>
                  <a:pt x="919973" y="1300018"/>
                  <a:pt x="896645" y="1305017"/>
                </a:cubicBezTo>
                <a:cubicBezTo>
                  <a:pt x="878345" y="1308938"/>
                  <a:pt x="861134" y="1316854"/>
                  <a:pt x="843379" y="1322772"/>
                </a:cubicBezTo>
                <a:lnTo>
                  <a:pt x="790113" y="1340528"/>
                </a:lnTo>
                <a:cubicBezTo>
                  <a:pt x="781235" y="1343487"/>
                  <a:pt x="772744" y="1348082"/>
                  <a:pt x="763480" y="1349405"/>
                </a:cubicBezTo>
                <a:lnTo>
                  <a:pt x="701336" y="1358283"/>
                </a:lnTo>
                <a:cubicBezTo>
                  <a:pt x="640456" y="1378577"/>
                  <a:pt x="716018" y="1354613"/>
                  <a:pt x="630315" y="1376038"/>
                </a:cubicBezTo>
                <a:cubicBezTo>
                  <a:pt x="621236" y="1378308"/>
                  <a:pt x="612710" y="1382454"/>
                  <a:pt x="603682" y="1384916"/>
                </a:cubicBezTo>
                <a:cubicBezTo>
                  <a:pt x="580139" y="1391337"/>
                  <a:pt x="555810" y="1394954"/>
                  <a:pt x="532660" y="1402671"/>
                </a:cubicBezTo>
                <a:cubicBezTo>
                  <a:pt x="443669" y="1432336"/>
                  <a:pt x="515791" y="1411372"/>
                  <a:pt x="426128" y="1429304"/>
                </a:cubicBezTo>
                <a:cubicBezTo>
                  <a:pt x="414164" y="1431697"/>
                  <a:pt x="402350" y="1434830"/>
                  <a:pt x="390618" y="1438182"/>
                </a:cubicBezTo>
                <a:cubicBezTo>
                  <a:pt x="381620" y="1440753"/>
                  <a:pt x="373103" y="1444956"/>
                  <a:pt x="363985" y="1447060"/>
                </a:cubicBezTo>
                <a:cubicBezTo>
                  <a:pt x="334579" y="1453846"/>
                  <a:pt x="305083" y="1460547"/>
                  <a:pt x="275208" y="1464815"/>
                </a:cubicBezTo>
                <a:cubicBezTo>
                  <a:pt x="252540" y="1468053"/>
                  <a:pt x="184417" y="1477294"/>
                  <a:pt x="159798" y="1482570"/>
                </a:cubicBezTo>
                <a:cubicBezTo>
                  <a:pt x="135937" y="1487683"/>
                  <a:pt x="112706" y="1495541"/>
                  <a:pt x="88777" y="1500326"/>
                </a:cubicBezTo>
                <a:lnTo>
                  <a:pt x="44389" y="1509203"/>
                </a:lnTo>
                <a:lnTo>
                  <a:pt x="26633" y="1526959"/>
                </a:lnTo>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785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checkerboard(across)">
                                      <p:cBhvr>
                                        <p:cTn id="11" dur="500"/>
                                        <p:tgtEl>
                                          <p:spTgt spid="5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nodeType="clickEffect">
                                  <p:stCondLst>
                                    <p:cond delay="0"/>
                                  </p:stCondLst>
                                  <p:childTnLst>
                                    <p:animEffect transition="out" filter="blinds(horizontal)">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blinds(vertical)">
                                      <p:cBhvr>
                                        <p:cTn id="2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4587.jpg">
            <a:hlinkClick r:id="rId2"/>
          </p:cNvPr>
          <p:cNvPicPr>
            <a:picLocks noChangeAspect="1"/>
          </p:cNvPicPr>
          <p:nvPr/>
        </p:nvPicPr>
        <p:blipFill>
          <a:blip r:embed="rId3" cstate="print"/>
          <a:stretch>
            <a:fillRect/>
          </a:stretch>
        </p:blipFill>
        <p:spPr>
          <a:xfrm>
            <a:off x="1524000" y="829056"/>
            <a:ext cx="9144000" cy="6028944"/>
          </a:xfrm>
          <a:prstGeom prst="rect">
            <a:avLst/>
          </a:prstGeom>
        </p:spPr>
      </p:pic>
      <p:sp>
        <p:nvSpPr>
          <p:cNvPr id="3" name="TextBox 2"/>
          <p:cNvSpPr txBox="1"/>
          <p:nvPr/>
        </p:nvSpPr>
        <p:spPr>
          <a:xfrm>
            <a:off x="1012371" y="152400"/>
            <a:ext cx="10433958" cy="553998"/>
          </a:xfrm>
          <a:prstGeom prst="rect">
            <a:avLst/>
          </a:prstGeom>
          <a:noFill/>
        </p:spPr>
        <p:txBody>
          <a:bodyPr wrap="square" rtlCol="0">
            <a:spAutoFit/>
          </a:bodyPr>
          <a:lstStyle/>
          <a:p>
            <a:pPr algn="ctr"/>
            <a:r>
              <a:rPr lang="en-US" sz="3000" dirty="0">
                <a:latin typeface="Cambria" pitchFamily="18" charset="0"/>
              </a:rPr>
              <a:t>Cornwallis surrenders to Washington in October, 1781</a:t>
            </a:r>
          </a:p>
        </p:txBody>
      </p:sp>
    </p:spTree>
    <p:extLst>
      <p:ext uri="{BB962C8B-B14F-4D97-AF65-F5344CB8AC3E}">
        <p14:creationId xmlns:p14="http://schemas.microsoft.com/office/powerpoint/2010/main" val="5396912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f/fe/Treaty_of_Paris_by_Benjamin_West_17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299" y="-7114"/>
            <a:ext cx="8839201" cy="6865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279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3" name="Rectangle 2"/>
          <p:cNvSpPr/>
          <p:nvPr/>
        </p:nvSpPr>
        <p:spPr>
          <a:xfrm>
            <a:off x="2286001" y="1"/>
            <a:ext cx="7600159" cy="132343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spc="50" dirty="0">
                <a:ln w="11430"/>
                <a:effectLst>
                  <a:outerShdw blurRad="76200" dist="50800" dir="5400000" algn="tl" rotWithShape="0">
                    <a:srgbClr val="000000">
                      <a:alpha val="65000"/>
                    </a:srgbClr>
                  </a:outerShdw>
                </a:effectLst>
                <a:latin typeface="Edwardian Script ITC" pitchFamily="66" charset="0"/>
              </a:rPr>
              <a:t>Treaty of Paris - 1783</a:t>
            </a:r>
          </a:p>
        </p:txBody>
      </p:sp>
      <p:sp>
        <p:nvSpPr>
          <p:cNvPr id="4" name="TextBox 3"/>
          <p:cNvSpPr txBox="1"/>
          <p:nvPr/>
        </p:nvSpPr>
        <p:spPr>
          <a:xfrm>
            <a:off x="1524000" y="1447800"/>
            <a:ext cx="9144000" cy="1077218"/>
          </a:xfrm>
          <a:prstGeom prst="rect">
            <a:avLst/>
          </a:prstGeom>
          <a:noFill/>
        </p:spPr>
        <p:txBody>
          <a:bodyPr wrap="square" rtlCol="0">
            <a:spAutoFit/>
          </a:bodyPr>
          <a:lstStyle/>
          <a:p>
            <a:r>
              <a:rPr lang="en-US" sz="3200" b="1" dirty="0">
                <a:latin typeface="Papyrus" pitchFamily="66" charset="0"/>
              </a:rPr>
              <a:t>1. Great Britain recognizes the independence of 	the United States.</a:t>
            </a:r>
          </a:p>
        </p:txBody>
      </p:sp>
      <p:sp>
        <p:nvSpPr>
          <p:cNvPr id="5" name="TextBox 4"/>
          <p:cNvSpPr txBox="1"/>
          <p:nvPr/>
        </p:nvSpPr>
        <p:spPr>
          <a:xfrm>
            <a:off x="1524000" y="2590800"/>
            <a:ext cx="9144000" cy="1569660"/>
          </a:xfrm>
          <a:prstGeom prst="rect">
            <a:avLst/>
          </a:prstGeom>
          <a:noFill/>
        </p:spPr>
        <p:txBody>
          <a:bodyPr wrap="square" rtlCol="0">
            <a:spAutoFit/>
          </a:bodyPr>
          <a:lstStyle/>
          <a:p>
            <a:r>
              <a:rPr lang="en-US" sz="3200" b="1" dirty="0">
                <a:latin typeface="Papyrus" pitchFamily="66" charset="0"/>
              </a:rPr>
              <a:t>2.The US is given all the land south of Canada, 	east of the Mississippi River, and north of 	Florida.</a:t>
            </a:r>
          </a:p>
        </p:txBody>
      </p:sp>
      <p:sp>
        <p:nvSpPr>
          <p:cNvPr id="6" name="TextBox 5"/>
          <p:cNvSpPr txBox="1"/>
          <p:nvPr/>
        </p:nvSpPr>
        <p:spPr>
          <a:xfrm>
            <a:off x="1524000" y="4114801"/>
            <a:ext cx="9144000" cy="584775"/>
          </a:xfrm>
          <a:prstGeom prst="rect">
            <a:avLst/>
          </a:prstGeom>
          <a:noFill/>
        </p:spPr>
        <p:txBody>
          <a:bodyPr wrap="square" rtlCol="0">
            <a:spAutoFit/>
          </a:bodyPr>
          <a:lstStyle/>
          <a:p>
            <a:r>
              <a:rPr lang="en-US" sz="3200" b="1" dirty="0">
                <a:latin typeface="Papyrus" pitchFamily="66" charset="0"/>
              </a:rPr>
              <a:t>3. US gets fishing rights near Newfoundland.</a:t>
            </a:r>
          </a:p>
        </p:txBody>
      </p:sp>
      <p:sp>
        <p:nvSpPr>
          <p:cNvPr id="7" name="TextBox 6"/>
          <p:cNvSpPr txBox="1"/>
          <p:nvPr/>
        </p:nvSpPr>
        <p:spPr>
          <a:xfrm>
            <a:off x="1524000" y="4876800"/>
            <a:ext cx="9144000" cy="1077218"/>
          </a:xfrm>
          <a:prstGeom prst="rect">
            <a:avLst/>
          </a:prstGeom>
          <a:noFill/>
        </p:spPr>
        <p:txBody>
          <a:bodyPr wrap="square" rtlCol="0">
            <a:spAutoFit/>
          </a:bodyPr>
          <a:lstStyle/>
          <a:p>
            <a:r>
              <a:rPr lang="en-US" sz="3200" b="1" dirty="0">
                <a:latin typeface="Papyrus" pitchFamily="66" charset="0"/>
              </a:rPr>
              <a:t>4. Congress will recommend that the states repay 	loyalists for seized property.</a:t>
            </a:r>
          </a:p>
        </p:txBody>
      </p:sp>
      <p:sp>
        <p:nvSpPr>
          <p:cNvPr id="8" name="TextBox 7"/>
          <p:cNvSpPr txBox="1"/>
          <p:nvPr/>
        </p:nvSpPr>
        <p:spPr>
          <a:xfrm>
            <a:off x="1524000" y="6019801"/>
            <a:ext cx="9144000" cy="584775"/>
          </a:xfrm>
          <a:prstGeom prst="rect">
            <a:avLst/>
          </a:prstGeom>
          <a:noFill/>
        </p:spPr>
        <p:txBody>
          <a:bodyPr wrap="square" rtlCol="0">
            <a:spAutoFit/>
          </a:bodyPr>
          <a:lstStyle/>
          <a:p>
            <a:r>
              <a:rPr lang="en-US" sz="3200" b="1" dirty="0">
                <a:latin typeface="Papyrus" pitchFamily="66" charset="0"/>
              </a:rPr>
              <a:t>5. Florida is given back to Spain.</a:t>
            </a:r>
          </a:p>
        </p:txBody>
      </p:sp>
    </p:spTree>
    <p:extLst>
      <p:ext uri="{BB962C8B-B14F-4D97-AF65-F5344CB8AC3E}">
        <p14:creationId xmlns:p14="http://schemas.microsoft.com/office/powerpoint/2010/main" val="119091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2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20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P spid="7" grpId="0" build="p"/>
      <p:bldP spid="8"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9144000" cy="1143000"/>
          </a:xfrm>
        </p:spPr>
        <p:txBody>
          <a:bodyPr>
            <a:normAutofit fontScale="90000"/>
          </a:bodyPr>
          <a:lstStyle/>
          <a:p>
            <a:pPr algn="ctr"/>
            <a:r>
              <a:rPr lang="en-US" dirty="0"/>
              <a:t>In 1783, Washington resigns his commission and goes home.</a:t>
            </a:r>
          </a:p>
        </p:txBody>
      </p:sp>
      <p:pic>
        <p:nvPicPr>
          <p:cNvPr id="4" name="Picture 3" descr="General_George_Washington_Resigning_his_Commission.jpg"/>
          <p:cNvPicPr>
            <a:picLocks noChangeAspect="1"/>
          </p:cNvPicPr>
          <p:nvPr/>
        </p:nvPicPr>
        <p:blipFill>
          <a:blip r:embed="rId2" cstate="print"/>
          <a:stretch>
            <a:fillRect/>
          </a:stretch>
        </p:blipFill>
        <p:spPr>
          <a:xfrm>
            <a:off x="1981200" y="1524001"/>
            <a:ext cx="8458200" cy="5531663"/>
          </a:xfrm>
          <a:prstGeom prst="rect">
            <a:avLst/>
          </a:prstGeom>
        </p:spPr>
      </p:pic>
    </p:spTree>
    <p:extLst>
      <p:ext uri="{BB962C8B-B14F-4D97-AF65-F5344CB8AC3E}">
        <p14:creationId xmlns:p14="http://schemas.microsoft.com/office/powerpoint/2010/main" val="34686543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68A631-6A36-4AAF-A90D-FC2501656A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9322" y="0"/>
            <a:ext cx="5143500" cy="6858000"/>
          </a:xfrm>
          <a:prstGeom prst="rect">
            <a:avLst/>
          </a:prstGeom>
        </p:spPr>
      </p:pic>
    </p:spTree>
    <p:extLst>
      <p:ext uri="{BB962C8B-B14F-4D97-AF65-F5344CB8AC3E}">
        <p14:creationId xmlns:p14="http://schemas.microsoft.com/office/powerpoint/2010/main" val="2876772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3500" y="4549676"/>
            <a:ext cx="6324600" cy="2308324"/>
          </a:xfrm>
          <a:prstGeom prst="rect">
            <a:avLst/>
          </a:prstGeom>
          <a:noFill/>
        </p:spPr>
        <p:txBody>
          <a:bodyPr wrap="square" rtlCol="0">
            <a:spAutoFit/>
          </a:bodyPr>
          <a:lstStyle/>
          <a:p>
            <a:r>
              <a:rPr lang="en-US" sz="3600" dirty="0">
                <a:solidFill>
                  <a:srgbClr val="FF0000"/>
                </a:solidFill>
                <a:latin typeface="Book Antiqua" pitchFamily="18" charset="0"/>
              </a:rPr>
              <a:t>Served: 		 3,000</a:t>
            </a:r>
          </a:p>
          <a:p>
            <a:r>
              <a:rPr lang="en-US" sz="3600" dirty="0">
                <a:solidFill>
                  <a:srgbClr val="FF0000"/>
                </a:solidFill>
                <a:latin typeface="Book Antiqua" pitchFamily="18" charset="0"/>
              </a:rPr>
              <a:t>Killed: 		    226</a:t>
            </a:r>
          </a:p>
          <a:p>
            <a:r>
              <a:rPr lang="en-US" sz="3600" dirty="0">
                <a:solidFill>
                  <a:srgbClr val="FF0000"/>
                </a:solidFill>
                <a:latin typeface="Book Antiqua" pitchFamily="18" charset="0"/>
              </a:rPr>
              <a:t>Wounded:	    828</a:t>
            </a:r>
          </a:p>
          <a:p>
            <a:r>
              <a:rPr lang="en-US" sz="3600" dirty="0">
                <a:solidFill>
                  <a:srgbClr val="FF0000"/>
                </a:solidFill>
                <a:latin typeface="Book Antiqua" pitchFamily="18" charset="0"/>
              </a:rPr>
              <a:t>Total:  		  1054</a:t>
            </a:r>
          </a:p>
        </p:txBody>
      </p:sp>
      <p:sp>
        <p:nvSpPr>
          <p:cNvPr id="3" name="TextBox 2"/>
          <p:cNvSpPr txBox="1"/>
          <p:nvPr/>
        </p:nvSpPr>
        <p:spPr>
          <a:xfrm>
            <a:off x="1333500" y="1687354"/>
            <a:ext cx="6324600" cy="2862322"/>
          </a:xfrm>
          <a:prstGeom prst="rect">
            <a:avLst/>
          </a:prstGeom>
          <a:noFill/>
        </p:spPr>
        <p:txBody>
          <a:bodyPr wrap="square" rtlCol="0">
            <a:spAutoFit/>
          </a:bodyPr>
          <a:lstStyle/>
          <a:p>
            <a:r>
              <a:rPr lang="en-US" sz="3600" dirty="0">
                <a:solidFill>
                  <a:srgbClr val="0070C0"/>
                </a:solidFill>
                <a:latin typeface="Book Antiqua" pitchFamily="18" charset="0"/>
              </a:rPr>
              <a:t>Served: 		 2,400</a:t>
            </a:r>
          </a:p>
          <a:p>
            <a:r>
              <a:rPr lang="en-US" sz="3600" dirty="0">
                <a:solidFill>
                  <a:srgbClr val="0070C0"/>
                </a:solidFill>
                <a:latin typeface="Book Antiqua" pitchFamily="18" charset="0"/>
              </a:rPr>
              <a:t>Killed: 		    115</a:t>
            </a:r>
          </a:p>
          <a:p>
            <a:r>
              <a:rPr lang="en-US" sz="3600" dirty="0">
                <a:solidFill>
                  <a:srgbClr val="0070C0"/>
                </a:solidFill>
                <a:latin typeface="Book Antiqua" pitchFamily="18" charset="0"/>
              </a:rPr>
              <a:t>Wounded:	    305</a:t>
            </a:r>
          </a:p>
          <a:p>
            <a:r>
              <a:rPr lang="en-US" sz="3600" dirty="0">
                <a:solidFill>
                  <a:srgbClr val="0070C0"/>
                </a:solidFill>
                <a:latin typeface="Book Antiqua" pitchFamily="18" charset="0"/>
              </a:rPr>
              <a:t>Captured:	      30</a:t>
            </a:r>
          </a:p>
          <a:p>
            <a:r>
              <a:rPr lang="en-US" sz="3600" dirty="0">
                <a:solidFill>
                  <a:srgbClr val="0070C0"/>
                </a:solidFill>
                <a:latin typeface="Book Antiqua" pitchFamily="18" charset="0"/>
              </a:rPr>
              <a:t>Total:   		    450</a:t>
            </a:r>
          </a:p>
        </p:txBody>
      </p:sp>
      <p:pic>
        <p:nvPicPr>
          <p:cNvPr id="4" name="Picture 3" descr="250px-Greene_portrait.jpg"/>
          <p:cNvPicPr>
            <a:picLocks noChangeAspect="1"/>
          </p:cNvPicPr>
          <p:nvPr/>
        </p:nvPicPr>
        <p:blipFill>
          <a:blip r:embed="rId3" cstate="print"/>
          <a:stretch>
            <a:fillRect/>
          </a:stretch>
        </p:blipFill>
        <p:spPr>
          <a:xfrm flipH="1">
            <a:off x="7315200" y="2921000"/>
            <a:ext cx="3352800" cy="3937000"/>
          </a:xfrm>
          <a:prstGeom prst="rect">
            <a:avLst/>
          </a:prstGeom>
        </p:spPr>
      </p:pic>
      <p:sp>
        <p:nvSpPr>
          <p:cNvPr id="5" name="Oval Callout 4"/>
          <p:cNvSpPr/>
          <p:nvPr/>
        </p:nvSpPr>
        <p:spPr>
          <a:xfrm>
            <a:off x="5575300" y="1906538"/>
            <a:ext cx="3124200" cy="1828800"/>
          </a:xfrm>
          <a:prstGeom prst="wedgeEllipseCallout">
            <a:avLst>
              <a:gd name="adj1" fmla="val 39301"/>
              <a:gd name="adj2" fmla="val 9960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 wish we could sell them another hill at the same price…</a:t>
            </a:r>
          </a:p>
        </p:txBody>
      </p:sp>
      <p:sp>
        <p:nvSpPr>
          <p:cNvPr id="6" name="TextBox 5"/>
          <p:cNvSpPr txBox="1"/>
          <p:nvPr/>
        </p:nvSpPr>
        <p:spPr>
          <a:xfrm>
            <a:off x="1219200" y="180518"/>
            <a:ext cx="9956800" cy="1384995"/>
          </a:xfrm>
          <a:prstGeom prst="rect">
            <a:avLst/>
          </a:prstGeom>
          <a:noFill/>
        </p:spPr>
        <p:txBody>
          <a:bodyPr wrap="square" rtlCol="0">
            <a:spAutoFit/>
          </a:bodyPr>
          <a:lstStyle/>
          <a:p>
            <a:r>
              <a:rPr lang="en-US" sz="2800" dirty="0">
                <a:latin typeface="Baskerville Old Face" panose="02020602080505020303" pitchFamily="18" charset="0"/>
              </a:rPr>
              <a:t>June 17, 1775: Battle of Bunker Hill:  British take a hill outside Boston but suffer massive casualties; the bloodiest battle of the entire war. NH provides at least half of all colonial troops.</a:t>
            </a:r>
          </a:p>
        </p:txBody>
      </p:sp>
    </p:spTree>
    <p:extLst>
      <p:ext uri="{BB962C8B-B14F-4D97-AF65-F5344CB8AC3E}">
        <p14:creationId xmlns:p14="http://schemas.microsoft.com/office/powerpoint/2010/main" val="4151485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8213" y="169360"/>
            <a:ext cx="6155872" cy="707886"/>
          </a:xfrm>
          <a:prstGeom prst="rect">
            <a:avLst/>
          </a:prstGeom>
          <a:noFill/>
        </p:spPr>
        <p:txBody>
          <a:bodyPr wrap="square" rtlCol="0">
            <a:spAutoFit/>
          </a:bodyPr>
          <a:lstStyle/>
          <a:p>
            <a:r>
              <a:rPr lang="en-US" sz="4000" dirty="0"/>
              <a:t>The Olive Branch Petition</a:t>
            </a:r>
          </a:p>
        </p:txBody>
      </p:sp>
      <p:sp>
        <p:nvSpPr>
          <p:cNvPr id="3" name="TextBox 2"/>
          <p:cNvSpPr txBox="1"/>
          <p:nvPr/>
        </p:nvSpPr>
        <p:spPr>
          <a:xfrm>
            <a:off x="277584" y="877246"/>
            <a:ext cx="11652146" cy="1815882"/>
          </a:xfrm>
          <a:prstGeom prst="rect">
            <a:avLst/>
          </a:prstGeom>
          <a:noFill/>
        </p:spPr>
        <p:txBody>
          <a:bodyPr wrap="square" rtlCol="0">
            <a:spAutoFit/>
          </a:bodyPr>
          <a:lstStyle/>
          <a:p>
            <a:r>
              <a:rPr lang="en-US" sz="2800" dirty="0"/>
              <a:t>- (June 1775)A last attempt by colonists to avoid war with Great Britain, </a:t>
            </a:r>
            <a:r>
              <a:rPr lang="en-US" sz="2800" b="1" dirty="0"/>
              <a:t>written by John Dickinson (author of </a:t>
            </a:r>
            <a:r>
              <a:rPr lang="en-US" sz="2800" b="1" i="1" dirty="0"/>
              <a:t>Letters from A Pennsylvania Farmer</a:t>
            </a:r>
            <a:r>
              <a:rPr lang="en-US" sz="2800" b="1" dirty="0"/>
              <a:t>)</a:t>
            </a:r>
          </a:p>
          <a:p>
            <a:r>
              <a:rPr lang="en-US" sz="2800" b="1" dirty="0"/>
              <a:t>- Pledged allegiance to King George III but rejected Parliamentary power over the colonies</a:t>
            </a:r>
            <a:r>
              <a:rPr lang="en-US" sz="2800" dirty="0"/>
              <a:t>. It was rejected by the King</a:t>
            </a:r>
          </a:p>
        </p:txBody>
      </p:sp>
      <p:sp>
        <p:nvSpPr>
          <p:cNvPr id="4" name="TextBox 3"/>
          <p:cNvSpPr txBox="1"/>
          <p:nvPr/>
        </p:nvSpPr>
        <p:spPr>
          <a:xfrm>
            <a:off x="408213" y="3053443"/>
            <a:ext cx="11185073" cy="3170099"/>
          </a:xfrm>
          <a:prstGeom prst="rect">
            <a:avLst/>
          </a:prstGeom>
          <a:blipFill>
            <a:blip r:embed="rId2"/>
            <a:stretch>
              <a:fillRect/>
            </a:stretch>
          </a:blipFill>
        </p:spPr>
        <p:txBody>
          <a:bodyPr wrap="square" rtlCol="0">
            <a:spAutoFit/>
          </a:bodyPr>
          <a:lstStyle/>
          <a:p>
            <a:pPr algn="just"/>
            <a:r>
              <a:rPr lang="en-US" sz="2000" i="1" dirty="0"/>
              <a:t>	“We solemnly assure your Majesty, that we not only most ardently desire the former harmony between her and these colonies may be restored but that a concord may be established between them upon so firm a basis, as to perpetuate its blessings uninterrupted by any future dissentions to succeeding generations in both countries…We beg leave further to assure your Majesty that …our breasts retain too tender a regard for the kingdom from which we derive our origin to request such a reconciliation as might in any manner be inconsistent with her dignity or her welfare…. </a:t>
            </a:r>
          </a:p>
          <a:p>
            <a:pPr algn="just"/>
            <a:r>
              <a:rPr lang="en-US" sz="2000" i="1" dirty="0"/>
              <a:t>	We therefore beseech your Majesty, that your royal authority and influence may be graciously interposed…that in the meantime measures be taken for preventing the further destruction of the lives of your Majesty’s subjects; and that such statutes as more immediately distress any of your Majesty's colonies be repealed…”</a:t>
            </a:r>
            <a:endParaRPr lang="en-US" sz="2000" dirty="0"/>
          </a:p>
        </p:txBody>
      </p:sp>
    </p:spTree>
    <p:extLst>
      <p:ext uri="{BB962C8B-B14F-4D97-AF65-F5344CB8AC3E}">
        <p14:creationId xmlns:p14="http://schemas.microsoft.com/office/powerpoint/2010/main" val="1703613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24542"/>
            <a:ext cx="12192000" cy="677108"/>
          </a:xfrm>
          <a:prstGeom prst="rect">
            <a:avLst/>
          </a:prstGeom>
          <a:noFill/>
        </p:spPr>
        <p:txBody>
          <a:bodyPr wrap="square" rtlCol="0">
            <a:spAutoFit/>
          </a:bodyPr>
          <a:lstStyle/>
          <a:p>
            <a:r>
              <a:rPr lang="en-US" sz="3800" dirty="0"/>
              <a:t>Declaration of the Causes and Necessity of Taking up Arms</a:t>
            </a:r>
          </a:p>
        </p:txBody>
      </p:sp>
      <p:sp>
        <p:nvSpPr>
          <p:cNvPr id="3" name="TextBox 2"/>
          <p:cNvSpPr txBox="1"/>
          <p:nvPr/>
        </p:nvSpPr>
        <p:spPr>
          <a:xfrm>
            <a:off x="277584" y="1308105"/>
            <a:ext cx="11446329" cy="1384995"/>
          </a:xfrm>
          <a:prstGeom prst="rect">
            <a:avLst/>
          </a:prstGeom>
          <a:noFill/>
        </p:spPr>
        <p:txBody>
          <a:bodyPr wrap="square" rtlCol="0">
            <a:spAutoFit/>
          </a:bodyPr>
          <a:lstStyle/>
          <a:p>
            <a:r>
              <a:rPr lang="en-US" sz="2800" dirty="0"/>
              <a:t>- (July 1775) – Resolution adopted by the Continental Congress that </a:t>
            </a:r>
            <a:r>
              <a:rPr lang="en-US" sz="2800" b="1" dirty="0"/>
              <a:t>justified the rebellious actions taken by colonists; that they were necessary to preserve their liberty against Parliamentary intrusion.</a:t>
            </a:r>
          </a:p>
        </p:txBody>
      </p:sp>
      <p:sp>
        <p:nvSpPr>
          <p:cNvPr id="4" name="TextBox 3"/>
          <p:cNvSpPr txBox="1"/>
          <p:nvPr/>
        </p:nvSpPr>
        <p:spPr>
          <a:xfrm>
            <a:off x="408213" y="3053443"/>
            <a:ext cx="11185073" cy="3108543"/>
          </a:xfrm>
          <a:prstGeom prst="rect">
            <a:avLst/>
          </a:prstGeom>
          <a:blipFill>
            <a:blip r:embed="rId2"/>
            <a:stretch>
              <a:fillRect/>
            </a:stretch>
          </a:blipFill>
        </p:spPr>
        <p:txBody>
          <a:bodyPr wrap="square" rtlCol="0">
            <a:spAutoFit/>
          </a:bodyPr>
          <a:lstStyle/>
          <a:p>
            <a:pPr algn="just"/>
            <a:r>
              <a:rPr lang="en-US" sz="2800" i="1" dirty="0"/>
              <a:t>With hearts fortified with these animating reflections, we most solemnly, before God and the world, declare, that, exerting the utmost energy of those powers, which our beneficent Creator hath graciously bestowed upon us, the arms we have been compelled by our enemies to assume, we will, in defiance of every hazard, with </a:t>
            </a:r>
            <a:r>
              <a:rPr lang="en-US" sz="2800" i="1" dirty="0" err="1"/>
              <a:t>unabating</a:t>
            </a:r>
            <a:r>
              <a:rPr lang="en-US" sz="2800" i="1" dirty="0"/>
              <a:t> firmness and perseverance, employ for the preservation of our liberties; being with our [one] mind resolved to die Free-men rather than live Slaves.</a:t>
            </a:r>
            <a:endParaRPr lang="en-US" sz="3200" i="1" dirty="0"/>
          </a:p>
        </p:txBody>
      </p:sp>
    </p:spTree>
    <p:extLst>
      <p:ext uri="{BB962C8B-B14F-4D97-AF65-F5344CB8AC3E}">
        <p14:creationId xmlns:p14="http://schemas.microsoft.com/office/powerpoint/2010/main" val="17332089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1602</TotalTime>
  <Words>3240</Words>
  <Application>Microsoft Office PowerPoint</Application>
  <PresentationFormat>Widescreen</PresentationFormat>
  <Paragraphs>256</Paragraphs>
  <Slides>69</Slides>
  <Notes>42</Notes>
  <HiddenSlides>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69</vt:i4>
      </vt:variant>
    </vt:vector>
  </HeadingPairs>
  <TitlesOfParts>
    <vt:vector size="83" baseType="lpstr">
      <vt:lpstr>Arial</vt:lpstr>
      <vt:lpstr>Baskerville Old Face</vt:lpstr>
      <vt:lpstr>Blackadder ITC</vt:lpstr>
      <vt:lpstr>Bodoni MT Black</vt:lpstr>
      <vt:lpstr>Book Antiqua</vt:lpstr>
      <vt:lpstr>Calibri</vt:lpstr>
      <vt:lpstr>Calibri Light</vt:lpstr>
      <vt:lpstr>Cambria</vt:lpstr>
      <vt:lpstr>Caslon Antique</vt:lpstr>
      <vt:lpstr>Cooper Black</vt:lpstr>
      <vt:lpstr>Edwardian Script ITC</vt:lpstr>
      <vt:lpstr>Palatino Linotype</vt:lpstr>
      <vt:lpstr>Papyrus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1783, Washington resigns his commission and goes home.</vt:lpstr>
      <vt:lpstr>PowerPoint Presentation</vt:lpstr>
    </vt:vector>
  </TitlesOfParts>
  <Company>MRSD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Lambert</dc:creator>
  <cp:lastModifiedBy>Peter Lambert</cp:lastModifiedBy>
  <cp:revision>73</cp:revision>
  <dcterms:created xsi:type="dcterms:W3CDTF">2020-01-21T16:29:51Z</dcterms:created>
  <dcterms:modified xsi:type="dcterms:W3CDTF">2024-02-29T12:51:51Z</dcterms:modified>
</cp:coreProperties>
</file>