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8"/>
  </p:notesMasterIdLst>
  <p:sldIdLst>
    <p:sldId id="308" r:id="rId2"/>
    <p:sldId id="257" r:id="rId3"/>
    <p:sldId id="264" r:id="rId4"/>
    <p:sldId id="265" r:id="rId5"/>
    <p:sldId id="266" r:id="rId6"/>
    <p:sldId id="267" r:id="rId7"/>
    <p:sldId id="306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307" r:id="rId18"/>
    <p:sldId id="277" r:id="rId19"/>
    <p:sldId id="278" r:id="rId20"/>
    <p:sldId id="280" r:id="rId21"/>
    <p:sldId id="281" r:id="rId22"/>
    <p:sldId id="282" r:id="rId23"/>
    <p:sldId id="283" r:id="rId24"/>
    <p:sldId id="284" r:id="rId25"/>
    <p:sldId id="309" r:id="rId26"/>
    <p:sldId id="285" r:id="rId27"/>
    <p:sldId id="286" r:id="rId28"/>
    <p:sldId id="288" r:id="rId29"/>
    <p:sldId id="289" r:id="rId30"/>
    <p:sldId id="290" r:id="rId31"/>
    <p:sldId id="291" r:id="rId32"/>
    <p:sldId id="292" r:id="rId33"/>
    <p:sldId id="293" r:id="rId34"/>
    <p:sldId id="310" r:id="rId35"/>
    <p:sldId id="294" r:id="rId36"/>
    <p:sldId id="295" r:id="rId37"/>
    <p:sldId id="297" r:id="rId38"/>
    <p:sldId id="322" r:id="rId39"/>
    <p:sldId id="323" r:id="rId40"/>
    <p:sldId id="324" r:id="rId41"/>
    <p:sldId id="325" r:id="rId42"/>
    <p:sldId id="298" r:id="rId43"/>
    <p:sldId id="299" r:id="rId44"/>
    <p:sldId id="300" r:id="rId45"/>
    <p:sldId id="301" r:id="rId46"/>
    <p:sldId id="311" r:id="rId47"/>
    <p:sldId id="302" r:id="rId48"/>
    <p:sldId id="303" r:id="rId49"/>
    <p:sldId id="305" r:id="rId50"/>
    <p:sldId id="258" r:id="rId51"/>
    <p:sldId id="321" r:id="rId52"/>
    <p:sldId id="312" r:id="rId53"/>
    <p:sldId id="259" r:id="rId54"/>
    <p:sldId id="326" r:id="rId55"/>
    <p:sldId id="332" r:id="rId56"/>
    <p:sldId id="260" r:id="rId57"/>
    <p:sldId id="327" r:id="rId58"/>
    <p:sldId id="261" r:id="rId59"/>
    <p:sldId id="262" r:id="rId60"/>
    <p:sldId id="313" r:id="rId61"/>
    <p:sldId id="314" r:id="rId62"/>
    <p:sldId id="315" r:id="rId63"/>
    <p:sldId id="316" r:id="rId64"/>
    <p:sldId id="320" r:id="rId65"/>
    <p:sldId id="317" r:id="rId66"/>
    <p:sldId id="318" r:id="rId67"/>
    <p:sldId id="319" r:id="rId68"/>
    <p:sldId id="328" r:id="rId69"/>
    <p:sldId id="333" r:id="rId70"/>
    <p:sldId id="335" r:id="rId71"/>
    <p:sldId id="334" r:id="rId72"/>
    <p:sldId id="336" r:id="rId73"/>
    <p:sldId id="329" r:id="rId74"/>
    <p:sldId id="330" r:id="rId75"/>
    <p:sldId id="338" r:id="rId76"/>
    <p:sldId id="263" r:id="rId7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EEE1"/>
    <a:srgbClr val="C4C6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86" y="14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3B40F8-57C6-4A09-BB78-B2CABC617F95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02ED3C-A36D-4203-870D-D6FEE76FE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7036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3BC4AD6-4184-4664-BEBA-178E22C2BC15}" type="slidenum">
              <a:rPr lang="en-US" altLang="en-US" smtClean="0"/>
              <a:pPr/>
              <a:t>39</a:t>
            </a:fld>
            <a:endParaRPr lang="en-US" altLang="en-US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3502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F20B-E02F-4623-B54B-37BBBC185835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B6C57-A886-471E-8506-DBB80D48B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8595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F20B-E02F-4623-B54B-37BBBC185835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B6C57-A886-471E-8506-DBB80D48B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337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F20B-E02F-4623-B54B-37BBBC185835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B6C57-A886-471E-8506-DBB80D48B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4003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6684F0-A724-416E-8DEA-09CCD7E7F1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89805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F20B-E02F-4623-B54B-37BBBC185835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B6C57-A886-471E-8506-DBB80D48B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8855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F20B-E02F-4623-B54B-37BBBC185835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B6C57-A886-471E-8506-DBB80D48B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6783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F20B-E02F-4623-B54B-37BBBC185835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B6C57-A886-471E-8506-DBB80D48B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5451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F20B-E02F-4623-B54B-37BBBC185835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B6C57-A886-471E-8506-DBB80D48B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334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F20B-E02F-4623-B54B-37BBBC185835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B6C57-A886-471E-8506-DBB80D48B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391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F20B-E02F-4623-B54B-37BBBC185835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B6C57-A886-471E-8506-DBB80D48B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1550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F20B-E02F-4623-B54B-37BBBC185835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B6C57-A886-471E-8506-DBB80D48B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818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F20B-E02F-4623-B54B-37BBBC185835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B6C57-A886-471E-8506-DBB80D48B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8112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E8F20B-E02F-4623-B54B-37BBBC185835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4B6C57-A886-471E-8506-DBB80D48B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718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s://www.youtube.com/watch?v=INLoxvNjFiA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youtube.com/watch?v=FA5abHKvUBQ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png"/><Relationship Id="rId4" Type="http://schemas.openxmlformats.org/officeDocument/2006/relationships/image" Target="../media/image7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gif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-31iitsBAh0" TargetMode="External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www.youtube.com/watch?v=dTY6ksWkHsc&amp;feature=related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0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3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7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1CCnGfQakJc" TargetMode="External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gif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hyperlink" Target="https://www.youtube.com/watch?v=p3HnMLq8m9U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1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OucJcKtIRxM" TargetMode="External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hyperlink" Target="https://www.youtube.com/watch?v=ytFP40e7sRw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youtube.com/watch?v=akbzRuZmqVM" TargetMode="External"/><Relationship Id="rId5" Type="http://schemas.openxmlformats.org/officeDocument/2006/relationships/image" Target="../media/image106.png"/><Relationship Id="rId4" Type="http://schemas.openxmlformats.org/officeDocument/2006/relationships/hyperlink" Target="https://www.youtube.com/watch?v=Xm7CZvvsC64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gif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5.gi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jpe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9.jpeg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7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7.png"/><Relationship Id="rId5" Type="http://schemas.openxmlformats.org/officeDocument/2006/relationships/image" Target="../media/image128.png"/><Relationship Id="rId4" Type="http://schemas.openxmlformats.org/officeDocument/2006/relationships/image" Target="../media/image131.jp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hyperlink" Target="https://www.youtube.com/watch?v=l9ZsMrVb2AU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3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l9ZsMrVb2AU" TargetMode="External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6.jpeg"/><Relationship Id="rId4" Type="http://schemas.openxmlformats.org/officeDocument/2006/relationships/image" Target="../media/image135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44600" y="0"/>
            <a:ext cx="9677400" cy="10541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Procession of Charles II between the Tower of London and Westminster on the eve of his coronation, 1661. (Photo by Universal History Archive/Getty Images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050" y="0"/>
            <a:ext cx="10375900" cy="691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425502" y="0"/>
            <a:ext cx="9010800" cy="13234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000" b="1" cap="none" spc="0" dirty="0">
                <a:ln/>
                <a:solidFill>
                  <a:schemeClr val="accent4"/>
                </a:solidFill>
                <a:effectLst/>
                <a:latin typeface="Algerian" panose="04020705040A02060702" pitchFamily="82" charset="0"/>
              </a:rPr>
              <a:t>The Restoration</a:t>
            </a:r>
          </a:p>
        </p:txBody>
      </p:sp>
    </p:spTree>
    <p:extLst>
      <p:ext uri="{BB962C8B-B14F-4D97-AF65-F5344CB8AC3E}">
        <p14:creationId xmlns:p14="http://schemas.microsoft.com/office/powerpoint/2010/main" val="18253322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43400" y="533401"/>
            <a:ext cx="320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Baskerville Old Face" pitchFamily="18" charset="0"/>
              </a:rPr>
              <a:t>Other:</a:t>
            </a:r>
          </a:p>
          <a:p>
            <a:endParaRPr lang="en-US" sz="3600" dirty="0">
              <a:latin typeface="Baskerville Old Face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24000" y="0"/>
            <a:ext cx="1297150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lgerian" pitchFamily="82" charset="0"/>
              </a:rPr>
              <a:t>CAROLINA</a:t>
            </a:r>
            <a:endParaRPr lang="en-US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33600" y="1143001"/>
            <a:ext cx="8077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South Carolina: Largest % of population are slaves of any other colony, Large Huguenot population</a:t>
            </a:r>
          </a:p>
        </p:txBody>
      </p:sp>
      <p:pic>
        <p:nvPicPr>
          <p:cNvPr id="10" name="Picture 9" descr="dancing.jpg">
            <a:hlinkClick r:id="rId2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52887" y="2897327"/>
            <a:ext cx="5781026" cy="3733800"/>
          </a:xfrm>
          <a:prstGeom prst="rect">
            <a:avLst/>
          </a:prstGeom>
        </p:spPr>
      </p:pic>
      <p:pic>
        <p:nvPicPr>
          <p:cNvPr id="11" name="Picture 10" descr="AfricanSlaveTradePoste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58100" y="3138554"/>
            <a:ext cx="2895600" cy="3251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0229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0" y="201177"/>
            <a:ext cx="320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Baskerville Old Face" pitchFamily="18" charset="0"/>
              </a:rPr>
              <a:t>Other:</a:t>
            </a:r>
          </a:p>
          <a:p>
            <a:endParaRPr lang="en-US" sz="3600" dirty="0">
              <a:latin typeface="Baskerville Old Face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24000" y="0"/>
            <a:ext cx="1297150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lgerian" pitchFamily="82" charset="0"/>
              </a:rPr>
              <a:t>CAROLINA</a:t>
            </a:r>
            <a:endParaRPr lang="en-US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33600" y="785257"/>
            <a:ext cx="807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North Carolina: Large Scots population</a:t>
            </a:r>
          </a:p>
        </p:txBody>
      </p:sp>
      <p:pic>
        <p:nvPicPr>
          <p:cNvPr id="8" name="Picture 7" descr="1035_2_lg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72200" y="3578554"/>
            <a:ext cx="5638800" cy="2903982"/>
          </a:xfrm>
          <a:prstGeom prst="rect">
            <a:avLst/>
          </a:prstGeom>
        </p:spPr>
      </p:pic>
      <p:pic>
        <p:nvPicPr>
          <p:cNvPr id="2050" name="Picture 2" descr="Grandfather Mountain Highland Gam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85" y="3068501"/>
            <a:ext cx="5464538" cy="3645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Scottish Fla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78085" y="1335000"/>
            <a:ext cx="2520000" cy="1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6976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3200400" y="381000"/>
            <a:ext cx="563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Papyrus" pitchFamily="66" charset="0"/>
              </a:rPr>
              <a:t>NEW    YORK</a:t>
            </a:r>
          </a:p>
        </p:txBody>
      </p:sp>
      <p:pic>
        <p:nvPicPr>
          <p:cNvPr id="8" name="Picture 7" descr="nyst177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1" y="1295400"/>
            <a:ext cx="3966105" cy="5410200"/>
          </a:xfrm>
          <a:prstGeom prst="rect">
            <a:avLst/>
          </a:prstGeom>
        </p:spPr>
      </p:pic>
      <p:pic>
        <p:nvPicPr>
          <p:cNvPr id="9" name="Picture 8" descr="huge.62.31485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1" y="4953000"/>
            <a:ext cx="2270861" cy="1524000"/>
          </a:xfrm>
          <a:prstGeom prst="rect">
            <a:avLst/>
          </a:prstGeom>
        </p:spPr>
      </p:pic>
      <p:pic>
        <p:nvPicPr>
          <p:cNvPr id="10" name="Picture 9" descr="huge.62.31485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7201" y="4953000"/>
            <a:ext cx="2270861" cy="1524000"/>
          </a:xfrm>
          <a:prstGeom prst="rect">
            <a:avLst/>
          </a:prstGeom>
        </p:spPr>
      </p:pic>
      <p:pic>
        <p:nvPicPr>
          <p:cNvPr id="12" name="Picture 11" descr="ros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2600" y="304800"/>
            <a:ext cx="1546828" cy="1295400"/>
          </a:xfrm>
          <a:prstGeom prst="rect">
            <a:avLst/>
          </a:prstGeom>
        </p:spPr>
      </p:pic>
      <p:pic>
        <p:nvPicPr>
          <p:cNvPr id="13" name="Picture 12" descr="ros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839200" y="228600"/>
            <a:ext cx="1540938" cy="1290468"/>
          </a:xfrm>
          <a:prstGeom prst="rect">
            <a:avLst/>
          </a:prstGeom>
        </p:spPr>
      </p:pic>
      <p:pic>
        <p:nvPicPr>
          <p:cNvPr id="14" name="Picture 13" descr="ship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828800" y="1676400"/>
            <a:ext cx="1930090" cy="3124200"/>
          </a:xfrm>
          <a:prstGeom prst="rect">
            <a:avLst/>
          </a:prstGeom>
        </p:spPr>
      </p:pic>
      <p:pic>
        <p:nvPicPr>
          <p:cNvPr id="15" name="Picture 14" descr="ship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8229600" y="1600200"/>
            <a:ext cx="193009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2941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0" y="609601"/>
            <a:ext cx="792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Baskerville Old Face" pitchFamily="18" charset="0"/>
              </a:rPr>
              <a:t>Founded: 1624,  as New Netherlands</a:t>
            </a:r>
          </a:p>
          <a:p>
            <a:endParaRPr lang="en-US" sz="3600" dirty="0">
              <a:latin typeface="Baskerville Old Face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81200" y="5873116"/>
            <a:ext cx="92964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Baskerville Old Face" pitchFamily="18" charset="0"/>
              </a:rPr>
              <a:t>Founder: Pieter Minuit &amp; The Dutch</a:t>
            </a:r>
          </a:p>
          <a:p>
            <a:endParaRPr lang="en-US" dirty="0"/>
          </a:p>
        </p:txBody>
      </p:sp>
      <p:pic>
        <p:nvPicPr>
          <p:cNvPr id="9" name="Picture 8" descr="new-netherlan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1295401"/>
            <a:ext cx="6586238" cy="466301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24000" y="0"/>
            <a:ext cx="1828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Papyrus" pitchFamily="66" charset="0"/>
              </a:rPr>
              <a:t>NEW    YORK</a:t>
            </a:r>
          </a:p>
        </p:txBody>
      </p:sp>
    </p:spTree>
    <p:extLst>
      <p:ext uri="{BB962C8B-B14F-4D97-AF65-F5344CB8AC3E}">
        <p14:creationId xmlns:p14="http://schemas.microsoft.com/office/powerpoint/2010/main" val="3167434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62200" y="609601"/>
            <a:ext cx="784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Baskerville Old Face" pitchFamily="18" charset="0"/>
              </a:rPr>
              <a:t>Reason: To make money in the fur trade</a:t>
            </a:r>
          </a:p>
        </p:txBody>
      </p:sp>
      <p:pic>
        <p:nvPicPr>
          <p:cNvPr id="9" name="Picture 8" descr="ExplorePAHistory-a0b6i0-a_34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1676400"/>
            <a:ext cx="5619750" cy="4210050"/>
          </a:xfrm>
          <a:prstGeom prst="rect">
            <a:avLst/>
          </a:prstGeom>
        </p:spPr>
      </p:pic>
      <p:pic>
        <p:nvPicPr>
          <p:cNvPr id="10" name="Picture 9" descr="AngryBeaver2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0950" y="3990976"/>
            <a:ext cx="3067050" cy="2867025"/>
          </a:xfrm>
          <a:prstGeom prst="rect">
            <a:avLst/>
          </a:prstGeom>
        </p:spPr>
      </p:pic>
      <p:sp>
        <p:nvSpPr>
          <p:cNvPr id="14" name="Rounded Rectangular Callout 13"/>
          <p:cNvSpPr/>
          <p:nvPr/>
        </p:nvSpPr>
        <p:spPr>
          <a:xfrm>
            <a:off x="8077200" y="1905000"/>
            <a:ext cx="2133600" cy="1676400"/>
          </a:xfrm>
          <a:prstGeom prst="wedgeRoundRect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8229600" y="2133601"/>
            <a:ext cx="182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Can’t you people find something else to make your hats?!?!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24000" y="0"/>
            <a:ext cx="1828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Papyrus" pitchFamily="66" charset="0"/>
              </a:rPr>
              <a:t>NEW    YORK</a:t>
            </a:r>
          </a:p>
        </p:txBody>
      </p:sp>
    </p:spTree>
    <p:extLst>
      <p:ext uri="{BB962C8B-B14F-4D97-AF65-F5344CB8AC3E}">
        <p14:creationId xmlns:p14="http://schemas.microsoft.com/office/powerpoint/2010/main" val="39725238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62200" y="609601"/>
            <a:ext cx="784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Baskerville Old Face" pitchFamily="18" charset="0"/>
              </a:rPr>
              <a:t>Became British In: 1664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00" y="0"/>
            <a:ext cx="1828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Papyrus" pitchFamily="66" charset="0"/>
              </a:rPr>
              <a:t>NEW    YORK</a:t>
            </a:r>
          </a:p>
        </p:txBody>
      </p:sp>
      <p:pic>
        <p:nvPicPr>
          <p:cNvPr id="7" name="Picture 6" descr="800px-Flag_of_the_Netherlands.sv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0" y="1447800"/>
            <a:ext cx="6325172" cy="4214146"/>
          </a:xfrm>
          <a:prstGeom prst="rect">
            <a:avLst/>
          </a:prstGeom>
        </p:spPr>
      </p:pic>
      <p:pic>
        <p:nvPicPr>
          <p:cNvPr id="4" name="Picture 3" descr="800px-Union_flag_1606_(Kings_Colors).sv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1447800"/>
            <a:ext cx="640080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646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nhattan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258150" y="-1380652"/>
            <a:ext cx="3657599" cy="91621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57400" y="609601"/>
            <a:ext cx="777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Baskerville Old Face" pitchFamily="18" charset="0"/>
              </a:rPr>
              <a:t>Capital: New York City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00" y="0"/>
            <a:ext cx="1828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Papyrus" pitchFamily="66" charset="0"/>
              </a:rPr>
              <a:t>NEW    YORK</a:t>
            </a:r>
          </a:p>
        </p:txBody>
      </p:sp>
      <p:pic>
        <p:nvPicPr>
          <p:cNvPr id="4" name="Picture 3" descr="castelloplan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2667000"/>
            <a:ext cx="206578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7965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57400" y="609601"/>
            <a:ext cx="777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Baskerville Old Face" pitchFamily="18" charset="0"/>
              </a:rPr>
              <a:t>Colony type: Proprietary, then Royal</a:t>
            </a:r>
          </a:p>
        </p:txBody>
      </p:sp>
      <p:pic>
        <p:nvPicPr>
          <p:cNvPr id="1026" name="Picture 2" descr="https://www.safetysign.com/images/source/large-images/F739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85" y="2265602"/>
            <a:ext cx="5715000" cy="382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0622" y="1944632"/>
            <a:ext cx="3956778" cy="384415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24000" y="0"/>
            <a:ext cx="1828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Papyrus" pitchFamily="66" charset="0"/>
              </a:rPr>
              <a:t>NEW    YORK</a:t>
            </a:r>
          </a:p>
        </p:txBody>
      </p:sp>
    </p:spTree>
    <p:extLst>
      <p:ext uri="{BB962C8B-B14F-4D97-AF65-F5344CB8AC3E}">
        <p14:creationId xmlns:p14="http://schemas.microsoft.com/office/powerpoint/2010/main" val="22307667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09800" y="609600"/>
            <a:ext cx="7391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Baskerville Old Face" pitchFamily="18" charset="0"/>
              </a:rPr>
              <a:t>Name: For James, Duke of York (brother of King Charles II and future king himself)</a:t>
            </a:r>
            <a:endParaRPr lang="en-US" sz="3600" dirty="0">
              <a:latin typeface="Baskerville Old Face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4000" y="0"/>
            <a:ext cx="1828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Papyrus" pitchFamily="66" charset="0"/>
              </a:rPr>
              <a:t>NEW    YORK</a:t>
            </a:r>
          </a:p>
        </p:txBody>
      </p:sp>
      <p:pic>
        <p:nvPicPr>
          <p:cNvPr id="12" name="Picture 11" descr="King_James_I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200" y="1752600"/>
            <a:ext cx="4114800" cy="5095132"/>
          </a:xfrm>
          <a:prstGeom prst="rect">
            <a:avLst/>
          </a:prstGeom>
        </p:spPr>
      </p:pic>
      <p:sp>
        <p:nvSpPr>
          <p:cNvPr id="13" name="Oval Callout 12"/>
          <p:cNvSpPr/>
          <p:nvPr/>
        </p:nvSpPr>
        <p:spPr>
          <a:xfrm>
            <a:off x="7391400" y="1981200"/>
            <a:ext cx="2133600" cy="2362200"/>
          </a:xfrm>
          <a:prstGeom prst="wedgeEllipseCallout">
            <a:avLst>
              <a:gd name="adj1" fmla="val -93942"/>
              <a:gd name="adj2" fmla="val 1338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7733952" y="2700635"/>
            <a:ext cx="1447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I’m in a New Me State of Mind…</a:t>
            </a:r>
          </a:p>
        </p:txBody>
      </p:sp>
      <p:pic>
        <p:nvPicPr>
          <p:cNvPr id="1028" name="Picture 4" descr="Music notes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7852" y="1643062"/>
            <a:ext cx="863948" cy="86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69243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524000" y="0"/>
            <a:ext cx="1828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Papyrus" pitchFamily="66" charset="0"/>
              </a:rPr>
              <a:t>NEW    YORK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429181"/>
            <a:ext cx="11798300" cy="528200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27000" y="4914900"/>
            <a:ext cx="11950700" cy="8795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502400" y="5194301"/>
            <a:ext cx="5435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Baskerville Old Face" pitchFamily="18" charset="0"/>
              </a:rPr>
              <a:t>Economy: Furs; New York City was a major trading port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-355600" y="5103674"/>
            <a:ext cx="6858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Baskerville Old Face" pitchFamily="18" charset="0"/>
              </a:rPr>
              <a:t>Agriculture: Large farms, often owned by old Dutch families (“</a:t>
            </a:r>
            <a:r>
              <a:rPr lang="en-US" sz="3600" dirty="0" err="1">
                <a:latin typeface="Baskerville Old Face" pitchFamily="18" charset="0"/>
              </a:rPr>
              <a:t>Patroons</a:t>
            </a:r>
            <a:r>
              <a:rPr lang="en-US" sz="3600" dirty="0">
                <a:latin typeface="Baskerville Old Face" pitchFamily="18" charset="0"/>
              </a:rPr>
              <a:t>”)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364" y="2578100"/>
            <a:ext cx="2400185" cy="2616201"/>
          </a:xfrm>
          <a:prstGeom prst="rect">
            <a:avLst/>
          </a:prstGeom>
        </p:spPr>
      </p:pic>
      <p:sp>
        <p:nvSpPr>
          <p:cNvPr id="14" name="Oval Callout 13"/>
          <p:cNvSpPr/>
          <p:nvPr/>
        </p:nvSpPr>
        <p:spPr>
          <a:xfrm>
            <a:off x="9626600" y="386041"/>
            <a:ext cx="2209800" cy="1524000"/>
          </a:xfrm>
          <a:prstGeom prst="wedgeEllipseCallout">
            <a:avLst>
              <a:gd name="adj1" fmla="val -22557"/>
              <a:gd name="adj2" fmla="val 8833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9893300" y="670987"/>
            <a:ext cx="1676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Save the Beavers!</a:t>
            </a:r>
          </a:p>
        </p:txBody>
      </p:sp>
    </p:spTree>
    <p:extLst>
      <p:ext uri="{BB962C8B-B14F-4D97-AF65-F5344CB8AC3E}">
        <p14:creationId xmlns:p14="http://schemas.microsoft.com/office/powerpoint/2010/main" val="29835197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0" y="304800"/>
            <a:ext cx="7772400" cy="1143000"/>
          </a:xfrm>
        </p:spPr>
        <p:txBody>
          <a:bodyPr/>
          <a:lstStyle/>
          <a:p>
            <a:r>
              <a:rPr lang="en-US" altLang="en-US"/>
              <a:t>Charles II</a:t>
            </a:r>
            <a:br>
              <a:rPr lang="en-US" altLang="en-US"/>
            </a:br>
            <a:r>
              <a:rPr lang="en-US" altLang="en-US" sz="1400" b="1">
                <a:solidFill>
                  <a:srgbClr val="000000"/>
                </a:solidFill>
                <a:latin typeface="Palatino" charset="0"/>
              </a:rPr>
              <a:t> "Charles the Second, by the Grace of God, King of England, Scotland, France and Ireland, Defender of the Faith, etc."</a:t>
            </a:r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6019800" y="1524000"/>
            <a:ext cx="4267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3600"/>
              <a:t>Reign:  1660-1685</a:t>
            </a:r>
            <a:endParaRPr lang="en-US" altLang="en-US" sz="2400"/>
          </a:p>
        </p:txBody>
      </p:sp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6502400" y="2044680"/>
            <a:ext cx="441960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dirty="0"/>
              <a:t>Notes: 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dirty="0"/>
              <a:t>Son of Charles I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dirty="0"/>
              <a:t>Declared war on the Dutch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dirty="0"/>
              <a:t>Owed many powerful supporters</a:t>
            </a:r>
          </a:p>
          <a:p>
            <a:pPr algn="ctr">
              <a:spcBef>
                <a:spcPct val="50000"/>
              </a:spcBef>
              <a:buFontTx/>
              <a:buNone/>
            </a:pPr>
            <a:endParaRPr lang="en-US" altLang="en-US" sz="2400" dirty="0"/>
          </a:p>
          <a:p>
            <a:pPr algn="ctr">
              <a:spcBef>
                <a:spcPct val="50000"/>
              </a:spcBef>
              <a:buFontTx/>
              <a:buNone/>
            </a:pPr>
            <a:endParaRPr lang="en-US" altLang="en-US" dirty="0"/>
          </a:p>
        </p:txBody>
      </p:sp>
      <p:pic>
        <p:nvPicPr>
          <p:cNvPr id="32773" name="Picture 8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524000"/>
            <a:ext cx="4114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6675" y="4178300"/>
            <a:ext cx="2051050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76083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5600" y="468927"/>
            <a:ext cx="110617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Baskerville Old Face" pitchFamily="18" charset="0"/>
              </a:rPr>
              <a:t>Other Terms: </a:t>
            </a:r>
          </a:p>
          <a:p>
            <a:r>
              <a:rPr lang="en-US" sz="2800" dirty="0"/>
              <a:t>The Zenger Case (1735) -  John Peter Zenger is accused of libel against Royal Governor Cosby – his acquittal helped set a precedent for freedom of the press.</a:t>
            </a:r>
          </a:p>
          <a:p>
            <a:endParaRPr lang="en-US" sz="3600" dirty="0">
              <a:latin typeface="Baskerville Old Face" pitchFamily="18" charset="0"/>
            </a:endParaRPr>
          </a:p>
          <a:p>
            <a:endParaRPr lang="en-US" sz="3600" dirty="0">
              <a:latin typeface="Baskerville Old Face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0" y="0"/>
            <a:ext cx="1828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Papyrus" pitchFamily="66" charset="0"/>
              </a:rPr>
              <a:t>NEW    YORK</a:t>
            </a:r>
          </a:p>
        </p:txBody>
      </p:sp>
      <p:pic>
        <p:nvPicPr>
          <p:cNvPr id="2050" name="Picture 2" descr="http://www.boweryboyshistory.com/wp-content/uploads/2013/03/index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2556826"/>
            <a:ext cx="6551535" cy="3916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boweryboyshistory.com/wp-content/uploads/2013/03/zenger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4980" y="2323463"/>
            <a:ext cx="2820520" cy="438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51065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Sweet-Viole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1652778" cy="2057400"/>
          </a:xfrm>
          <a:prstGeom prst="rect">
            <a:avLst/>
          </a:prstGeom>
        </p:spPr>
      </p:pic>
      <p:pic>
        <p:nvPicPr>
          <p:cNvPr id="25" name="Picture 24" descr="Sweet-Viole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902954" y="1"/>
            <a:ext cx="1765046" cy="219715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514600" y="533400"/>
            <a:ext cx="7162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>
                  <a:solidFill>
                    <a:srgbClr val="7030A0"/>
                  </a:solidFill>
                </a:ln>
                <a:solidFill>
                  <a:srgbClr val="1D9F3C"/>
                </a:solidFill>
                <a:latin typeface="Papyrus" pitchFamily="66" charset="0"/>
              </a:rPr>
              <a:t>NEW   JERSEY</a:t>
            </a:r>
          </a:p>
        </p:txBody>
      </p:sp>
      <p:pic>
        <p:nvPicPr>
          <p:cNvPr id="23" name="Picture 22" descr="Wpdms_east_west_new_jersey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1447800"/>
            <a:ext cx="3467890" cy="4039520"/>
          </a:xfrm>
          <a:prstGeom prst="rect">
            <a:avLst/>
          </a:prstGeom>
        </p:spPr>
      </p:pic>
      <p:pic>
        <p:nvPicPr>
          <p:cNvPr id="26" name="Picture 25" descr="cornucopi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4953000"/>
            <a:ext cx="2985894" cy="1905000"/>
          </a:xfrm>
          <a:prstGeom prst="rect">
            <a:avLst/>
          </a:prstGeom>
        </p:spPr>
      </p:pic>
      <p:pic>
        <p:nvPicPr>
          <p:cNvPr id="27" name="Picture 26" descr="cornucopi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620000" y="4913376"/>
            <a:ext cx="3048000" cy="1944624"/>
          </a:xfrm>
          <a:prstGeom prst="rect">
            <a:avLst/>
          </a:prstGeom>
        </p:spPr>
      </p:pic>
      <p:pic>
        <p:nvPicPr>
          <p:cNvPr id="29" name="Picture 28" descr="2994528451_efddfb83cc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2600" y="1752600"/>
            <a:ext cx="2051852" cy="3194050"/>
          </a:xfrm>
          <a:prstGeom prst="rect">
            <a:avLst/>
          </a:prstGeom>
        </p:spPr>
      </p:pic>
      <p:pic>
        <p:nvPicPr>
          <p:cNvPr id="30" name="Picture 29" descr="2994528451_efddfb83cc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0" y="1752600"/>
            <a:ext cx="2051852" cy="319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2976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0" y="609601"/>
            <a:ext cx="792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Baskerville Old Face" pitchFamily="18" charset="0"/>
              </a:rPr>
              <a:t>Founded: 1664,  split from New York</a:t>
            </a:r>
          </a:p>
          <a:p>
            <a:endParaRPr lang="en-US" sz="3600" dirty="0">
              <a:latin typeface="Baskerville Old Face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38400" y="5873116"/>
            <a:ext cx="77724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Baskerville Old Face" pitchFamily="18" charset="0"/>
              </a:rPr>
              <a:t>Founder: Lords Carteret &amp; Berkeley</a:t>
            </a:r>
          </a:p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524000" y="1"/>
            <a:ext cx="137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n>
                  <a:solidFill>
                    <a:srgbClr val="7030A0"/>
                  </a:solidFill>
                </a:ln>
                <a:solidFill>
                  <a:srgbClr val="1D9F3C"/>
                </a:solidFill>
                <a:latin typeface="Papyrus" pitchFamily="66" charset="0"/>
              </a:rPr>
              <a:t>NEW   JERSEY</a:t>
            </a:r>
          </a:p>
        </p:txBody>
      </p:sp>
      <p:pic>
        <p:nvPicPr>
          <p:cNvPr id="18" name="Picture 17" descr="1stLordBerkele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400" y="1371600"/>
            <a:ext cx="3652838" cy="4495800"/>
          </a:xfrm>
          <a:prstGeom prst="rect">
            <a:avLst/>
          </a:prstGeom>
        </p:spPr>
      </p:pic>
      <p:pic>
        <p:nvPicPr>
          <p:cNvPr id="19" name="Picture 18" descr="SirGeorgeCartere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447801"/>
            <a:ext cx="3124200" cy="4358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523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62200" y="609601"/>
            <a:ext cx="784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Baskerville Old Face" pitchFamily="18" charset="0"/>
              </a:rPr>
              <a:t>Reason: Gift from the Duke of York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24000" y="1"/>
            <a:ext cx="137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n>
                  <a:solidFill>
                    <a:srgbClr val="7030A0"/>
                  </a:solidFill>
                </a:ln>
                <a:solidFill>
                  <a:srgbClr val="1D9F3C"/>
                </a:solidFill>
                <a:latin typeface="Papyrus" pitchFamily="66" charset="0"/>
              </a:rPr>
              <a:t>NEW   JERSEY</a:t>
            </a:r>
          </a:p>
        </p:txBody>
      </p:sp>
      <p:pic>
        <p:nvPicPr>
          <p:cNvPr id="19" name="Picture 18" descr="King_James_I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0" y="1295401"/>
            <a:ext cx="4343400" cy="5378195"/>
          </a:xfrm>
          <a:prstGeom prst="rect">
            <a:avLst/>
          </a:prstGeom>
        </p:spPr>
      </p:pic>
      <p:sp>
        <p:nvSpPr>
          <p:cNvPr id="20" name="Rounded Rectangular Callout 19"/>
          <p:cNvSpPr/>
          <p:nvPr/>
        </p:nvSpPr>
        <p:spPr>
          <a:xfrm>
            <a:off x="2438400" y="1524000"/>
            <a:ext cx="2667000" cy="1828800"/>
          </a:xfrm>
          <a:prstGeom prst="wedgeRoundRectCallout">
            <a:avLst>
              <a:gd name="adj1" fmla="val 68713"/>
              <a:gd name="adj2" fmla="val 34265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2667000" y="1981201"/>
            <a:ext cx="220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Mom told me not to gamble!</a:t>
            </a:r>
          </a:p>
        </p:txBody>
      </p:sp>
    </p:spTree>
    <p:extLst>
      <p:ext uri="{BB962C8B-B14F-4D97-AF65-F5344CB8AC3E}">
        <p14:creationId xmlns:p14="http://schemas.microsoft.com/office/powerpoint/2010/main" val="13493508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76600" y="304800"/>
            <a:ext cx="5943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Baskerville Old Face" pitchFamily="18" charset="0"/>
              </a:rPr>
              <a:t>Capitals: </a:t>
            </a:r>
          </a:p>
          <a:p>
            <a:pPr algn="ctr"/>
            <a:r>
              <a:rPr lang="en-US" sz="3600" dirty="0">
                <a:latin typeface="Baskerville Old Face" pitchFamily="18" charset="0"/>
              </a:rPr>
              <a:t>East Jersey: Perth Amboy</a:t>
            </a:r>
          </a:p>
          <a:p>
            <a:pPr algn="ctr"/>
            <a:r>
              <a:rPr lang="en-US" sz="3600" dirty="0">
                <a:latin typeface="Baskerville Old Face" pitchFamily="18" charset="0"/>
              </a:rPr>
              <a:t>West Jersey: Burlington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24000" y="1"/>
            <a:ext cx="137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n>
                  <a:solidFill>
                    <a:srgbClr val="7030A0"/>
                  </a:solidFill>
                </a:ln>
                <a:solidFill>
                  <a:srgbClr val="1D9F3C"/>
                </a:solidFill>
                <a:latin typeface="Papyrus" pitchFamily="66" charset="0"/>
              </a:rPr>
              <a:t>NEW   JERSEY</a:t>
            </a:r>
          </a:p>
        </p:txBody>
      </p:sp>
      <p:pic>
        <p:nvPicPr>
          <p:cNvPr id="14" name="Picture 13" descr="Wpdms_east_west_new_jerse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400" y="2286000"/>
            <a:ext cx="3467890" cy="4039520"/>
          </a:xfrm>
          <a:prstGeom prst="rect">
            <a:avLst/>
          </a:prstGeom>
        </p:spPr>
      </p:pic>
      <p:pic>
        <p:nvPicPr>
          <p:cNvPr id="15" name="Picture 14" descr="MansionToda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1" y="2819400"/>
            <a:ext cx="4550833" cy="32766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610600" y="4038600"/>
            <a:ext cx="1409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Perth Amboy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477000" y="4419600"/>
            <a:ext cx="1163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Burlington</a:t>
            </a:r>
          </a:p>
        </p:txBody>
      </p:sp>
      <p:sp>
        <p:nvSpPr>
          <p:cNvPr id="18" name="5-Point Star 17"/>
          <p:cNvSpPr/>
          <p:nvPr/>
        </p:nvSpPr>
        <p:spPr>
          <a:xfrm>
            <a:off x="7467600" y="4572000"/>
            <a:ext cx="457200" cy="457200"/>
          </a:xfrm>
          <a:prstGeom prst="star5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5-Point Star 18"/>
          <p:cNvSpPr/>
          <p:nvPr/>
        </p:nvSpPr>
        <p:spPr>
          <a:xfrm>
            <a:off x="8153400" y="3962400"/>
            <a:ext cx="457200" cy="457200"/>
          </a:xfrm>
          <a:prstGeom prst="star5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3495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57400" y="609601"/>
            <a:ext cx="777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Baskerville Old Face" pitchFamily="18" charset="0"/>
              </a:rPr>
              <a:t>Colony type: Proprietary, then Royal</a:t>
            </a:r>
          </a:p>
        </p:txBody>
      </p:sp>
      <p:pic>
        <p:nvPicPr>
          <p:cNvPr id="1026" name="Picture 2" descr="https://www.safetysign.com/images/source/large-images/F739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85" y="2265602"/>
            <a:ext cx="5715000" cy="382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0622" y="1944632"/>
            <a:ext cx="3956778" cy="38441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0" y="1"/>
            <a:ext cx="137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n>
                  <a:solidFill>
                    <a:srgbClr val="7030A0"/>
                  </a:solidFill>
                </a:ln>
                <a:solidFill>
                  <a:srgbClr val="1D9F3C"/>
                </a:solidFill>
                <a:latin typeface="Papyrus" pitchFamily="66" charset="0"/>
              </a:rPr>
              <a:t>NEW   JERSEY</a:t>
            </a:r>
          </a:p>
        </p:txBody>
      </p:sp>
    </p:spTree>
    <p:extLst>
      <p:ext uri="{BB962C8B-B14F-4D97-AF65-F5344CB8AC3E}">
        <p14:creationId xmlns:p14="http://schemas.microsoft.com/office/powerpoint/2010/main" val="17257728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0" y="22860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Baskerville Old Face" pitchFamily="18" charset="0"/>
              </a:rPr>
              <a:t>Name: </a:t>
            </a:r>
          </a:p>
          <a:p>
            <a:pPr algn="ctr"/>
            <a:r>
              <a:rPr lang="en-US" sz="3200" dirty="0">
                <a:latin typeface="Baskerville Old Face" pitchFamily="18" charset="0"/>
              </a:rPr>
              <a:t>After the Island of Jersey, in the English Channel</a:t>
            </a:r>
            <a:endParaRPr lang="en-US" sz="3600" dirty="0">
              <a:latin typeface="Baskerville Old Face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24000" y="1"/>
            <a:ext cx="137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n>
                  <a:solidFill>
                    <a:srgbClr val="7030A0"/>
                  </a:solidFill>
                </a:ln>
                <a:solidFill>
                  <a:srgbClr val="1D9F3C"/>
                </a:solidFill>
                <a:latin typeface="Papyrus" pitchFamily="66" charset="0"/>
              </a:rPr>
              <a:t>NEW   JERSEY</a:t>
            </a:r>
          </a:p>
        </p:txBody>
      </p:sp>
      <p:pic>
        <p:nvPicPr>
          <p:cNvPr id="18" name="Picture 17" descr="Uk_map_jerse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00" y="1447801"/>
            <a:ext cx="4876800" cy="521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3269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36600" y="5168901"/>
            <a:ext cx="45996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Baskerville Old Face" pitchFamily="18" charset="0"/>
              </a:rPr>
              <a:t>Agriculture: Large farms (wheat, corn, vegetables)</a:t>
            </a:r>
          </a:p>
        </p:txBody>
      </p:sp>
      <p:pic>
        <p:nvPicPr>
          <p:cNvPr id="9" name="Picture 8" descr="National-Colonial-far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1321376"/>
            <a:ext cx="5300336" cy="353002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524000" y="1"/>
            <a:ext cx="137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n>
                  <a:solidFill>
                    <a:srgbClr val="7030A0"/>
                  </a:solidFill>
                </a:ln>
                <a:solidFill>
                  <a:srgbClr val="1D9F3C"/>
                </a:solidFill>
                <a:latin typeface="Papyrus" pitchFamily="66" charset="0"/>
              </a:rPr>
              <a:t>NEW   JERSEY</a:t>
            </a:r>
          </a:p>
        </p:txBody>
      </p:sp>
      <p:pic>
        <p:nvPicPr>
          <p:cNvPr id="5" name="Picture 4" descr="g258258594d0b69bdeb04dc05406f5ba41ebf32fec8507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3658" y="1104900"/>
            <a:ext cx="5966742" cy="39380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81800" y="5168901"/>
            <a:ext cx="4686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Baskerville Old Face" pitchFamily="18" charset="0"/>
              </a:rPr>
              <a:t>Economy: Iron ore, iron products, shipping</a:t>
            </a:r>
          </a:p>
        </p:txBody>
      </p:sp>
    </p:spTree>
    <p:extLst>
      <p:ext uri="{BB962C8B-B14F-4D97-AF65-F5344CB8AC3E}">
        <p14:creationId xmlns:p14="http://schemas.microsoft.com/office/powerpoint/2010/main" val="33040388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0" y="533401"/>
            <a:ext cx="320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Baskerville Old Face" pitchFamily="18" charset="0"/>
              </a:rPr>
              <a:t>Other Stuff:</a:t>
            </a:r>
          </a:p>
          <a:p>
            <a:endParaRPr lang="en-US" sz="3600" dirty="0">
              <a:latin typeface="Baskerville Old Face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33800" y="1447800"/>
            <a:ext cx="3733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West Jersey and </a:t>
            </a:r>
          </a:p>
          <a:p>
            <a:pPr algn="ctr"/>
            <a:r>
              <a:rPr lang="en-US" sz="3200" dirty="0"/>
              <a:t>East Jersey joined in 1702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524000" y="1"/>
            <a:ext cx="137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n>
                  <a:solidFill>
                    <a:srgbClr val="7030A0"/>
                  </a:solidFill>
                </a:ln>
                <a:solidFill>
                  <a:srgbClr val="1D9F3C"/>
                </a:solidFill>
                <a:latin typeface="Papyrus" pitchFamily="66" charset="0"/>
              </a:rPr>
              <a:t>NEW   JERSEY</a:t>
            </a:r>
          </a:p>
        </p:txBody>
      </p:sp>
      <p:pic>
        <p:nvPicPr>
          <p:cNvPr id="19" name="Picture 18" descr="shaking_hand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3385226" y="3017460"/>
            <a:ext cx="5275634" cy="34261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C9A0743-CAC3-4CB2-B528-8A48B0DDFE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63" y="1540600"/>
            <a:ext cx="3592837" cy="53173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81D1EB-BF91-4A82-A317-60DE8D4D8E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0423" y="1993683"/>
            <a:ext cx="3314700" cy="4640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5340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img-thin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524000" y="0"/>
            <a:ext cx="2514600" cy="2514600"/>
          </a:xfrm>
          <a:prstGeom prst="rect">
            <a:avLst/>
          </a:prstGeom>
        </p:spPr>
      </p:pic>
      <p:pic>
        <p:nvPicPr>
          <p:cNvPr id="21" name="Picture 20" descr="img-thin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3400" y="0"/>
            <a:ext cx="2514600" cy="25146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276600" y="457200"/>
            <a:ext cx="563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00B0F0"/>
                </a:solidFill>
                <a:latin typeface="Papyrus" pitchFamily="66" charset="0"/>
              </a:rPr>
              <a:t>DELAWARE</a:t>
            </a:r>
          </a:p>
        </p:txBody>
      </p:sp>
      <p:pic>
        <p:nvPicPr>
          <p:cNvPr id="18" name="Picture 17" descr="large_flag_of_sweden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958013" y="3148013"/>
            <a:ext cx="4543425" cy="2876550"/>
          </a:xfrm>
          <a:prstGeom prst="rect">
            <a:avLst/>
          </a:prstGeom>
        </p:spPr>
      </p:pic>
      <p:pic>
        <p:nvPicPr>
          <p:cNvPr id="19" name="Picture 18" descr="large_flag_of_sweden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90564" y="3148012"/>
            <a:ext cx="4543425" cy="2876550"/>
          </a:xfrm>
          <a:prstGeom prst="rect">
            <a:avLst/>
          </a:prstGeom>
        </p:spPr>
      </p:pic>
      <p:pic>
        <p:nvPicPr>
          <p:cNvPr id="17" name="Picture 16" descr="image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3400" y="1371601"/>
            <a:ext cx="3543300" cy="508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6439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pine_lobloll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9200" y="1066800"/>
            <a:ext cx="4705350" cy="4705350"/>
          </a:xfrm>
          <a:prstGeom prst="rect">
            <a:avLst/>
          </a:prstGeom>
        </p:spPr>
      </p:pic>
      <p:pic>
        <p:nvPicPr>
          <p:cNvPr id="10" name="Picture 9" descr="Carolinacolony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91000" y="1295400"/>
            <a:ext cx="3894364" cy="40386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286000" y="5657672"/>
            <a:ext cx="762580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lgerian" pitchFamily="82" charset="0"/>
              </a:rPr>
              <a:t>SOUTH CAROLINA</a:t>
            </a:r>
            <a:endParaRPr lang="en-US" sz="7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209801" y="1"/>
            <a:ext cx="769313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lgerian" pitchFamily="82" charset="0"/>
              </a:rPr>
              <a:t>NORTH CAROLINA</a:t>
            </a:r>
            <a:endParaRPr lang="en-US" sz="72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17" name="Picture 16" descr="fl_state_tree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29600" y="990600"/>
            <a:ext cx="2243328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5079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0" y="609601"/>
            <a:ext cx="6324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Baskerville Old Face" pitchFamily="18" charset="0"/>
              </a:rPr>
              <a:t>Founded: 1638,  as New Sweden</a:t>
            </a:r>
          </a:p>
          <a:p>
            <a:endParaRPr lang="en-US" sz="3600" dirty="0">
              <a:latin typeface="Baskerville Old Face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43200" y="5873116"/>
            <a:ext cx="92964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Baskerville Old Face" pitchFamily="18" charset="0"/>
              </a:rPr>
              <a:t>Founder: The Swedes and Finns</a:t>
            </a:r>
          </a:p>
          <a:p>
            <a:endParaRPr lang="en-US" dirty="0"/>
          </a:p>
        </p:txBody>
      </p:sp>
      <p:pic>
        <p:nvPicPr>
          <p:cNvPr id="12" name="Picture 11" descr="destinationImage_321_DSCN2261---Kalmar-Nycke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1801" y="1295400"/>
            <a:ext cx="3449015" cy="4595812"/>
          </a:xfrm>
          <a:prstGeom prst="rect">
            <a:avLst/>
          </a:prstGeom>
        </p:spPr>
      </p:pic>
      <p:pic>
        <p:nvPicPr>
          <p:cNvPr id="13" name="Picture 12" descr="new-sweden_300x26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1600200"/>
            <a:ext cx="4485736" cy="39624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524000" y="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00B0F0"/>
                </a:solidFill>
                <a:latin typeface="Papyrus" pitchFamily="66" charset="0"/>
              </a:rPr>
              <a:t>DELAWARE</a:t>
            </a:r>
          </a:p>
        </p:txBody>
      </p:sp>
    </p:spTree>
    <p:extLst>
      <p:ext uri="{BB962C8B-B14F-4D97-AF65-F5344CB8AC3E}">
        <p14:creationId xmlns:p14="http://schemas.microsoft.com/office/powerpoint/2010/main" val="642639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62200" y="609601"/>
            <a:ext cx="784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Baskerville Old Face" pitchFamily="18" charset="0"/>
              </a:rPr>
              <a:t>Reason: To make money in the fur trade</a:t>
            </a:r>
          </a:p>
        </p:txBody>
      </p:sp>
      <p:pic>
        <p:nvPicPr>
          <p:cNvPr id="9" name="Picture 8" descr="ExplorePAHistory-a0b6i0-a_34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1676400"/>
            <a:ext cx="5619750" cy="4210050"/>
          </a:xfrm>
          <a:prstGeom prst="rect">
            <a:avLst/>
          </a:prstGeom>
        </p:spPr>
      </p:pic>
      <p:pic>
        <p:nvPicPr>
          <p:cNvPr id="10" name="Picture 9" descr="AngryBeaver2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0950" y="3990976"/>
            <a:ext cx="3067050" cy="2867025"/>
          </a:xfrm>
          <a:prstGeom prst="rect">
            <a:avLst/>
          </a:prstGeom>
        </p:spPr>
      </p:pic>
      <p:sp>
        <p:nvSpPr>
          <p:cNvPr id="14" name="Rounded Rectangular Callout 13"/>
          <p:cNvSpPr/>
          <p:nvPr/>
        </p:nvSpPr>
        <p:spPr>
          <a:xfrm>
            <a:off x="8077200" y="1905000"/>
            <a:ext cx="2133600" cy="1676400"/>
          </a:xfrm>
          <a:prstGeom prst="wedgeRoundRect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8229600" y="2133601"/>
            <a:ext cx="182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What will it take for you people to stop this madness?!?!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524000" y="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00B0F0"/>
                </a:solidFill>
                <a:latin typeface="Papyrus" pitchFamily="66" charset="0"/>
              </a:rPr>
              <a:t>DELAWARE</a:t>
            </a:r>
          </a:p>
        </p:txBody>
      </p:sp>
    </p:spTree>
    <p:extLst>
      <p:ext uri="{BB962C8B-B14F-4D97-AF65-F5344CB8AC3E}">
        <p14:creationId xmlns:p14="http://schemas.microsoft.com/office/powerpoint/2010/main" val="9576390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62200" y="609601"/>
            <a:ext cx="784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Baskerville Old Face" pitchFamily="18" charset="0"/>
              </a:rPr>
              <a:t>Became British In: 1664</a:t>
            </a:r>
          </a:p>
        </p:txBody>
      </p:sp>
      <p:pic>
        <p:nvPicPr>
          <p:cNvPr id="3" name="Picture 2" descr="large_flag_of_sweden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0" y="1676401"/>
            <a:ext cx="6243448" cy="3952875"/>
          </a:xfrm>
          <a:prstGeom prst="rect">
            <a:avLst/>
          </a:prstGeom>
        </p:spPr>
      </p:pic>
      <p:pic>
        <p:nvPicPr>
          <p:cNvPr id="4" name="Picture 3" descr="800px-Union_flag_1606_(Kings_Colors).sv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1676400"/>
            <a:ext cx="6248400" cy="39776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0" y="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00B0F0"/>
                </a:solidFill>
                <a:latin typeface="Papyrus" pitchFamily="66" charset="0"/>
              </a:rPr>
              <a:t>DELAWARE</a:t>
            </a:r>
          </a:p>
        </p:txBody>
      </p:sp>
    </p:spTree>
    <p:extLst>
      <p:ext uri="{BB962C8B-B14F-4D97-AF65-F5344CB8AC3E}">
        <p14:creationId xmlns:p14="http://schemas.microsoft.com/office/powerpoint/2010/main" val="784245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57400" y="609601"/>
            <a:ext cx="777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Baskerville Old Face" pitchFamily="18" charset="0"/>
              </a:rPr>
              <a:t>Capital: As an English colony: New Castle</a:t>
            </a:r>
          </a:p>
        </p:txBody>
      </p:sp>
      <p:pic>
        <p:nvPicPr>
          <p:cNvPr id="9" name="Picture 8" descr="new-castl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1752600"/>
            <a:ext cx="5143500" cy="4114800"/>
          </a:xfrm>
          <a:prstGeom prst="rect">
            <a:avLst/>
          </a:prstGeom>
        </p:spPr>
      </p:pic>
      <p:pic>
        <p:nvPicPr>
          <p:cNvPr id="10" name="Picture 9" descr="Twelve_mile_circle_delaware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0376" y="2133601"/>
            <a:ext cx="3857625" cy="340042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24000" y="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00B0F0"/>
                </a:solidFill>
                <a:latin typeface="Papyrus" pitchFamily="66" charset="0"/>
              </a:rPr>
              <a:t>DELAWARE</a:t>
            </a:r>
          </a:p>
        </p:txBody>
      </p:sp>
    </p:spTree>
    <p:extLst>
      <p:ext uri="{BB962C8B-B14F-4D97-AF65-F5344CB8AC3E}">
        <p14:creationId xmlns:p14="http://schemas.microsoft.com/office/powerpoint/2010/main" val="558848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93900" y="699076"/>
            <a:ext cx="777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Baskerville Old Face" pitchFamily="18" charset="0"/>
              </a:rPr>
              <a:t>Colony type: Proprietary, owned by Pennsylvania until 1776 (sort of)</a:t>
            </a:r>
          </a:p>
        </p:txBody>
      </p:sp>
      <p:pic>
        <p:nvPicPr>
          <p:cNvPr id="1026" name="Picture 2" descr="https://www.safetysign.com/images/source/large-images/F739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600" y="2240202"/>
            <a:ext cx="5715000" cy="382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24000" y="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00B0F0"/>
                </a:solidFill>
                <a:latin typeface="Papyrus" pitchFamily="66" charset="0"/>
              </a:rPr>
              <a:t>DELAWARE</a:t>
            </a:r>
          </a:p>
        </p:txBody>
      </p:sp>
    </p:spTree>
    <p:extLst>
      <p:ext uri="{BB962C8B-B14F-4D97-AF65-F5344CB8AC3E}">
        <p14:creationId xmlns:p14="http://schemas.microsoft.com/office/powerpoint/2010/main" val="25200398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09800" y="609601"/>
            <a:ext cx="7391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Baskerville Old Face" pitchFamily="18" charset="0"/>
              </a:rPr>
              <a:t>Name: Virginia Governor Lord De la </a:t>
            </a:r>
            <a:r>
              <a:rPr lang="en-US" sz="3200" dirty="0" err="1">
                <a:latin typeface="Baskerville Old Face" pitchFamily="18" charset="0"/>
              </a:rPr>
              <a:t>Warr</a:t>
            </a:r>
            <a:endParaRPr lang="en-US" sz="3600" dirty="0">
              <a:latin typeface="Baskerville Old Face" pitchFamily="18" charset="0"/>
            </a:endParaRPr>
          </a:p>
        </p:txBody>
      </p:sp>
      <p:pic>
        <p:nvPicPr>
          <p:cNvPr id="9" name="Picture 8" descr="Delawarerivermap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0" y="1447800"/>
            <a:ext cx="4724400" cy="4724400"/>
          </a:xfrm>
          <a:prstGeom prst="rect">
            <a:avLst/>
          </a:prstGeom>
        </p:spPr>
      </p:pic>
      <p:pic>
        <p:nvPicPr>
          <p:cNvPr id="7" name="Picture 6" descr="3rdLordDeLaWar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260016"/>
            <a:ext cx="4523328" cy="55979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524000" y="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00B0F0"/>
                </a:solidFill>
                <a:latin typeface="Papyrus" pitchFamily="66" charset="0"/>
              </a:rPr>
              <a:t>DELAWARE</a:t>
            </a:r>
          </a:p>
        </p:txBody>
      </p:sp>
    </p:spTree>
    <p:extLst>
      <p:ext uri="{BB962C8B-B14F-4D97-AF65-F5344CB8AC3E}">
        <p14:creationId xmlns:p14="http://schemas.microsoft.com/office/powerpoint/2010/main" val="23856844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8600" y="5657672"/>
            <a:ext cx="10045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Baskerville Old Face" pitchFamily="18" charset="0"/>
              </a:rPr>
              <a:t>Agriculture &amp; Economy: Large farms (north), </a:t>
            </a:r>
          </a:p>
          <a:p>
            <a:pPr algn="ctr"/>
            <a:r>
              <a:rPr lang="en-US" sz="3600" dirty="0">
                <a:latin typeface="Baskerville Old Face" pitchFamily="18" charset="0"/>
              </a:rPr>
              <a:t>tobacco plantations (south)</a:t>
            </a:r>
          </a:p>
        </p:txBody>
      </p:sp>
      <p:pic>
        <p:nvPicPr>
          <p:cNvPr id="7" name="Picture 6" descr="tobacc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1" y="533400"/>
            <a:ext cx="3085981" cy="4953000"/>
          </a:xfrm>
          <a:prstGeom prst="rect">
            <a:avLst/>
          </a:prstGeom>
        </p:spPr>
      </p:pic>
      <p:pic>
        <p:nvPicPr>
          <p:cNvPr id="9" name="Picture 8" descr="National-Colonial-far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0" y="1143001"/>
            <a:ext cx="4762500" cy="3171825"/>
          </a:xfrm>
          <a:prstGeom prst="rect">
            <a:avLst/>
          </a:prstGeom>
        </p:spPr>
      </p:pic>
      <p:pic>
        <p:nvPicPr>
          <p:cNvPr id="10" name="Picture 9" descr="de_blue_hen_chicke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4600" y="4331208"/>
            <a:ext cx="1828800" cy="231038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24000" y="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00B0F0"/>
                </a:solidFill>
                <a:latin typeface="Papyrus" pitchFamily="66" charset="0"/>
              </a:rPr>
              <a:t>DELAWARE</a:t>
            </a:r>
          </a:p>
        </p:txBody>
      </p:sp>
    </p:spTree>
    <p:extLst>
      <p:ext uri="{BB962C8B-B14F-4D97-AF65-F5344CB8AC3E}">
        <p14:creationId xmlns:p14="http://schemas.microsoft.com/office/powerpoint/2010/main" val="40531543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76800" y="457201"/>
            <a:ext cx="320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Baskerville Old Face" pitchFamily="18" charset="0"/>
              </a:rPr>
              <a:t>Other Stuff:</a:t>
            </a:r>
          </a:p>
          <a:p>
            <a:endParaRPr lang="en-US" sz="3600" dirty="0">
              <a:latin typeface="Baskerville Old Face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0" y="1143001"/>
            <a:ext cx="8686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First log cabins in America</a:t>
            </a:r>
          </a:p>
          <a:p>
            <a:pPr algn="ctr"/>
            <a:r>
              <a:rPr lang="en-US" sz="3200" dirty="0"/>
              <a:t>----------------</a:t>
            </a:r>
          </a:p>
          <a:p>
            <a:pPr algn="ctr"/>
            <a:r>
              <a:rPr lang="en-US" sz="3200" dirty="0"/>
              <a:t>Was part of Pennsylvania until 1704</a:t>
            </a:r>
          </a:p>
          <a:p>
            <a:pPr algn="ctr"/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1524000" y="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00B0F0"/>
                </a:solidFill>
                <a:latin typeface="Papyrus" pitchFamily="66" charset="0"/>
              </a:rPr>
              <a:t>DELAWARE</a:t>
            </a:r>
          </a:p>
        </p:txBody>
      </p:sp>
      <p:pic>
        <p:nvPicPr>
          <p:cNvPr id="16" name="Picture 15" descr="New Sweden Farmstead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2971800"/>
            <a:ext cx="54864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4064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33601" y="685800"/>
            <a:ext cx="6022803" cy="212365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lackadder ITC" panose="04020505051007020D02" pitchFamily="82" charset="0"/>
              </a:rPr>
              <a:t>King Philip’s War</a:t>
            </a:r>
          </a:p>
          <a:p>
            <a:pPr algn="ctr">
              <a:defRPr/>
            </a:pPr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lackadder ITC" panose="04020505051007020D02" pitchFamily="82" charset="0"/>
              </a:rPr>
              <a:t>1675-1676</a:t>
            </a:r>
            <a:endParaRPr lang="en-US" sz="66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7171" name="Picture 4" descr="http://www.mainlesson.com/books/drake/indians/zpage147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2133601"/>
            <a:ext cx="2895600" cy="434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TextBox 1"/>
          <p:cNvSpPr txBox="1">
            <a:spLocks noChangeArrowheads="1"/>
          </p:cNvSpPr>
          <p:nvPr/>
        </p:nvSpPr>
        <p:spPr bwMode="auto">
          <a:xfrm>
            <a:off x="1981200" y="3333751"/>
            <a:ext cx="48768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/>
              <a:t>-War between several Native tribes and the New England colonies.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b="1" dirty="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/>
              <a:t>-Named for </a:t>
            </a:r>
            <a:r>
              <a:rPr lang="en-US" altLang="en-US" sz="2400" b="1" dirty="0" err="1"/>
              <a:t>Metacom</a:t>
            </a:r>
            <a:r>
              <a:rPr lang="en-US" altLang="en-US" sz="2400" b="1" dirty="0"/>
              <a:t>, AKA King Philip, leader of the Wampanoag</a:t>
            </a:r>
          </a:p>
        </p:txBody>
      </p:sp>
    </p:spTree>
    <p:extLst>
      <p:ext uri="{BB962C8B-B14F-4D97-AF65-F5344CB8AC3E}">
        <p14:creationId xmlns:p14="http://schemas.microsoft.com/office/powerpoint/2010/main" val="17299708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kpwmap"/>
          <p:cNvPicPr>
            <a:picLocks noChangeAspect="1" noChangeArrowheads="1"/>
          </p:cNvPicPr>
          <p:nvPr/>
        </p:nvPicPr>
        <p:blipFill>
          <a:blip r:embed="rId4">
            <a:lum bright="20000" contras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-381000"/>
            <a:ext cx="9499600" cy="764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4" descr="fire_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5715001"/>
            <a:ext cx="304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5" descr="fire_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572001"/>
            <a:ext cx="304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6" descr="fire_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953001"/>
            <a:ext cx="304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7" descr="fire_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943601"/>
            <a:ext cx="304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20" name="Text Box 8"/>
          <p:cNvSpPr txBox="1">
            <a:spLocks noChangeArrowheads="1"/>
          </p:cNvSpPr>
          <p:nvPr/>
        </p:nvSpPr>
        <p:spPr bwMode="auto">
          <a:xfrm>
            <a:off x="1524000" y="0"/>
            <a:ext cx="60198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Edwardian Script ITC" pitchFamily="-80" charset="0"/>
              </a:rPr>
              <a:t>New England Towns burned in King Phillip’s War</a:t>
            </a:r>
          </a:p>
        </p:txBody>
      </p:sp>
      <p:pic>
        <p:nvPicPr>
          <p:cNvPr id="8200" name="Picture 9" descr="fire_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038601"/>
            <a:ext cx="304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0" descr="fire_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505201"/>
            <a:ext cx="304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11" descr="fire_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743201"/>
            <a:ext cx="304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12" descr="fire_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810001"/>
            <a:ext cx="304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4" name="Picture 14" descr="fire_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419601"/>
            <a:ext cx="304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5" name="Picture 15" descr="fire_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505201"/>
            <a:ext cx="304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6" name="Picture 16" descr="fire_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524001"/>
            <a:ext cx="304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7" name="Picture 18" descr="fire_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819401"/>
            <a:ext cx="304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8" name="Picture 19" descr="fire_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-260350"/>
            <a:ext cx="304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9" name="Picture 20" descr="fire_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4572001"/>
            <a:ext cx="304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0" name="Picture 21" descr="fire_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048001"/>
            <a:ext cx="304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1" name="Picture 22" descr="fire_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048001"/>
            <a:ext cx="304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2" name="Picture 23" descr="fire_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505201"/>
            <a:ext cx="304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3" name="Picture 24" descr="fire_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733801"/>
            <a:ext cx="304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4" name="Picture 25" descr="fire_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343401"/>
            <a:ext cx="304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5" name="Picture 26" descr="fire_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495801"/>
            <a:ext cx="304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6" name="Picture 27" descr="fire_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3581401"/>
            <a:ext cx="304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7" name="Picture 28" descr="fire_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-519113"/>
            <a:ext cx="304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8" name="Picture 29" descr="fire_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4191001"/>
            <a:ext cx="304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9" name="Picture 30" descr="fire_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334001"/>
            <a:ext cx="304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20" name="Picture 31" descr="fire_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5257801"/>
            <a:ext cx="304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21" name="Picture 32" descr="fire_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495801"/>
            <a:ext cx="304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22" name="Picture 33" descr="fire_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5410201"/>
            <a:ext cx="304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23" name="Picture 34" descr="fire_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5257801"/>
            <a:ext cx="304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24" name="Picture 35" descr="fire_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429001"/>
            <a:ext cx="304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25" name="Picture 36" descr="fire_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800601"/>
            <a:ext cx="304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26" name="Picture 37" descr="fire_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5562601"/>
            <a:ext cx="304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27" name="Picture 38" descr="fire_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800601"/>
            <a:ext cx="304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28" name="Picture 40" descr="fire_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5029201"/>
            <a:ext cx="304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29" name="Picture 41" descr="fire_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0" y="-519113"/>
            <a:ext cx="304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30" name="Picture 44" descr="fire_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1905001"/>
            <a:ext cx="304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2422950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yde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4665" y="1057365"/>
            <a:ext cx="1870112" cy="3186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3265849" y="3288442"/>
            <a:ext cx="4036288" cy="10317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6" name="Picture 12" descr="Grayscale image of a man in allonge wig, waiscoat and coat standing with hand on hi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2763" y="3730675"/>
            <a:ext cx="1972139" cy="2674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3209934" y="5704664"/>
            <a:ext cx="4036288" cy="10317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819400" y="457201"/>
            <a:ext cx="762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Baskerville Old Face" pitchFamily="18" charset="0"/>
              </a:rPr>
              <a:t>Founded: 1663,  Split in 1729</a:t>
            </a:r>
          </a:p>
          <a:p>
            <a:endParaRPr lang="en-US" sz="3600" dirty="0">
              <a:latin typeface="Baskerville Old Face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62200" y="6096001"/>
            <a:ext cx="80010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Baskerville Old Face" pitchFamily="18" charset="0"/>
              </a:rPr>
              <a:t>Founders:   Eight Lord Proprietors</a:t>
            </a:r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524000" y="0"/>
            <a:ext cx="1297150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lgerian" pitchFamily="82" charset="0"/>
              </a:rPr>
              <a:t>CAROLINA</a:t>
            </a:r>
            <a:endParaRPr lang="en-US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76401" y="3276600"/>
            <a:ext cx="1926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Duke of Albemarle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38601" y="3276600"/>
            <a:ext cx="1801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Earl of Clarendon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53200" y="3276600"/>
            <a:ext cx="1479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Earl of Craven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534401" y="3276600"/>
            <a:ext cx="1951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Earl of Shaftesbury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606051" y="5631026"/>
            <a:ext cx="2163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Lord George Carteret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955380" y="5638800"/>
            <a:ext cx="2097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Sir William  Berkeley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437024" y="5689850"/>
            <a:ext cx="1899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Lord </a:t>
            </a:r>
            <a:r>
              <a:rPr lang="en-US" dirty="0" err="1"/>
              <a:t>JohnBerkeley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8534400" y="5638800"/>
            <a:ext cx="1752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Sir John Colleton</a:t>
            </a:r>
          </a:p>
        </p:txBody>
      </p:sp>
      <p:pic>
        <p:nvPicPr>
          <p:cNvPr id="1026" name="Picture 2" descr="George Monck 1st Duke of Albemarle Studio of Lel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487" y="1193337"/>
            <a:ext cx="1702625" cy="2109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017520" y="1057365"/>
            <a:ext cx="3345180" cy="1359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 descr="https://upload.wikimedia.org/wikipedia/commons/thumb/b/b4/William%2C_1st_Baron_and_Earl_of_Craven_%281608-1697%29_by_Gerrit_van_Honthorst.jpg/800px-William%2C_1st_Baron_and_Earl_of_Craven_%281608-1697%29_by_Gerrit_van_Honthors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622" y="1205762"/>
            <a:ext cx="1871721" cy="206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nthony Ashley-Cooper, 1st Earl of Shaftesbury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3234" y="1154628"/>
            <a:ext cx="1759966" cy="2166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irGeorgeCartere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970" y="3730674"/>
            <a:ext cx="1574713" cy="1908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upload.wikimedia.org/wikipedia/commons/f/f7/1stLordBerkeley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293" y="3725299"/>
            <a:ext cx="1850777" cy="199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upload.wikimedia.org/wikipedia/commons/thumb/2/2f/ColletonArms.svg/800px-ColletonArms.svg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4142" y="3764353"/>
            <a:ext cx="1781306" cy="1856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3146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Casualties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b="1"/>
              <a:t>English: Approximately 600 killed.</a:t>
            </a:r>
            <a:r>
              <a:rPr lang="en-US" altLang="en-US"/>
              <a:t> Plymouth Colony lost 8% of its male population (compare to 1% during World War II, or 4.5% during the Civil War).</a:t>
            </a:r>
          </a:p>
          <a:p>
            <a:pPr eaLnBrk="1" hangingPunct="1"/>
            <a:r>
              <a:rPr lang="en-US" altLang="en-US" b="1"/>
              <a:t>Indians: 8,000 casualties: </a:t>
            </a:r>
            <a:r>
              <a:rPr lang="en-US" altLang="en-US"/>
              <a:t>2,000 dead in battle, 3,000 of sickness or hunger, 1,000 shipped out as slaves, 2,000 fled north. This is between 60-80% of the Indian population of southern New England. </a:t>
            </a:r>
          </a:p>
        </p:txBody>
      </p:sp>
    </p:spTree>
    <p:extLst>
      <p:ext uri="{BB962C8B-B14F-4D97-AF65-F5344CB8AC3E}">
        <p14:creationId xmlns:p14="http://schemas.microsoft.com/office/powerpoint/2010/main" val="20249311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1524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/>
              <a:t>Consequences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33600" y="1295400"/>
            <a:ext cx="7924800" cy="4724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b="1" dirty="0"/>
              <a:t>New England Indian tribes devastated. </a:t>
            </a:r>
            <a:r>
              <a:rPr lang="en-US" altLang="en-US" dirty="0"/>
              <a:t>Future Indian attacks in New England will be from the north (NH, VT, ME, Canada).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/>
              <a:t>New England population convinced all Indians are evil, and must be destroyed.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b="1" dirty="0"/>
              <a:t>Colonial towns begin to develop militias</a:t>
            </a:r>
            <a:r>
              <a:rPr lang="en-US" altLang="en-US" dirty="0"/>
              <a:t> to protect themselves.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/>
              <a:t>Having received no help from England, </a:t>
            </a:r>
            <a:r>
              <a:rPr lang="en-US" altLang="en-US" b="1" dirty="0"/>
              <a:t>New Englanders decide they are on their own, and start to feel they have their own identity</a:t>
            </a:r>
            <a:r>
              <a:rPr lang="en-US" altLang="en-US" dirty="0"/>
              <a:t>, separate from other English.</a:t>
            </a:r>
          </a:p>
          <a:p>
            <a:pPr eaLnBrk="1" hangingPunct="1">
              <a:lnSpc>
                <a:spcPct val="90000"/>
              </a:lnSpc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533113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mountain-laure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1" y="228600"/>
            <a:ext cx="1706853" cy="2338388"/>
          </a:xfrm>
          <a:prstGeom prst="rect">
            <a:avLst/>
          </a:prstGeom>
        </p:spPr>
      </p:pic>
      <p:pic>
        <p:nvPicPr>
          <p:cNvPr id="18" name="Picture 17" descr="mountain-laure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832528" y="1"/>
            <a:ext cx="1835473" cy="251459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133600" y="381000"/>
            <a:ext cx="7848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22225" cmpd="sng">
                  <a:solidFill>
                    <a:schemeClr val="tx2"/>
                  </a:solidFill>
                </a:ln>
                <a:solidFill>
                  <a:srgbClr val="FF0000"/>
                </a:solidFill>
                <a:latin typeface="Papyrus" pitchFamily="66" charset="0"/>
              </a:rPr>
              <a:t>PENNSYLVANIA</a:t>
            </a:r>
          </a:p>
        </p:txBody>
      </p:sp>
      <p:pic>
        <p:nvPicPr>
          <p:cNvPr id="11" name="Picture 10" descr="667px-Penncolony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52800" y="1371600"/>
            <a:ext cx="5562600" cy="4995498"/>
          </a:xfrm>
          <a:prstGeom prst="rect">
            <a:avLst/>
          </a:prstGeom>
        </p:spPr>
      </p:pic>
      <p:pic>
        <p:nvPicPr>
          <p:cNvPr id="19" name="Picture 18" descr="358px-Independence_Hall_clip_art.sv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24000" y="3152776"/>
            <a:ext cx="3409950" cy="370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71516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52800" y="228601"/>
            <a:ext cx="792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Baskerville Old Face" pitchFamily="18" charset="0"/>
              </a:rPr>
              <a:t>Founded: 1680</a:t>
            </a:r>
          </a:p>
          <a:p>
            <a:endParaRPr lang="en-US" sz="3600" dirty="0">
              <a:latin typeface="Baskerville Old Face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05200" y="6136862"/>
            <a:ext cx="109601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Baskerville Old Face" pitchFamily="18" charset="0"/>
              </a:rPr>
              <a:t>Founder: William Penn</a:t>
            </a:r>
          </a:p>
          <a:p>
            <a:endParaRPr lang="en-US" dirty="0"/>
          </a:p>
        </p:txBody>
      </p:sp>
      <p:pic>
        <p:nvPicPr>
          <p:cNvPr id="6" name="Picture 5" descr="800px-Treaty_of_Penn_with_Indians_by_Benjamin_Wes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38400" y="990600"/>
            <a:ext cx="7391400" cy="514626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0" y="1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n w="22225" cmpd="sng">
                  <a:solidFill>
                    <a:schemeClr val="tx2"/>
                  </a:solidFill>
                </a:ln>
                <a:solidFill>
                  <a:srgbClr val="FF0000"/>
                </a:solidFill>
                <a:latin typeface="Papyrus" pitchFamily="66" charset="0"/>
              </a:rPr>
              <a:t>PENNSYLVANIA</a:t>
            </a:r>
          </a:p>
        </p:txBody>
      </p:sp>
    </p:spTree>
    <p:extLst>
      <p:ext uri="{BB962C8B-B14F-4D97-AF65-F5344CB8AC3E}">
        <p14:creationId xmlns:p14="http://schemas.microsoft.com/office/powerpoint/2010/main" val="2714964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0200" y="353824"/>
            <a:ext cx="9690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Baskerville Old Face" pitchFamily="18" charset="0"/>
              </a:rPr>
              <a:t>Reason: Land grant to Penn family from King Charles II; Penn’s “Holy Experiment”</a:t>
            </a:r>
          </a:p>
        </p:txBody>
      </p:sp>
      <p:pic>
        <p:nvPicPr>
          <p:cNvPr id="12" name="Picture 11" descr="quaker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88350" y="3429000"/>
            <a:ext cx="2879651" cy="3429000"/>
          </a:xfrm>
          <a:prstGeom prst="rect">
            <a:avLst/>
          </a:prstGeom>
        </p:spPr>
      </p:pic>
      <p:pic>
        <p:nvPicPr>
          <p:cNvPr id="11" name="Picture 10" descr="Quaker Meeting House 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0" y="1600200"/>
            <a:ext cx="6096000" cy="4572000"/>
          </a:xfrm>
          <a:prstGeom prst="rect">
            <a:avLst/>
          </a:prstGeom>
        </p:spPr>
      </p:pic>
      <p:pic>
        <p:nvPicPr>
          <p:cNvPr id="13" name="Picture 12" descr="quaker5.13.9interio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52600" y="2209801"/>
            <a:ext cx="5715000" cy="3533775"/>
          </a:xfrm>
          <a:prstGeom prst="rect">
            <a:avLst/>
          </a:prstGeom>
        </p:spPr>
      </p:pic>
      <p:pic>
        <p:nvPicPr>
          <p:cNvPr id="16" name="Picture 15" descr="Peace_dove.svg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337548" y="1295401"/>
            <a:ext cx="1822704" cy="18288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524000" y="1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n w="22225" cmpd="sng">
                  <a:solidFill>
                    <a:schemeClr val="tx2"/>
                  </a:solidFill>
                </a:ln>
                <a:solidFill>
                  <a:srgbClr val="FF0000"/>
                </a:solidFill>
                <a:latin typeface="Papyrus" pitchFamily="66" charset="0"/>
              </a:rPr>
              <a:t>PENNSYLVANIA</a:t>
            </a:r>
          </a:p>
        </p:txBody>
      </p:sp>
    </p:spTree>
    <p:extLst>
      <p:ext uri="{BB962C8B-B14F-4D97-AF65-F5344CB8AC3E}">
        <p14:creationId xmlns:p14="http://schemas.microsoft.com/office/powerpoint/2010/main" val="963277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57400" y="609601"/>
            <a:ext cx="777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Baskerville Old Face" pitchFamily="18" charset="0"/>
              </a:rPr>
              <a:t>Capital: Philadelphia</a:t>
            </a:r>
          </a:p>
        </p:txBody>
      </p:sp>
      <p:pic>
        <p:nvPicPr>
          <p:cNvPr id="7" name="Picture 6" descr="oldphillyma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1549232"/>
            <a:ext cx="9144000" cy="5308768"/>
          </a:xfrm>
          <a:prstGeom prst="rect">
            <a:avLst/>
          </a:prstGeom>
        </p:spPr>
      </p:pic>
      <p:pic>
        <p:nvPicPr>
          <p:cNvPr id="8" name="Picture 7" descr="Phillynow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81202" y="3200400"/>
            <a:ext cx="8229599" cy="39433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24000" y="1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n w="22225" cmpd="sng">
                  <a:solidFill>
                    <a:schemeClr val="tx2"/>
                  </a:solidFill>
                </a:ln>
                <a:solidFill>
                  <a:srgbClr val="FF0000"/>
                </a:solidFill>
                <a:latin typeface="Papyrus" pitchFamily="66" charset="0"/>
              </a:rPr>
              <a:t>PENNSYLVANIA</a:t>
            </a:r>
          </a:p>
        </p:txBody>
      </p:sp>
    </p:spTree>
    <p:extLst>
      <p:ext uri="{BB962C8B-B14F-4D97-AF65-F5344CB8AC3E}">
        <p14:creationId xmlns:p14="http://schemas.microsoft.com/office/powerpoint/2010/main" val="3089794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57400" y="609601"/>
            <a:ext cx="777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Baskerville Old Face" pitchFamily="18" charset="0"/>
              </a:rPr>
              <a:t>Colony type: Proprietary (Penn family)</a:t>
            </a:r>
          </a:p>
        </p:txBody>
      </p:sp>
      <p:pic>
        <p:nvPicPr>
          <p:cNvPr id="1026" name="Picture 2" descr="https://www.safetysign.com/images/source/large-images/F739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785" y="2062402"/>
            <a:ext cx="5715000" cy="382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66800" y="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n w="22225" cmpd="sng">
                  <a:solidFill>
                    <a:schemeClr val="tx2"/>
                  </a:solidFill>
                </a:ln>
                <a:solidFill>
                  <a:srgbClr val="FF0000"/>
                </a:solidFill>
                <a:latin typeface="Papyrus" pitchFamily="66" charset="0"/>
              </a:rPr>
              <a:t>PENNSYLVANIA</a:t>
            </a:r>
          </a:p>
        </p:txBody>
      </p:sp>
    </p:spTree>
    <p:extLst>
      <p:ext uri="{BB962C8B-B14F-4D97-AF65-F5344CB8AC3E}">
        <p14:creationId xmlns:p14="http://schemas.microsoft.com/office/powerpoint/2010/main" val="406531547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braham_Willaerts,_First_Dutch_War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2362200"/>
            <a:ext cx="5021350" cy="4038600"/>
          </a:xfrm>
          <a:prstGeom prst="rect">
            <a:avLst/>
          </a:prstGeom>
        </p:spPr>
      </p:pic>
      <p:pic>
        <p:nvPicPr>
          <p:cNvPr id="7" name="Picture 6" descr="488px-Lely,_William_Pen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0" y="1676400"/>
            <a:ext cx="4214368" cy="5181600"/>
          </a:xfrm>
          <a:prstGeom prst="rect">
            <a:avLst/>
          </a:prstGeom>
        </p:spPr>
      </p:pic>
      <p:sp>
        <p:nvSpPr>
          <p:cNvPr id="13" name="Oval Callout 12"/>
          <p:cNvSpPr/>
          <p:nvPr/>
        </p:nvSpPr>
        <p:spPr>
          <a:xfrm>
            <a:off x="3429000" y="2133600"/>
            <a:ext cx="2133600" cy="2362200"/>
          </a:xfrm>
          <a:prstGeom prst="wedgeEllipseCallout">
            <a:avLst>
              <a:gd name="adj1" fmla="val 136982"/>
              <a:gd name="adj2" fmla="val -1212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524000" y="30480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Baskerville Old Face" pitchFamily="18" charset="0"/>
              </a:rPr>
              <a:t>Name: For William Penn Sr.</a:t>
            </a:r>
          </a:p>
          <a:p>
            <a:r>
              <a:rPr lang="en-US" sz="3600" i="1" dirty="0">
                <a:latin typeface="Baskerville Old Face" pitchFamily="18" charset="0"/>
              </a:rPr>
              <a:t>Sylvania</a:t>
            </a:r>
            <a:r>
              <a:rPr lang="en-US" sz="3600" dirty="0">
                <a:latin typeface="Baskerville Old Face" pitchFamily="18" charset="0"/>
              </a:rPr>
              <a:t> = Latin for “Woods” = Penn’s Woods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886200" y="2286001"/>
            <a:ext cx="1447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You named your peace-loving hippie colony after ME? Thanks for nothing, son.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24000" y="1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n w="22225" cmpd="sng">
                  <a:solidFill>
                    <a:schemeClr val="tx2"/>
                  </a:solidFill>
                </a:ln>
                <a:solidFill>
                  <a:srgbClr val="FF0000"/>
                </a:solidFill>
                <a:latin typeface="Papyrus" pitchFamily="66" charset="0"/>
              </a:rPr>
              <a:t>PENNSYLVANIA</a:t>
            </a:r>
          </a:p>
        </p:txBody>
      </p:sp>
    </p:spTree>
    <p:extLst>
      <p:ext uri="{BB962C8B-B14F-4D97-AF65-F5344CB8AC3E}">
        <p14:creationId xmlns:p14="http://schemas.microsoft.com/office/powerpoint/2010/main" val="182240015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olden-wheat-fields_566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5400" y="-960538"/>
            <a:ext cx="12217400" cy="91600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93915" y="1698189"/>
            <a:ext cx="9042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Baskerville Old Face" pitchFamily="18" charset="0"/>
              </a:rPr>
              <a:t>Agriculture &amp; Economy: Large farms - </a:t>
            </a:r>
          </a:p>
          <a:p>
            <a:pPr algn="ctr"/>
            <a:r>
              <a:rPr lang="en-US" sz="4400" dirty="0">
                <a:latin typeface="Baskerville Old Face" pitchFamily="18" charset="0"/>
              </a:rPr>
              <a:t>“The breadbasket colony”. Philadelphia is the largest city/port in America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24000" y="1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n w="22225" cmpd="sng">
                  <a:solidFill>
                    <a:schemeClr val="tx2"/>
                  </a:solidFill>
                </a:ln>
                <a:solidFill>
                  <a:srgbClr val="FF0000"/>
                </a:solidFill>
                <a:latin typeface="Papyrus" pitchFamily="66" charset="0"/>
              </a:rPr>
              <a:t>PENNSYLVANIA</a:t>
            </a:r>
          </a:p>
        </p:txBody>
      </p:sp>
      <p:pic>
        <p:nvPicPr>
          <p:cNvPr id="1026" name="Picture 2" descr="https://assets.sutori.com/user-uploads/image/964b3d36-5fe6-455c-b7a1-8cbcea93dba1/595111a733e545e2001788c1f35c00d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116" y="3924301"/>
            <a:ext cx="5502368" cy="2971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55278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ucreview.com/clients/ucreview/5-24-2017-1-34-16-PM-850297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274" y="-103348"/>
            <a:ext cx="4298601" cy="6961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457200"/>
            <a:ext cx="803627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Baskerville Old Face" pitchFamily="18" charset="0"/>
                <a:hlinkClick r:id="rId3"/>
              </a:rPr>
              <a:t>Other Terms</a:t>
            </a:r>
            <a:r>
              <a:rPr lang="en-US" sz="3600" dirty="0">
                <a:latin typeface="Baskerville Old Face" pitchFamily="18" charset="0"/>
              </a:rPr>
              <a:t>:</a:t>
            </a:r>
          </a:p>
          <a:p>
            <a:r>
              <a:rPr lang="en-US" sz="3000" b="1" dirty="0">
                <a:latin typeface="Baskerville Old Face" pitchFamily="18" charset="0"/>
              </a:rPr>
              <a:t>Frame of Government</a:t>
            </a:r>
            <a:r>
              <a:rPr lang="en-US" sz="3000" dirty="0">
                <a:latin typeface="Baskerville Old Face" pitchFamily="18" charset="0"/>
              </a:rPr>
              <a:t>: Gave PA an elected assembly and a written constitution</a:t>
            </a:r>
            <a:br>
              <a:rPr lang="en-US" sz="3000" dirty="0">
                <a:latin typeface="Baskerville Old Face" pitchFamily="18" charset="0"/>
              </a:rPr>
            </a:br>
            <a:r>
              <a:rPr lang="en-US" sz="3000" b="1" dirty="0">
                <a:latin typeface="Baskerville Old Face" pitchFamily="18" charset="0"/>
              </a:rPr>
              <a:t>Charter of Liberties/Privileges</a:t>
            </a:r>
            <a:r>
              <a:rPr lang="en-US" sz="3000" dirty="0">
                <a:latin typeface="Baskerville Old Face" pitchFamily="18" charset="0"/>
              </a:rPr>
              <a:t>: Guaranteed  religious freedom in the colony and allowed unrestricted immigration</a:t>
            </a:r>
          </a:p>
          <a:p>
            <a:endParaRPr lang="en-US" sz="3000" dirty="0">
              <a:latin typeface="Baskerville Old Face" pitchFamily="18" charset="0"/>
            </a:endParaRPr>
          </a:p>
          <a:p>
            <a:endParaRPr lang="en-US" sz="3000" dirty="0">
              <a:latin typeface="Baskerville Old Face" pitchFamily="18" charset="0"/>
            </a:endParaRPr>
          </a:p>
          <a:p>
            <a:r>
              <a:rPr lang="en-US" sz="3000" dirty="0">
                <a:latin typeface="Baskerville Old Face" pitchFamily="18" charset="0"/>
              </a:rPr>
              <a:t> </a:t>
            </a:r>
          </a:p>
          <a:p>
            <a:endParaRPr lang="en-US" sz="3600" dirty="0">
              <a:latin typeface="Baskerville Old Face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0" y="1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n w="22225" cmpd="sng">
                  <a:solidFill>
                    <a:schemeClr val="tx2"/>
                  </a:solidFill>
                </a:ln>
                <a:solidFill>
                  <a:srgbClr val="FF0000"/>
                </a:solidFill>
                <a:latin typeface="Papyrus" pitchFamily="66" charset="0"/>
              </a:rPr>
              <a:t>PENNSYLVANIA</a:t>
            </a:r>
          </a:p>
        </p:txBody>
      </p:sp>
      <p:pic>
        <p:nvPicPr>
          <p:cNvPr id="9" name="Picture 8" descr="lancaster_county_amish_0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60371" y="3377325"/>
            <a:ext cx="4639732" cy="3479799"/>
          </a:xfrm>
          <a:prstGeom prst="rect">
            <a:avLst/>
          </a:prstGeom>
        </p:spPr>
      </p:pic>
      <p:pic>
        <p:nvPicPr>
          <p:cNvPr id="11" name="Picture 10" descr="TRAVEL-AMISH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189967" y="3377324"/>
            <a:ext cx="3480675" cy="348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2245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8800" y="2286000"/>
            <a:ext cx="3429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Baskerville Old Face" pitchFamily="18" charset="0"/>
              </a:rPr>
              <a:t>Reason:   </a:t>
            </a:r>
          </a:p>
          <a:p>
            <a:pPr algn="ctr"/>
            <a:r>
              <a:rPr lang="en-US" sz="3600" dirty="0">
                <a:latin typeface="Baskerville Old Face" pitchFamily="18" charset="0"/>
              </a:rPr>
              <a:t>Buffer against Spanish Florida, and to reward loyal supporters</a:t>
            </a:r>
          </a:p>
        </p:txBody>
      </p:sp>
      <p:pic>
        <p:nvPicPr>
          <p:cNvPr id="5" name="Picture 4" descr="charles_ii_of_englan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67400" y="46410"/>
            <a:ext cx="4419600" cy="6811591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 flipH="1">
            <a:off x="4419600" y="152400"/>
            <a:ext cx="3124200" cy="1828800"/>
          </a:xfrm>
          <a:prstGeom prst="wedgeEllipseCallout">
            <a:avLst>
              <a:gd name="adj1" fmla="val -60087"/>
              <a:gd name="adj2" fmla="val 308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53000" y="533400"/>
            <a:ext cx="2057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 owe you, big time</a:t>
            </a:r>
          </a:p>
        </p:txBody>
      </p:sp>
      <p:sp>
        <p:nvSpPr>
          <p:cNvPr id="8" name="Rectangle 7"/>
          <p:cNvSpPr/>
          <p:nvPr/>
        </p:nvSpPr>
        <p:spPr>
          <a:xfrm>
            <a:off x="1524000" y="0"/>
            <a:ext cx="1297150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lgerian" pitchFamily="82" charset="0"/>
              </a:rPr>
              <a:t>CAROLINA</a:t>
            </a:r>
            <a:endParaRPr lang="en-US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72712840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0" y="304800"/>
            <a:ext cx="7772400" cy="1143000"/>
          </a:xfrm>
        </p:spPr>
        <p:txBody>
          <a:bodyPr/>
          <a:lstStyle/>
          <a:p>
            <a:r>
              <a:rPr lang="en-US" altLang="en-US"/>
              <a:t>James II</a:t>
            </a:r>
            <a:br>
              <a:rPr lang="en-US" altLang="en-US"/>
            </a:br>
            <a:r>
              <a:rPr lang="en-US" altLang="en-US" sz="1400" b="1">
                <a:solidFill>
                  <a:srgbClr val="000000"/>
                </a:solidFill>
                <a:latin typeface="Palatino" charset="0"/>
              </a:rPr>
              <a:t> ”James the Second, by the Grace of God, King of England, Scotland, France and Ireland, Defender of the Faith, etc."</a:t>
            </a:r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6019800" y="1524000"/>
            <a:ext cx="4267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3600"/>
              <a:t>Reign:  1685-1688</a:t>
            </a:r>
            <a:endParaRPr lang="en-US" altLang="en-US" sz="2400"/>
          </a:p>
        </p:txBody>
      </p:sp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6096000" y="2286000"/>
            <a:ext cx="4419600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/>
              <a:t>Notes: 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/>
              <a:t>Catholic son of Charles I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/>
              <a:t>Overthrown by his daughter and son-in-law</a:t>
            </a:r>
          </a:p>
          <a:p>
            <a:pPr algn="ctr">
              <a:spcBef>
                <a:spcPct val="50000"/>
              </a:spcBef>
              <a:buFontTx/>
              <a:buNone/>
            </a:pPr>
            <a:endParaRPr lang="en-US" altLang="en-US" sz="2400"/>
          </a:p>
          <a:p>
            <a:pPr algn="ctr">
              <a:spcBef>
                <a:spcPct val="50000"/>
              </a:spcBef>
              <a:buFontTx/>
              <a:buNone/>
            </a:pPr>
            <a:endParaRPr lang="en-US" altLang="en-US" sz="2400"/>
          </a:p>
          <a:p>
            <a:pPr algn="ctr">
              <a:spcBef>
                <a:spcPct val="50000"/>
              </a:spcBef>
              <a:buFontTx/>
              <a:buNone/>
            </a:pPr>
            <a:endParaRPr lang="en-US" altLang="en-US"/>
          </a:p>
        </p:txBody>
      </p:sp>
      <p:pic>
        <p:nvPicPr>
          <p:cNvPr id="33797" name="Picture 6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114800"/>
            <a:ext cx="2051050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1524000"/>
            <a:ext cx="3705225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548125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Map of the Dominion, as of 168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431" y="1"/>
            <a:ext cx="591556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629" y="76199"/>
            <a:ext cx="10363200" cy="1143000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  <a:latin typeface="Blackadder ITC" panose="04020505051007020D02" pitchFamily="82" charset="0"/>
              </a:rPr>
              <a:t>The Dominion of New England</a:t>
            </a:r>
          </a:p>
        </p:txBody>
      </p:sp>
      <p:sp>
        <p:nvSpPr>
          <p:cNvPr id="5" name="Rectangle 4"/>
          <p:cNvSpPr/>
          <p:nvPr/>
        </p:nvSpPr>
        <p:spPr>
          <a:xfrm>
            <a:off x="8476343" y="4644571"/>
            <a:ext cx="3715657" cy="21045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8" name="Picture 4" descr="Colonial Sea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4475" y="4115458"/>
            <a:ext cx="2600325" cy="257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upload.wikimedia.org/wikipedia/commons/thumb/3/3e/Sir_Edmund_Andros_RI_State_House.jpg/800px-Sir_Edmund_Andros_RI_State_Hous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29" y="3708399"/>
            <a:ext cx="2209441" cy="3040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30629" y="1108384"/>
            <a:ext cx="5892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b="1" dirty="0"/>
              <a:t>James II </a:t>
            </a:r>
            <a:r>
              <a:rPr lang="en-US" sz="2400" dirty="0"/>
              <a:t>ordered the revocation of colonial charters and </a:t>
            </a:r>
            <a:r>
              <a:rPr lang="en-US" sz="2400" b="1" dirty="0"/>
              <a:t>combined NH, Mass, Plymouth, RI, CT, NY, and NJ into a single province.</a:t>
            </a:r>
          </a:p>
          <a:p>
            <a:pPr marL="342900" indent="-342900">
              <a:buFontTx/>
              <a:buChar char="-"/>
            </a:pPr>
            <a:r>
              <a:rPr lang="en-US" sz="2400" b="1" dirty="0"/>
              <a:t>Designed to centralize power, weaken the colonial economy, and keep the Puritans in check.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54514" y="3786040"/>
            <a:ext cx="34689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-Governor Edmund Andros was very unpopular, and </a:t>
            </a:r>
            <a:r>
              <a:rPr lang="en-US" sz="2400" b="1" dirty="0"/>
              <a:t>when James II was overthrown, the Dominion ended and Andros was arrested.</a:t>
            </a:r>
          </a:p>
        </p:txBody>
      </p:sp>
    </p:spTree>
    <p:extLst>
      <p:ext uri="{BB962C8B-B14F-4D97-AF65-F5344CB8AC3E}">
        <p14:creationId xmlns:p14="http://schemas.microsoft.com/office/powerpoint/2010/main" val="84618795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i="1" dirty="0"/>
              <a:t>The Glorious Revolution</a:t>
            </a:r>
          </a:p>
        </p:txBody>
      </p:sp>
      <p:sp>
        <p:nvSpPr>
          <p:cNvPr id="3" name="Online Image Placeholder 2"/>
          <p:cNvSpPr>
            <a:spLocks noGrp="1"/>
          </p:cNvSpPr>
          <p:nvPr>
            <p:ph type="clipArt" sz="half" idx="1"/>
          </p:nvPr>
        </p:nvSpPr>
        <p:spPr/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AutoShape 2" descr="data:image/png;base64,iVBORw0KGgoAAAANSUhEUgAAAzoAAAH/CAYAAACfC6iaAAAgAElEQVR4Xry96Y9kWXLld3338PDYt4xcK6u7ll4okiNqvg0hzGAAQYQgSoIA/a2az4IoDjU9ZHexq2vpyqxcY19934TfOdfee5lDCSh9aAcSERnu/t5999o1O2Z2zG4t/f94nZ+/WC0WS32z0Wik1WqVFotFqtVqqV6vp1RPKa1Sms8Weq/ZbKbVYpWa9Xrie/V6LS1q81SvN9NstkzNRltfWCxnqVZb5X8NfbbZ5OdC14178tnVKqVaLaXlcqVxtFpNvz/3Z5fLZUrNRn46PlNL8/kytdstfY7vNmv1NJ/N9Rnuw9B5b7VaplT3M9WbTV2LsTabbf0+ny9SIy495/N+Rq7JuPheo1HXfCwWvnf5YuxLvc9np/NxatZ5fr670gX4nuZsueJJmcq0rJdzzfV83aS5ZDydhp/Z9/RaxNrw95XWyfdgjn2/hZ57MpmmTquT0jKl5WqRUs3PFOtZT800mcxSvd3UszB25t338zN7nSwTfI/3Yg74G/dotTwn3GixWqT5YpHatUbi+tXvsX6NRi1Np/NiHDxLqtfSqubr84rnDFlgzP7HXOX5nU7T2lrXz9hppSlrk2rFs/H5JTKzqqVGs67rz2tafl0r5Ku+XGk+Nb+rmeU8sX6WQ55/mWq6d525Q/7yXPAz1ibWecWN8v5hDeM+8T5rFN/x8yKPll/JX7OeprOJxlRPnvuYl1qNcaY0Xc70Pp+P9xgn/+dnzBfPEmsWe6MY+3JeyBHXms387Hx+Op2mVqfj/T+bFc+rtWIdFl6P1PB8h0xV54XrtdveV5aZhn7yWe15frbYC8vUqNV1T8l2loH4nH6yn+fzVG94bWJfshIaR34hN8hxvoQ/J/2ySK1WK801jpb+Pl95LK1WIy1n8+I5dL+8vnq2VE+ooslkoudhTRm/5957d7ZcsLWK+2p/LUPOlqnezLK9qkt/xnx5v9XSkrEgmPkVz8R9QlYbNctByI7Xv9xHdfRAlseQ4bhPzPsq64dallHPZkqrRU17aZr3vr+/kl71GL1+PHO97rVHb0oXF3sh60vNnl9as3q92FN+Fl/Turx8Zj7v9Sv1gGXZeyxetVYjTacz2QX2I7qUNSnEgPktPl2uCe8zHq1pzfYLmQj5RBHzjIxtkRZpmXVO7C8uWa8jw9Yd/j62wfIfejN0Yz1hT/Lzp6qOzjpuuUip4Wflusitr+PB+7qej9APMX+hv5dpKdksP5/tZ16DOgI6m2U75znnT2FH4zlC3kr97nnQPmHPZjmP+3O/2WwumeEZGyuPnRdrxnvMTcwL1w17UpXx+E7Il2QxX8d2zrLE9eI97Ge8kBfLyDLNl3Pb1mzfqrhF1695reI61pGWrao9tY1upAV6K5v3sIP+LgtUrjnPyRzwatetr6vPEPPN3xhTYB9kDzkOmxvPtNTesxDEdfgp3YssZOnWc4KVKvvFIMUYp5Dbpde8tO/LNBNOsS2xjS2xBZ/UE9b98Fq7ZcZMst/1tJwu0lxYDXzk6yADBU5gfureY9gwgGNhyxM4xDZgnnVk6Evjq7wHs90LLBh7qcClq2WqVexB4EjbbNbE+jnmzuvtfYq+kKxPrQ94Bs+kP2MsG1izxLZNPUdgLCsaxoAt4RXXLQSUq4KhwMUZ19kWWY9wT9ltcFN+3hhf7HvpyqwTpJsWzKvvxWe1zjXLhf/v/R3PG797jY3RQ5aq2IX3qrq5KsOSCTDhymuqOa21rCvzNbl3yLLtA2NgL3is2sd8N5sH2ZiFnztsKs+5/+B5FVRXp/Jf/P0nfTiugKNTgubYzDawFqRZajZxKCz4bPLlYimAKSFFyS0BRhZWgNl4DGgLBYMC7GTDZaMdRorfw/ERyNPkGHR1GuGUWPjmCaXW0aKWYM8LyXfjOha8UqEhmfxfyqi2THW2YaOlcVqxsLH9vKuZQWQJMktlYINQOjr+jDeHBHQ1k6NlR6803AJ1WWFJUTUQUM9N8V2BSG9QPt+uAI0QskLwvKvzc3sVPS7PK05Au9lOjVpDjs4KJSNjZIOAIyIAkKxgvB4W3tLo+f9hQKqgNQSda3q9V5jeVJPwNlJtFV6jQYwdnXphuEKuVgAVIGWePwxbfM6O6odjsMIyeA3DASgLgFvMuTZndiRlJErAXTjFKRzXRUKjxHrPlzbOMSYpf54reS9U1yL2j5VJOKoGFqXCsHyxNp5nO+Ch0AAlvI2jM5tPLTerck08Lo8V+dfPudfTYNLyH45OVe4MdH2vYjx5r4RSirXU3GIsW5bbMMY4ICEDce3q+nKPWCsDYo+Pv8vJyCAz5lPGoVFLi9lCTp7GiKLOyruBoQFoZbBoGWvoMzgG2ucZuMfeLdfB+4D9EzGRZr2VxoCyHKhgLgEytaXlkn84Z8gegRLWQ39bGlowF+i7eMX6l8643wkZDOOk+W3Gfq6lhsCQ163RMPjiOZd4Sv8fDjRGJvZogLjQTwLrWQ4MkG2M4v2qAxHzr7238L0DsCxqpbwGCJajX+gFxh3GtHR0/OSWsWYl+FMdQzxbOXavUYzH+6B03K0brGfjOqzddGmwyO+EAljjeOZCLiuKIH4NR0Tyn/e5dDGOZvYWwhHQihcBCWQDPYbdQBK8kfhOyLv1UYAdzyGOTui82CfV/QMwxx/xGjnQ4nUrASY6LkCC97v3fYA9HKH4bozJcxCBJ3mbHwVWSntU1QeFYBdOfg7urUK2SnAfusLBxYVsZcx9yGgEpAwoDJzLAETowpjLDLzz7IaOqgbePtSlniPmgzH4d+9j7StkdoHu8R4o5dBPyZAciMH2e/2r6ydZBKRVUFTcPwAweqLTadsZVECgllq10k5xjRiPMQ6f8x5mHj7W1YV+LrCScUqzSVClBIPh6Ej1VUC37EN2dBo58KjnXjmgEHPF3xY5qBh6ojq3miCwF3Jpi5PBfzm/tcVKjo51mGWNv0VARZfIOq8mdGhHR39vYOmNJxarSmByZlvBnAam+3hP2VnzerE+BMuqeiJAvJyovFeqmCZsSQRvseexnyLIHvsg9l08p+4TjkX+kFwj7G7WobHmMW7Nv+LyJaayc96sOCpJ6xFOSjgG1il+vpZkuHRuqvhW+x6HXTi3xB6xt6tYJZyoj4OOxi2xX0pHKZ4n9Bs6zXoGHNQsHJvQ01VdpT2UA+SB8XHoUuBZ+Qxl0Dxk6E/i6JydvVgZVFpxlSAte8DZMVksiCTmBZw7khJGaj4je1N39HXpazVbdlAEkttdOS+Fx1zJFPgaXtDRaCRQs7mxnrWTleWKTEtWQBK+GtmjWXF/gfjs6ZcCYe8yjLGiFWSYdKEwMjlrheuRHZ2ImoayLCMONv6xiXheG0I7E3o2ZY+sSMP4hwctYEGEdIXhyoKl8LTHUFUYoYgjuhUbMe798TphxDUODLEi5nHdGqa3iGBZYg2QUTzzBU6ojUY4M6wTczCZOYpVFeRwdKWwJLDZaOdIuecEIFlP9ZaNdADKKui1MaileQY08fzVTWADYWVpUFJGrMq/l1FfxtTCoGSHUQaT33NmLyIIKOePwZUdCs/BXCg2jBOgnMido2vF5g9vJQDCyu8ZbJTgLa6LHC5WzqZU19qOgoF0FThpjZjLSsaLLGC57mVWSLKWgWl1vUrFmwE38ofRYK/nPQ2YY72LzzbqqdUmkBEKlMnHNykzViHPUnSLVdIwKxFuAb6Ksyd5QMGRAQGotpoKhAA4AKwpG8uI6k1z8MNRw8j2lRHTcJzDEQ/59PrhsC1SC4c7ByyUAWnYyMTfptNJAVhx6qrGTwYToJcjlwGI/d1yLktjko15Bs4x5lrDIED7qs6z2iDZSHttq5HaeO8D/bsoI2aO6lkOw6jjtAHwSl3leYrsiUfG30rngQi019A/MbilI2hDFSAt7kNYhGyOdaOdntCry+UstWrWIfGqgvuqM10FjvFZ69eIEpbZuyrIX1YizSTBPo5oa87/Xxyd6p79UC59rzDYcjrz+vJ3HFJn2w0GvD5lBiMAY6yn5nSFQ5ad6JzRiXXlJ3sAkFT9W+zp0vEpg23SRxnMR7al1IPV6xgUxZgaH2WmqvotZCjkrNQplk3dJ2cRQq6qz1qMl72f9wR6L2xT6Ifyuf7l+GvoicDq8fkI3ngNygxgrFNkjXmf30Mvy5koXNIy617qYOv9CDrGfQI0I/cAaSJRH+71GMdSASAyvJbvzBxBheXIeMhCVf6r+1kyEPKRM5Ka20aZMSDb6/1gkRZAJRCbncfqvMopEeuEcVecf2V0apof7LtAbc6oVO1MzI3kMdu02Fux5nqWvNarRun46vlzFjE+G2mIcHSKNQUn1O2kKmwYQfSJs7QR2KjK4gfB4QgIEOTOQQ7mKIJrodcDl5SyaMYN+z4cHeYLGxgvbFOGLUWwl+cMwA6ryAyf2G/GpMucaTduK/GT7BE4LGevq3IWdpbrTRbGFYEjpVEzHuL3LpnngtlhvBW2XmuoQFmpc6tyHhgj9m98Kq5vTFYGxyqq+4NsjJykwLbYamXAvSerujRsazhqod+0HgSzYQ/l8Ud2KuSHOTl8+LOflKT5SR+Ohzs9fbli4tkUdg5LmpM/g7E2YAWYTEYje+HdTpqMh2k2QxBs6KB6tJptOzxk0EVNSYk1vbu7TxsbG8UEKZIm5Q+ocDqajRB0mrW1NW1iGVt2faaPxOJxr9m0jHhiQNodMj4BaCLl7GciqpqWC1HwENR2q6vnKDIdDTZRSs1WK89FpDTDG6+nJQ/CxskRtpjDUNpSvjnKp79VIqxydCop+NjUBUDOKdKPN7gNbQmIpbQAF+1WmownmuuqgmW++Dv3UrZtOpMD2ev1ctTLBl3KlAiIlIBT8c0GIHScr1nXd6vgSr9nmhTjj+hVfAZTI33M5s9KPago1TQ0MoGLIsOfgbGUAOsNGCYCDs1DTpkd59i8XKfbNX0CABTrDRhHogIQ2vH0RouN5+ib78n3PK/tfI2gGUBhMZ1Mn8GIVByOuF91MztLVt6n6uDJ4KxKKgnfC7oZP01fm5shmudCSkuejcF1jDVkKJRn7BUpzslEz4n88P8A2R8YsyJL66ixomSVAEez21Y2A1qZ8pUZ4MXatLOzF2sfwIH3NZYc7Q3qaVXRCkSRts8GKmh3YZSkD8gmZZlwBMp7j3myEVuIKmLqSAn8Yx/GXikjzKZQVOdAe3SFPssOx9zOSOyhGHM8W/UZY+01/xncKX2fDV35PnEwZ+jixdODo8Lwos+IClZfsSZec+gLJU2wABOVIJEiepl6EeOP56rKY3zXY3X2gTkEuC3r/j32RGQ9g5bAutrR/9DRMUWBNZmlTs5iW/5KWnLMh68R2bEyK87nq/NcDQIErVMWCAZ1UAcBEZl2WjyjN2M51/nXoKMEzcjBudJI2+A7YCfaTUGjDrBrHTGfrdJ8AV3WoCwyqMEkKEAQFN6CulZmAuN9gHRQb2KwAX6qYC3mPtYiMogGF5EFLMGar1X+v16xQZJtAhzNj6P8/lZMWwA7BdcqshlzHNkIshqMtZ2DVfF+dQ/+SzSZqjyGPos9Xw3gWT/6HrEXqxmRoJOG7JANiKBH1cbGOlQBYFXva39l+xG6hRjoKk9I6FiPsQzmeC0cAOR7ETiISHxkbko7UUbpZQuycxZBTOlgZC/rWrNn2FsEuwywa/WSxqc1c/KxoKFJhv4FRyei6oxpkgMKfD8AaTVAVjrS5bMSGJMDmOmCkekoQHemjWuPImdQXMGPOaNjB9i0NQLfCjrVHBSULM9K/Bbr6T1ZynJVvmL9Cp2a1yo+w/MMsh2sUhp9v+yoKHjkIE/MRayV5FA01pLKxhzEfbXu4FowQaZw285+SM+tOjpVfRj3DL1h3FTa+aq9rdrQ6vMW84Gs5meq6pJqdqjqRMX3IsNjOTJt3PJQBo3LIJ4z4cV4F2Vm+YPPVFgJH49VQVXR9srrhOMc1zg4/vQn+S4/6cMxoNPTFysrnuBh2xCGgnCty0yRUjzhm+trC81qmYbDoYT35uo2XV9fp4uLi9TpdNLp6UkxOWyS4WicWs1mWl9fT+vr/XR9fZUePDhOl5cX6f3JSXr46JEyDKDkrY0t3ZvrmFYyS/319TTLWSQi0Ofn59p83Pv4+KF+n8xnAvN8r7/RT2vdNQH8zc3NgkaDl8yz3dzcps3NbTleAvhNItntNJ27NiGi3HyW9xk3v6NkGRtOWCjhwWCge/J/8b8z3WCZFVoAyY31fhoNh5q7bnctjcej1Gp35GxUs2M4WpOZsyriQucIboyLMY/uB8rccN8wEjgoOADj0Vhz1VI62AaDdeKzEaHlc9SdFAa6Xk/TycTZlwrNTuYTAcgRBK4hWiE/57PUJo0/97wEwFY6eA4xzt+NOgzNW7cr54Pfw7AWSq+oySkdBgxPRFPsiK/k4EWko9NbS8PhSJtVCiM7SlAI5fSIKpUdlmygw0nHiRY9oOF5gkPLWjFeOZIt+Kim4SlLlmVhMV+ktd6aPsvvvKrOHwaLa4TzsbO7IzmUkZu6JibAXZcaiYnXGs9C486AX8n+efKajsep0bLThSKWUczRZ8YgWcw0MD7PM6IoR6Oxrh1Rs3mOzJnSAEAo6+4IJjTazTQjghXccJygHJ3is5ubG+n+fpB6vbU0GCDL1hVcK2TVCq2urI0jaQaSphyWTqYc8myUQo6VSVSkq6xp0fw3TYeVoVmudH8omrzQK4w9ZLt6n5BfouVeY+//Zd2RckAK3zMQt4POq7PWEZWQ5wpnknXS/YJyV8tp/Mz55vp6jkzvHc/G2aFoed2JhDH/kGezIQ/jE04Hz2eZC3AUmSkDCRuxqOFx5iWAqveyDXTMGZ8N6p7B3BLyQeE4+362BJER4JrMbRnFpGbDjgpUQN4PeiJUFV7IqY12CWICyIlZU8k2V4Eg3411ieeoUjPDoQCkOYLeTCsyHAKM1m2x7gFs4tk1ruzIR7DF82MghyNliqYplM5QeS+1Wm3NAdcuo+srOchx/XCOQ4fqGkvXT+kzjVZmvNks26YGiCyzaDxHBHL4DNHkeC6veekMO5pqYBV2IdbVtUQOiC0zeyKyJeijqDWLDFEA+QA53DOyqOEghlPh/WsdWNCRiohwmT0JhzJoq9ovHwUligxapr1WaaDxnu/zIf8/6oBiPiTb47ECYpsbG4U88L4BPHqJoKVpfPEKZ1r/V/Yqgl7UBbo2JUBZrFt811kEU9Zi3XkvHK24bxmw8J7UnMk22e4Zc+TggpwD722te6YHkTltt8FABPQsnwUmQ/lX6J3h6DAWgfaVqXKBUfh71DxZbhyQ/MCBU72qWRySM2zNR7XTODoBxkUnm5b4RHJE5Ykca4KVziRpLthX9ZRGw1Fqr/X0d+tf60L2YejEyLyErfA+XqZut/Nf0OlD58T6VPdkODbWMd7XVYc67ld1eLgHtoTa35A/6pBCHrgmGJjPRDAi9Iwc68zCiAx5mQkus37hNFT11YfykmliFWevKoexduG8BXavBj/Z66q5zWydmJ+qHQ6MUFLNrFviM7HPoraRayCbIbtVvRfBgJC/KivAuMK1yMJv1FlKL5dlH38S6lrV0YlFQ9giyo9lIGEDaLq7vUvn52fp7PQsXV9eZu+9lm5vb7PBckYAYLe7u6vanNIhuBdo2NzcSlBH9vb209XVpTYzjsP9/a2AD44Q3706P9PEcz05G5ub2oSzmR0dFhEHan9vL62t9QR+bm9v8gQ6Gry1tZ1ev3mdWk0AzjJ1e+202d9WtHQ8NmUHwVtb6+h6rW4nXV1dSS4YUwiYwHGnk7ZxmnL2i2cMqlAXxwflU68JFI/GI4HWjd66xs5z8Y855f1CIaWanChHCZsJp4lnAxyTldnb20uT6UTj5P84OQKoyrChp1uFwgxgfsm6rGxg+Mn1b25uBJi5Pn8fT3A8WwXYZYzhvMXYoLwxn2RX1vt9Zef6OSOH0h6PJnIscRq1qciWLAEfBgcNUvxpJSDP3PFZxhKRNu7DM01n04Iug3yEI8Wm6JCFyuApvhfOG9cMUFtVYDz0dOzshpRVu1U4orGOi6kdaNai2TKtEjkN2l4bpycXmwJscR5Z3m6nWwCPiMxxH8YSwYGQV9aJa/J/ivxxjlgH5IC5jufhu5I1lAxgHOOGs0X2otNJ7XY3XV9dpfaai/yZR8YpZ7VW05rK0ayRgZsmZJHrCRCpENYBga3t7XR3d6d7xP17yF6uC5Oj0rUzbJpErslrt9NoMFSwwSCwmW5v77TfAvDGGk0XdhBxxHCCWfvIPMoA2zvzXIk+aaDLGOWIB1UlAi3Y88WycG4FnACok3LvigKmhg4iiFunR8gHXv7UThb7Fr02Gk9E2SS4EZk61mpwe5/6/XU7sKyFIpRBba04oaLsmY4WrwBmAkpC7LW0SM6EAEAZXzioiiRTqAcQyQXE4UyVBhU3vZamEwOiyH6FLq3+DIOjJKAMlZtc8BKAaOMYlWAbzGTjGHUbBlABSngWOwDZA2J+cyMMDF1Ed2XEc1ESjk5EScvxGCBIJ1Sar8Q+UdaZ/afmNo4qBvgosiLRJISocAbNgC/mP/Z8UFhCbwX4qYKeqM2oOnNEzOM+BvsG8+F0+DlKKp0cwAUU7Shk9nwHrVbAuuln5kUhfES+Y064v/eKLK2AZjUTYFBbUtLC+Ytxa42g2Cl+EzTYAA3h6FArW1LuIgBRjsGOgGsiSzqugEylkUnMa4B3O1RlkyKux7zGPMd3S1kKri2Y/MNaJunezG7g89VsQszZh+tQNuqJcTowW9aehlPmOXL9ZxSax7PH+GPMpmJ5F0uecta5KkMB+GKczFtkHT52JnSdHIwKkBvyLpnI+q2aJZYjvbIO5EUzIwfDvE5yjNRUKKVWphypOVQG75o7nLNapfQgU9cKBSVpK+u2qoHVwhki+6Ipq6VWpeg9ZJRr4ehUZRLKL3smwPt0ZoZJq0FQy4oYWZwvZq5DJVhZM41Y65y/H3sg5tqBOVMFi2BjngvmKWxvZPNC5kIPh+0vwHoOwnysP0MeynvgdM3h5BXOVzcHtrQ2BNUmM/V+qDpZVf1c3WehC6p/q+o5j69kbcT4qs8RaxjPWKxXJRgYurD4nkrkrE/j3lwn9kjIf8hX7KlwLqsBK+SmCC5k5or3aza12dZWqbPhJMoO5gYsukbG2xFs0F5dpbR79CehrpHRKbM4EQWKiU3LaXr39q2yNWRtLi8u05CMggxwM93cXKsjB47K9s52Ojl9n3Z2dgVqT9+fylh01tcKig6gAydhf/9AMwXIODl5n8bTYTp+8ECRj/Xs9ZNl4B6AOrISG5ubAjmM9/TsVGCdjA30uZubK10X4+mmAAD6iUEUEWd+9jsq1IOG0ekQ+Y40tCkljga1RF+j7ghAJMobEUC4rsrG2EEAbM5ny3R3dytHC2tuSltdoI0oPwIzG0/SZOzoruqEMBjLRTo6OiqiOGQlRiNogPPU7aylZs7GFAq4Xs/ZsHVnjWYTAWfAkIF/XX8fEeEC2C7m6fr2Rs4ISoTMGQ7m/v6+smmtdiN1ms4moTSY33aXaDTF4QY+RC8F+hYLvc/1eS7Wg2dnrifjmYB8t+nsAIBma3srbfb7aQIFikLi6VTPKUAvcOzxAsrvbu81Rzg7zM9wMDRIoHvceCJHxyAk1yBlABzZKUUOF3M5IopENJqO8MthaAvvQsUCHAM2NdaWHZAAObVM7+P7o+E4bW9t6b1wUFHURHrW++syKIyNiC8Od6fd0fjPzs60dnyGjGdQxw4ODhKOZ8gT2TI5UEEhm88/yP6wNr0eDkVd8oBcURuHYsAJx6np9zdsEJtNyaHWs9VO/V5P+4Hn4Dl5D6eI/zN/nveUNjY30unJqYINT58907WQI8ln7njFXljreM2JYDFfROOogSIK2u/3C6eQMQbtlLm4Hwx0PTKW09ksDYeDtLuz630KdSEyiTkD0Wi1NF7GKgM1t8zxQu4ErFtkEkydHTPvnY6pi7npQRgs5iQ4/AXwVm6PbA2NQKygu2ulEy4nd0mmsC0ZQUYZN44O1wsZQ59EEUCAFxmtfE3GzXiCatdo5yYlAiRlJ7wwkHY2HNWK7G216xGfi4wSOhG5095D/+VoemQ2izFErRwdsWSAVpmKU0aWg7qmdc81Zf69pApVAaGylblxibIzs9zcY5UNII1eZgbJEaWM+ZGRzV0fI3JeBZ1FxiwbUL4X2cYPxpQj4YrSSkeV7AM+FxTcMNABSl3zl2uRyErlrNBiZhAQBl+GnvXAiRAoaqaFisHLBiRyDjJgNzArYWQ893LugIlmflHSaksAY0fHep37lFkn13QRFbesMBdkmasAwuPMdXOFoxOZPoNiO2vUr9oZDHkLsCL9mjsufkzvibF/DNA+dhSwiQpiSbeXmbzIMoXDHkyAWEutVQaq7OEA/B87Ux9nHSLqHPvFWViya2ZRuPOpn78a8abJUACykOmqTU0EOzJglMxSL5uX1c5G6TxYpspGO+HkWMaiuY0pvOHERfZTgC5T4Lh8OEsBCLWvAIQFLa6UAb6r+hqK+PPYhNHE9IaSD5iEElnWeTqj86HDTCOmKrCPZ4vnx3ivoMoq0VXWXGU1bVli/2Xd4+xweQ+edbaAdeGMjuhrwpWwEHA8KRuYp3orHLny+1V5kx3PjWxCv4fsRsbQnWJKtod114dU67hmkcXP9ZLRNTH2B9+NjK/sHOyJ0N3YnnD+ed5WM83G01TPXTwj6x1BAa9z2eii6iSHtnCgKLKjH5aJxH6tOmTxvaqzVN1PsX5hTyQvmeFQ/W7V3lTHVdUL1UCG9QRd8sykke7JHXXD0anaQb1faSQT40Ku6y1agP2Xmarohnvw8POfxEb7SR+OSTg9ebUyAC+NXQiJ6ixmg/Sff/Of0qtXr0zjIHI/g/ritOrJ6Una6vUTRakI4t3gTpFkuM9ELgFnO7tbAtoR7R/1cX8AACAASURBVI7018HBoYS63qynq9tLgVsakDx9/LRQ0twLR+X67kb3f/jwkehK1PwQVWYceKpsKHVPElUGB8X8Vig2OGibWxsC+KSe56RcqWGhSDiVnXSI6pGdQjsS7cYZ4xpE4oO7jIcLGA0a1+3NfZpMxun+/j7NF0s5awBC6D8BRq8uLtPxw2OBxa2dLYE/7sM1GD9OA8+D4QDwLXMtCXNDFkdgY7nKSrSRep1W6vd7cvDI+ECNYUyD4SgN7u/Tzd2NHBcEczAc5CxLIz148EAAurfeTWluUEGUH6XRy84ltVf8/vbdG2eU8tySKYhoBAprNJ0I4K9315VBgY7X6bbT3s62QSMKruXaEUXQG3aMw9iNh6N0fXWj7AKAZ6Pf11gL6lennQaDkZ6vTK9ibBztkWJbpTQcDXRNwD7qlXnnfWVZ0iqNM20jZDrqvgaDextaiuIzJUMR9JxOb7c6OTK4SLM5WRgAfVMgnzljzRj3zs6O1i2ydgB8nGXe297e1k9qw9hLgKlXP75Km1ubaXvb34v5aK91lTGN7MvrV6/S7u5eYYhVfLjEaYdW5VauyFNk43DEtzY2JO/IFmPFuWD/RaRmOBkqCKE6rHr9gywen4usiIA08jZhXbsCkoPhUBQR0vqicqZV6q/39XNwP9B83Fxd6m+HR4caB9nWt+/eaT/h5LHWE8BRdmKQi3bONApUplXqNFpF9lGUUClP129pvRTIcFEwMiUguyLgcJ/BZy211zoyqswD6+VWqQZDOMLUfDBvQWul49rN7Y0cRe4JbYmgClRTnCxkSk6q6IpzZdow6vFirt3mPFOdoP917fyjF9jjAZrRJ4xdeq8ScYusTgDHKsiOCDLvMc/MYwR0BMBoM1dpYV0Fb4A5ATR1nXJ3udDPMpg5q2SwEDUgBjzIWbvjphFFhHpp6i5dJu1opTSd5Bb4FO1WDBr3daFvbqyfa5lm85mcYeaB+el2TGeJvRDgJPQNjWYCFJv2UGYW+Ez8v/q90rmIdqx29kW3FfUTik+lJaumKLeuxsArch/do3LhvbLx7qQVjqEBgZt61Gh3DDUDesvU8hYOVemYOzji+jMXVGv8dKZiz1EnmoGQHbcSrAtIQXPKGZ3IEBj4mJ7pDlZlox6+E/Y2QBCfj6BAIcQfdAG10x701moGIGTL2azSUf8YJIU8SwYqTnSApgBJdh5KKksA8GqNggJwuRYt9oyzY67Vw96HbQnH1uMsa0DDcYnAmeY2Z5Wj3qasfXFWCPmvvuJZ4tnjvWo2KzJoMTcx90UWIzuxARbtDKER7ZSGk8j70bKb5ig4YaWjk7utZXAp6ly0fKxQjALU24Eu29JXAXChK5RtZ0981AQiOxGywU1YG2U9B9Qz71scczU+N0dPxU6uPWFtRAsnMEKAQrjMVC5YINGkCrlVY5gsKwH6Yy9oT4kelrsByya4XbzmTZ1DHRSL9SkdTIP/2KtVh8IUt5KehtzWWmZ38J11dB3Bwpypo9FNZqwXVE/pLTrAZipxBCcikBJORugzzXmlY6Nq2rN9C7nBeeUVur+67+K5Yg/Fd+K5I9BaOCiVTG1cU9/NlGUnN4wHq8EP5GcyB1tnhyxn9KsOfzUgELou5Es6gTlpygv9kN6cA6zI5uGjP4Gjc3H6asU5KBS2qqVmbk0Ifef+/i59+/Vv04sf/ijDhIMBleb+7l7g//rmKj16+FiUHgAejsfbd29Fb9vsb6YvvvxFevHiB3VyIlJOxBSQENkclBTfA4y8fv1SkV9ADPQ1Jg3QPx4NtSnGk6EUGyBrOIJK0y86VjgK0E73A4xmV4ulFGqzld69ey+hktOwuS6uP1H20WiSZHBztoaxdLpEsBsCr1yDzBKCD7jg+11qA6aA3m52sKbp6upWjphicXUob900HU0E9qWIZ3NR9B4/fmJw3DXIwflS84YWnyP701TWSpHcbiedX1wWjhK1KABcNjPgCxBOlmEym2gDrrVN43r9+pWcqK2tLTlCzMVwZBpdAAlRw7ptrQOKZXB7ZwDdoe5hojNUeP7BaCDnLuiEgJsA9wDl2WqRxqOpFA8gE7rMzhZZo107Gt01Z8QajfT69dt0cHjoKDmgYD5Lk+EwvXn1SmuMM8eao+zev3+ftnd2THNqNEXl4341zk0QzclOjGhrnOuxWGkueEYoeeu9Xl4vd/cCeGCwle0j49MyQCbzgHKGJsnr4vIydQsKWtl+ejS805k9zCmKlfnHganyX5lTMns8A7LIOJFr5uH580/lfOJIAKaRRZx+FADR+WefPLNzN5+lN69f5/qtceq0u0VmUBSwLo7f0PKvWi8U/8ztxNsdUctYx7ubW4F5xsPfnz9/nnC0ByMyon1lNsnseYxjUd5UIzKZpovbG10jnDqeUQSeXMfCc9/e3MgIMA72La/YI6vlXEEEASllQGquZ0qpoGSSCWPMokFyVs5iLrC7v3+Ybm+u5Siz95QJa+Icmb6oz93dpXE+j4m5JXu43rXcMifasxsbWnOcHOADmSnmHkeF7Nfl+UV6/PSpnoF54D1q3n726afSFWrv22ykbq9nymB2SnACWXvVyFFz2IHSSAa5pX1G1jYMjce2LX1KvSKZvTgHBvkgmxzgzBFFPy+ySBYbHYBOGYxGCgAwdq7JWGfjse65ReBo5jqSAPVVQ8d9kCn0EHsXvTa8v9e10anoRoJBONimbLLXp+kA2SC7KWpuzkDU+P9Y2Wb2myOZSfuLPTscD6WHqDljH1pnrEsOCXYIgGenhjUPyinO+eXVlT7Lfmd/4Fj31tZFweR5qOsjKsh4cWiDZhqGP1q0k4UjOCXHL1O30KkOgM0EFJGRHk1ucsQaHRjZIe7Rbpu6hp3ieoyFF7pxOB5JlpHfoEqqc2AGKKIFNxty8pmXoOzyDNyf6zKnPKvsU72eumsd0RPRCbSeZm6Q2U63q4y32R4GaOPBKO3u7YilYCepJQeX+TbYM7wQnSfbNWSOsRKIU8Cl5kY11IBubm3ldsxLMx4IXkazHKLzPP+as/wqP6o07mGOsT1B2S2c8txBEdurOkXpWzf3KambzjY6wDFK3Y4z7AQ0I7OJjZCDl0Gz5DvTXJUJyg2FEEIHqUxTk4zEkRVqiLTSOsq5XZXshwCKAcSiARN7RA5u0exCCLYIunJvAdKlHUHkPGTE4LJsgBQdSMmu0foZ/SGqL+3Kef5c1yj5pS4xOxSwRALcOjLv7BmyFQA6KEcuLM91W2qwQiDH9ZJmapD5tiNNsw05ETkzHl3WdO5SBrw6/yYLUuAFk1BwJICGNOWIbKadLVUVtRpij+AkRfvuqLUrMkQ66oK2+3ZYmrWm/o8eZE7FusjdPsOpoX6OF0MsAkU5rU5Q2cEP9F9uepDprayNHU70VHmmENdin0V2WdQ6H0lT1Cwp01NbFHWVMF8imMJ+Q2cx71EjGHWEUfPkoIdZK3ba7NRhq/k9HAnTYvPZPaoNJAvscx8d+PAZZqIh5xqvcCCKvcjpX6JtO5ClxkmaA9PHZ7nBRTgmZnXkWnIFKnAMHYiA4cH9sBXR8ERyobosH9nBGnAGo5vB1FOTIAp+Q26ktcq1Tay02r1HS35lpu1YIWNx5Iqy6MtlOnj485+UpPlJH45JOzt9qTIytTDkwMeaawE6rWa6uDhJ//h//8d0c32VhgPX3lAXgyLf6BugonAxILyoiUHRMtHqipZrLogKEobie/ydaHZEECWQuZuFAT+HXlqBRITD6eAy2hjRKBQPVBwyGkMBUkcGIyqKkSdKjmBSh4MjwrUoqHaBprNSAA8Wt9fzz2iEIBBR4S4Duu4HFPa3BabOz660wdf7vdRuA47aaUmxYp2MTkQW8JQZP/OSHaJGXVkBgKbrVtiw7pJmStxU2aEEOBkOBQoRwBmNHXB0ehupo7qjRZqrLqOTLs/P0wUO5uZWOtzfS6PhoKClydBnAY/2mN1+T+sxvL3LYMn34sBNXpPZSOuJkVQN1Pp6ury4cLas0UyjqetpEHjev7q6SM+fPhFYY57JnOEUYuzIBpKlYq613s2GqFYoGSh8jI+Jvjg/133YtKJebWy5rkQRFUD8dY5yQX8cps7aRrq4upYRwJDoc0WXoXwukxxZZ/0wYJFxGQ6hE5rqwYbDSWJsQZfip8a1mqfHj4+VMQN0qX6tRnR/rogftDkdoNpspd66nSyAOyBcSjpR3G3nGtnWOs5mcuaGg4GyCvy7H9yld2/fSbF1uz3JBIEG5AiHYl5bps2NTV1ftJdmXbVyyNDGxmau9VrIWcPiQk8DzDw8Pk53NzcGJfUkB4C5ZR4w6jyTIvSLRbq9H6RuBouR/kZuosEB68ZhtjiJ7I12y4cDM1ZkXNFINa9IcmDRJ2cX52rQgexubfUFfpEb9ixrizFjbNxDGdAGjjN7dilgGQWezK+c1c6aauCYd76zsb4uB4i1QxdA7RviGGcHQs47dL7JWOCT53ehclvzTsBmu7+h7xLAwbHu9LppY2uzMMAYkHBgmSv+sVdOT8/0993dHX2PbDPzynWQNYOfRdo/2Nc+wYlBvs9OoQ5OdX+CCnz3k08+Sfc3OJpLPSfA+er2Rvs56r3oeofO5Zk0F+12ur2703XklDQbWnfk5eHDhzmbS5azme7u70x7zftWegUK4sIOVDzT4eGh5JR7np6eKnjV7TmwwLihtxA8Zv0xW4rItutqAHN6cqZxHB8fa38qSJzIuo4kF2jTyH6qJjDTGMkSBgWTfYVOJKDGcwFSkZkAXkF3C+OtKCnZNpzDTGnkWmUk2GCjWXMGLeaXfRN6HjkCFEKv4TmxaWSbuUfYIdavs9aVHMWekL6sdBPinqIxJ2pabRMBQGSqeRnAe5wx/wZr5QGU8QzMD7I5HVtu0atybATinNFk/cxMoObGB1EydgAH8x1yEhkn/k8wcGtnJ9U52Dd31URfyJ5k8I7uijOaeCYcLzX/yDQ1srLgNOynz/1pJDL02EplEQjCzGYO1Ki1u2mNzB2yGC1nw0kDRaPf0Zv9HjrC4Et0KNF7nT1krqMxEMEI1/Qt5RQSdCDIFV1ERetWRsfgW86QDtGi3g57iBNuEBwRa9bYUe3M9GC9uG92lv08Pi8QWxZrGAASXeVubpm2ynfJ1ORMIbZD3WoV4CQIaro3NaPOKpFJKruMMmTmlkY0oqfpuAezO6KYO2Q6ovdyaiq0V+ZHz88RFLkgvDiEOZ/Zos6tOSshvU4dJHMkRyDqzmqJGkzGpGw0WJH6Gx1DkRsfFOdbualB0N4CkymLUYtz3zzXkckiOLHK9DnTEI1DpNdy5r6w73lM/F/Z9ErjptwBxPT1lrPqPr8un3cHRTRnzpQdyjY69AtO7HzuABLOlyiCaiFenvflBr5uDBQOTdSKisY989lY/O77EvyBvRGNMqi58nvMkYMa7rwHe4TXFNZMtnEqn8hn3ek4AdU+6USxD2hqnl838mKNxhlvwbZBD9MxeX3DwVjG32ybDWHnvq69GZmdskEC9YbleiiAkRtU5cWxIy1aup1GbTMcvmzDg9qpOc1HEWiP5CDFwZ+mvfQLly7p9Gt2vYvYKaz88eUf08s/fpf++N33MqjaeLWaKDWOSDYE+okMKrKRo0qK/GeKAALX63elkIn8A1C8WRxdZ2qIKME1VXFjTkFivFwns7AXvXBXIwQ7AGmk4uVpUrciwGbFQmQ5Il3ygInsdxppcD+UskeoNja2Mq+Zjet+6oBvFl30LJ4jR2zVkrrdVVeqjY11cTl/fPlKB4Sur/dEi6sRNdGpwHSDQrm6GxbF/NdX1y7Qnk1Ss90RIHJNAICwLIyVkhmPzNFW57lFur25dYZFYHo9jUbTtLe7p3MdrgDQzUa6u71RpoHMGS18JxPAIE0h9gQMnU1ri5amiEkyFQ7hbzd9gCrzOsGRpbtcfSWgATC08adZAjU1jtQPxlMZLiJxW1s7aTi8T4cHB3KyaEfO/WakrQGok0kaT8h62LmDPrW9uaE1V3SQE+g7bWU0yPYxPjkLe6ZuRVSQNr5k83gf40+ryrt7Z564No4V0XWuCUDjXkRiAQxcA/nY3NjOzjR1PUTETGPCWeD5AMookcury7TPHNdT2tvbtpEWNcdnJGlzI2c6LZymDKZWQktTsXqu/QGMyOGfARTc0Y85DUDJ33FgMIhkbIIe4YgRurGu78IbJsvj2jN3U3v//lT3Qv6QFxxe5GJwfyeFsw6dUTUzSXKDUkMmMJr8ZH3VSjrzegWi8plBzAljZT7ZD8iNzsLJGasq9YXrYqCJdqv702KpyDkgRetDfZdqcABU5tLzDDfXZLg8NvY2GROyQoAB1gvZYc0Yh7KgN9fK8jH3jEeOEk5qzj4ABpn/u+HQlMzcVIS5obYw5IiIG/qLLB1Bj7V2WyAp+lsR8XaElZb1zgByT4ANIPrw8Eggj/8jMwRKqGEE4HMv0bEAzlBgez072Tg6lW6K6BPWhzWgAQr3YhzoKeYPeTq7vEh7+/vqIIkMDe/u0uEhtY219O7d27R3eJhOsmODrmIfnJ2f61nYY8gIWWscLzkN1BbSHKPZTL//+vdpZ3snNTtdOVt8n1o+HKmjoweaczLzAEuortIVEwDlJI3vB+nJk6dy0MiM97dNkby4vJC+hJIc4JoILoABpU92LToQMjdb/X66uDgXb9+8fNf8AWzZhxF5Zy6DUlvQxDIlC+FmXOhQ1p/vv37zSnKD7PK+M5fWb3YOiECP09u3b7TvJWsEPBpJc0EG5+T9SZHBtsOzJmeOcbOO0YAHZ59xopcISkQbfzL2Anj5sFv0BvOAnsZ5ZSyHR0cam50lU3vfn7zXvkdvK1N8faN1+fTTnxnAdtpqAMN8sDbOEHbk7ESGR5F2NQuYSkbZh2Qcd/f2VAcJtRO9yN5XxgxdQ1fRHCAgmwblF1lQkCXXwxHQQJ4YB4GL0Klyku9t23UshECi6XnhCJpa5rqeq8ubtKjX0s7Ott7f2nDAAUcQaqgovbWVxoZdQteL6y/ap9eUDC8OmDIr47FotciWspOZgrnW6+p3n88HxXJiZoRweC3VcHQ4hT7XyQnkipbfLaLOBGmVTSBb1u5Ip0QdjpwiGmqIPouz5tbnse957344VjakB3ZpGdziFPq8O9OR5aRGdq7pc3r4PzpDjk7bjiwOmJzK8VjjQO/wGWUwcnaXz4UDz3WCdjibYdP9rM4C57pF1kr1x7lOOzdgic6egtO5Y2BQ+WwH62IluNbF95lM7ciyPkX9YA482+n3uTZ2jKKOqMzM2Lk23ZMXdDAHre0sR+Yt6uO4dwTkWAsFhDjKsahJNR3P82aMxVyCKdV9MB+O6qB7tFlepFWtPItMziHBnSwjymRP3EXVh9Tms9LyKdWaN9fd59zTKtOdcbrMXggZwrlnTrF7yDBsGuQB/EWnSWyYaNM8VKYtK0ueA/Dgb1OSvSeZW+ySO0VSq70y02p9XfoBvYVtELaGHZPbaVsenPHkbwRJ0HmMgzEQlLYddpawl1lTfOb08lzB1WbdVHplVGFQddaEbZ988izt7O0UAeWGugoaI0c29k92jo7OyikyOt6AdBP/6rf/mE7fv09f//M/SwCD087kzaaTdEy9zOhebQZNKerKQLGgKFicHxm2NsX01A/cp1l2QJxFcdqZjRa0KASB6Hlwd2VYqIEYDNyhjShvcbYK58RMpfwB0xTc8XmMF4ZoSppN58k0c0OCqQwymYyHD4+VpXIKmQVcU4QCTqbqGmbmtGIsuu2uotftDo4OGQmDuuur29RTfRLODGDAkVaeVWcL8XzJ48FpE/VCFIm2wEdEIw3yRjLYR4cHabUwvUcgH1rccqVMEgJ9Q/1Fi0zWpjIsZKoU5Vq4kBonB+fKhsG0JMBcdLUSoCJCl4tC5cA1mqnN+Uf1evrDH/6Qjh4A5ExbinGwqRkjivrs8lJ0JDnGyyQa4cXFmbIzRwcHTr9GYS6bptmSkxsCrroLivd7XXelUqcrqHBjzT1gVfVM+ztW8Dq8L6Uu80YGKk7aVeTNrzjzBwCAYQREAj7mSyKFAzXKUN0B8geNI2+0tW7Hn8vRD7IyauBwcZEODu10uejTUUlxuzH4ZCVmM825qGc0VFg6WstLmcmpDSvKIs6QEqUoA3eUB3Iqo5YLMNkz7IFQPoAn5msyHYo6pCxTjoyfn50r2+dC/6lAppx+otXULGUnkjEho0Rx53TB63bSLDqXhYFLNVEzL26ui86AMiKkqHO2jGfqiI4JFSUOnjT1CiV5e3+Tumu9tNHry5iLokILdQAaQYjpWBaAeh8oNNAs2Xfsd/QFABAn2dQoXxeHKLI6fCe1fDZUNPuYEjhRyp99Bm2tlW7u7zRPjEn1LLmjYQA26B2sjRw95G86ldMTreLJMIguKWPmrmfIKePF8DGXjJlni+YtgFHANk4nY8AC4YCx1zX/q6UDFuixfPaHKG+5ZT37bW97R05PROvPr660nsgYe+z85KSo+yLbAu2MqF/QEMkcIPtbW5sKTB3koAH6GiBJxomxXF1cSDbkWMwW6Wc/+1k6OTnJ8tpWR0z0mAIK00na3tlUcOrN67eOZo8ncr4A4+zr+/FYFD2CXgQqkJuo74O2w3rf397KIB4/fJioP4POt72xmd69e5fW+n3JPE7Gmzdviqwr4+Xv0IFxHALMKCAzcUaGrDP7KxgCbmphrUBGtACE+RyejQ2ON7jWPcicOiOBjrK8oUvZX/d3dDMcKxtFIAJ9ztri0AYw4hqAMNM+5ml7m06jtK2eprOzU8kJTjEUSdYrwKWdFEdWmXdsISwHOSXLqeZODQ9y3ze6HCpzCqBJZDxv3VxDrW7noq2GM4bcI8uMx/YLB5XxzeTAKoPUbqppCsECAkLIzEZ/3Q5CWmkcPDfjUKAq7wU5DKIZtVUgj77medGN/Z67e9KQhYLttb6BHXMpnZSz2gTdAHi99X56cHwsPcA4Ta80eDbNmMyCm44gPxH4MLCGjjettPmvnK2m6DLWqZZmE9bHLAkyEA441ESLVHaT81067VzfZqnBGTJ9pyadzvyyblBF6YhJFp71FzWz01YAFgok15bOWzkIhh4XuAbw4sCRlSJjqM5dE3V4hPozGN6niWiCNH8xjZ3aMbX6jtoK6tByhy7ZSmUyWtL3ypzokEo/s7MkzkCQVbQzSlDotpBb2bDc5RBdYwehrsYlEdQUiCaol2VCmaZMo4xzE1WsDk7KzWwINvPcCvIRiMwZnqixcjA5js2I4xusu8EVotoq+O1gc2TglDVhN4iz5Fo2U6rM6eI99holElVnytQ+OwPK2MjvMeNANUVkZXKTicjoIFvQDXM/tFwX6/pkPsN9ODgtztcL6pgc7Hychui7IwI2rt11bbr3YWQlWRtThl03Kkpk3rPsD45ZGE5Gab1LEJ1AvO26HR87Zext9ie2TAkDcHB29sUeyvWL7ijJ/92VM2wrz4gzA5Z10y0aAPnoFKZaWXY1JfLhyeB3AphdHP58pMWixl6cOGDZ7ck+Esi/vb9Pr1+/Tv/m3/x1+vLXv9DRFMpKzcvzF+3w1v40B4aenf24Alzg6KiBQHDoVsv0f/39/5lOX78VNQSjIrrNEIcD3q0VlBRydliIOKuAU1SgifnDHGw5m6QW6TPZHwsMiipAGwYJ6giT6zNy8nkA6p/elZGAm47iBWBFHc7t3a0WHtBBEwQ2K9kan3zrXu2iF2RPt5aWAgpEzlFOCBsLi3KDfoKnT2To8vIqtckAAdChD9VbOUJtD9wZnWF6+eLHdPzgUbq7H6b9fYrwm+nbb75LT548yfDbP1BEgA6UEF3AEDxFy9d6UlbeEI5Kcu2+2l2309XllSJoAmwU++c6mtdv32U6DF3OqGlopE4GVygADJjPHbHX7C4vubOWzoVpuWwwFx7ymfFwqHn73e9+m/78z/+iMBC8d3d7m3Z2iQZS17JKJxfnqdc3rUwbd21doOCzzz9z2+tGPY3u77VBMCREuqSc4WtPpppvNjjAge8jQ4AFRUaHI228Bw8fJk7jobEDMnV/dyswwDhRoEQmASYCqzmjEwo7Im7IyS2GZDoRfQ05JlqHMlcUlKJfgE6jrtoTJgz5gGaGIWNMRCUUociUK+q27ocDRTXY4IADAR7WQArArV9DycjI53bQwVPXQanq9OXW1er0VSlw5rmYI6KESkGTOcOgsm7IcsuOC/vCjsKaHbAVz8L+6KhBAClmOXwCLsPUXee8CXNscTgKx4hzU/hbqzy0t5o1ZQ+qSQf01PV+4QQgmzxfOELtXlf0Q3jNKN0A8sPcNv7+joL/MlLpuZkoI6yWosp4jQvqW9AQmSdlpnCQdZaBnSxkfTIcOSqdnTK1n86RWRwNHEHRDuo1yYycNTJGymJ6T0Df5G+OsC7VGh1wpUDNeCR+sqiMcpy6ko/Dg6Oixk80kiimJ+ulAIMbsWB4oBAylvOLc+kB9F00a+F+yNwf//h9+uUXX5oWwjlEZFYxZNnICXAtlgKxQU8huMOeinbxBqJEg5vqlImeeXBEAxJ3wMORwBHgMxwPoOev1UW5vDi/0FriLMb8FNmGpikzrKcocHynRw0OAYzbdH59VYD53b3dtIbBW5imSiE1AJg5HA7ulcXQPlHBAfuqVRyyjHz98MMPmuOjo+MCsGFzkGHRNXJEGh2Bs8Dz0BQlXuiAOLaA52PdnPHIdSPZiZaNIhOwuWm9PHcr9NBHGG45kFDVCAKQqajViuwby8392fuyFwKMHV2P/Ux2mutzXhz3ov6IDBprx2cZ19u3bzVPFxdXRc3Mzf2NaIwC0mRvkZuzU+3fRw8eptvBINN5Lf9B68PebuVn2dvZc/YQW6z6OndHU6dI6sNWC+lC9GlQwZpE5/Mp8DjK7G3mTN0k1/vp22+/lfP2ybPn6fLmOt0NB8rcoaPe/PijO3c20pRlzQAAIABJREFUW2lnd1cRYLKiOJVBQ1Jdp+rz3IKYmk2eX4GGhfcAMooextE4ONiTDcRGY8sEwBtQ4qfCCejgu/tb6dvtrW2BMurZtvM5fESfdb8xzXroVEhX1Lr02NYGGeQuDZf1bNhPjptgrnFkcdaI0hC5b2Xdsrd3kM8jc4t/5lMBLUX1XWsSdRo4AnY4aqYEUUPZW1er9dlkLCwDVYv5anc4u8zUIYKp7HPoYAFGlZUVxczyK0pXreZGMDEGOXO2qQ5OGFvxPrrZGRgObTfFF/kTNTgHgeQk5zUzNY/6bALOvUTxvfRw5WDJoBnzfGW96FwNiIJmS6ad71gv+3do9lBlWUv18NJedLBbjlXuWBvnRJXUNNecMH/RaCP2u7JReWwORDqbocxCDoAhe6JgUt+Fo07tDvyCfLSCs3wOeCAz0wlZVuNUcKKcG2iFOoR8maZz1sH1Luh41gy50R6bzpQ1UaAcZyxTH5XRz2cQKgiB25uzohtrrtvjWsw7c04TAOpfpMOUuavJ0ZGTkYO0yLJp5XEgqoM1jFe0d9VhNqSjCU6w9xQUyQeM837ImYI61DCy5tnhxrGBQSE8B2WeYHrO5igBwXfGg1TLjJ+eSkfqYu8QAAIL7O7vp7/+b/86YRfEApl4bSKQy88/SUbn5ATqGl07mNRGatGJjDT28C79/d/9H+n++k4UE0B8ZD/Mkyaisi4v1FGOlDY3tnR2DgvGP9dadNL9dFQYZyaXqKUPsTQt5d37d6m3Bk+f83RQbG7HTDceKQwVw5HSG4kGNodnzkGi/b4VrBbfKULOfkEBElkhs0KkEUVIDYSNmovFI0oLaIaSYBqAo2FRBwFnfjggTVlP29tbaTiiG9N26vUxas309dffpHaLRgFdUdJI16v2p9OWY6JuRTntq81NlDoX+IviRGRC2YCZi99yRGVzs5fGQ9d+kNZkc5M5Cs4pLb0PDx/o77Q85efuLvVRNp6ff/65QDCqmOekGD66fEWklg316PFjrS0G7tknT+WcvHz5Qg7q5ta2o05N19h8+umn2oR8f/fgSI7O11//Pu3t+bwkgDObiAjVitbUy3l68vhJbr/tAybJzPSyY3nHmUGXF+nx48easzhM9uzsRLUnjO3d2XuBAzlFmXLHfEFR+f6bb9Lnn3+hBgzIDYaZZhbe1BjFpsDB5jbZvftMiXHk3tGPrrI8YVgVRcztidmU0bkMoHyuzJkPeX14dCwgFWPGycfxRwlFMbQzNm3tC/0t1zwwHja5DBY0mg033YAG4EJTd2oSlTFTQ1GU/O7zluZufazT15sy4kQCRRubsx/Wiyi8aEo0Kshpf57n+g452FYKWnsB55Lonxy5lrjzNKpAiTPGyIhEK04UHvRBdX1T4a850spyMm5lD++UNXuwv69rEG+D7omi5X7TyUhzj4INJxBgzJ6X4hewdzQ1Ir04GxgjACdNMJir6ORHJBNlDuCTjBHVy06H6jAoyKVBgqKBjlhyH0AY45DxF/BwcawyMZOZahHDkDnK7+gT+ob/k2ELaiwgAzBWcpHd0ARn5eWrHyU7D46OdP4Qf3fGm6g1OsEdDzUuDlBVlJdMFy3f3QCEOSYAtLHey9SbpdabKC8OiGg8ZM5yJFnZxMlEMryWzzOilzHjjqxqUCjIwAegV/v0RsN7PDfpgKrAS/RfHSdwkzqZusJn+fv14FpAbaO/UVBE5KwDuFSrN5XOZo2QOxxF7rmnhg1wB8rWo6wHnwG4S2fiIA0HWkd+jwyrHIZMGxOQ4TyPusfuRhbOzgSoo77JlEI3GJATlvcg1yF6WtO5Ko7ltpsdPavOdLu6kv6Eyif9jiM8GGRaX6/MJnewRdCTXYMmgCTaaM/1WTTXGZPl6yjLLKq2Al/MO878XVrr91KfDo90PBoT+e8LGNsBw06HrlgpM0WwyI68m+8go70sC4wRBwAwz3MpeLHWTWvrvXR2fqoxEu3vtN0lEgq5otxNU9o019JvXWXaWAcyVP/hP/zvqUXmFhqgCr6hdbXTD999rwO8CfTxXXRxOJM+JNuUW65D1hTb/MnzT2UnwROwFXBan+HocfA3nTipKdraTl///mtdU5kY5pWAR6ulPXV8/EB2Et0c2XJs5EIMha+FCf7yz/5c7/3zV1+l/novPXz0UPNPhgG6L/WRdCU9PTsToFvvb8hWtHud9O2336Wf/exTzQW2ANn68eVLZUKZjzggXQXaTWdlBBrXjV/QM0S0YQ/IoanX0/npiWSB5hWcHB+HT0u3TMrzY3jWEdmR3FXRmYW69og7kppup+6H0A03N0S7xLb52AU7XLfX15IF6LXIAzqJ+dV8Qn/kvlnnsk7oUuaVZi/Kqg3Qd97TkkPVmpnSKnBLzedqLocuajSlN+bQtaBS+7zFWj4S5O7OdZ7X15faI8wPjUt8vELuTKlshZtauI5tJvpyOFCMXZmz7JDIPinL5PbqrAE/9/f30rv37+UMknFGD6hjLI1BdM4ZnXTdVdWUrZEcCvYUezUaR7DfZGM6ZjAQRORvBJEJOKH/uDZ7ITIi7Bs7lMjqja7HvYzZ9hS8pxkOzyH6O045e67v/UIH3YO9AwUlz07eS9+rvlGOE3ZqkBtogVluMjMq8DC40k4+18cZIyOjOjYCo6LTmhHEd1nLcL6cxFgqQTEZj9IGDZRyEI99f3d/Lxr0eDpS8FGU3YYb3IhmfX+fri+vRJf993/z3xf1ljg6sY/lBBP0ePDpT+ov8JM+HB4xjo54k3Xa4zXTcrZKa81mevni+/TdH36XJhMbZTI4CBHCZccCWhNe4FiUL3n5DZ8vQ5qYgzpZ8IuL63Q3GuTNQvE1vPh7gTvAoIwxXmki/bwu5Qsdg0VkQa+vb3Svbqep1CmUL0AKkSYiZwA3gB5AQJEBnQg/yQc+5YjtcGgaSr2hCC+KlTEzDjY9xgaF0+8jkBQRNwSOX79+k1YzAylFpla1tLa+np48fQSRIP3x+x9SWjZE1yMiiGLH2SPqifEAtLkdMgXJe9lwRiMGoj2NtL21o4YJZ2fniswjjIdH+9qIAoRqi0ubZkdzPCfXaXtvL7188UP62c8/E4cbgcKwce9/9Zf/dfqH//j3mhd4zAiWi57PNL/ialLAvErq0gXvPzqbTEdQa7ppqANL6cCEonRbW9aYa5DF6vbW09dff63rQs0TrQcq11pXzk5K0Fd20/uTUzkkomjU3fp7e3svvfzxx0Rxb1w3oh08H4rl/Pwibe64fuHZs0/Sd999m/rdnkA1kUQcOegvOGYYVpTa3v5eOnn/PqfRUq6beCDwKEpQq532dg/0O0AQpY+iwLgzjoga/+IXv1C9AVmRh48fpu+//15ygjKAnoeSo36H9YBTv7NDB6OlHFwBDaLdLQ60dZ0UheE4oHJWaHahJhhwqZ2m5xBLok1E6dgfGGmcdaL/fN51VaaskFkDNPGifisKZAmZA9Qkq5ViQZQ3Bfs0bWB/BO0zDm9da3UcxGi1lanDAccxRp7EC6ZeLBfvo/gEconUZaoh+83p6lYaz6cKRIzuhsp4Rcer2wFtrXeUPVvkOhXxpgHVZOjUett8dAqIxdEX5SXXyeTDV9ELOGIAQ2fnAGctRUbz0QoyODjRAAP2sTJdCoJQ9O06BtXGrZEh7Uj/7GxupYvLc3UsYsx8H8eM67PGwYlnTaMuYrYwpY65wPl0hItzv/hMX53DiOJDeYmDYhVRXCyks2wgyw5kojxmWopa8u/spHku/ub+jPNof19yw7j4vqgm+bwky4PfC4MV14yIJvRIgC4OsJwpaliy88d3AtjibGCAGatrjNyOvDCEmcMdjs7NwLQYUcCgYuSWr+isq5sbgQta0MvI0qXx/k6H0NKlUZ0ZW44wBwWSewIo3HUrCezicMRBzKJL5eCBIsW5qxsygOyyHggANZiiD3EW1crNUZBzZRFxzMnUdLvmpic7j+w3FdXW6rI1cWgzNo2MFDoCoBC1K44UQ/t18wlkFl2CnqWTI7ZKtDRRFlu6R6ftw6jlMAGMoIuk5G6gOPW5OQfOHVRRgy9nOmlAERk8noPnZ+4MZC6lC6/IuK/1CnAjXaSOgQT0TDNmXhQNJriSwZODj6ZhRac7xslnTV1xoAa7e5ep1KYq1dN8PFXNjTupjnUmmSLrq6WeUR3BWi3JNeCGQCC2Dnuh+Vzvp5vBvdYCdsWQTOH5hWjUN9c+TJxncn0VNZ/jtNanBhFg2UnXF3z2gWwptkg1a2s8yyzd3F2nva0dOdpkgNnD/O3Rg0eFQ4o9efbsmfbq6em5m9Ks5unw4bFA8vNPnkuvnp2faYzGDusCoFD7cDK5P2uI3MAOIcN2A2WMZhHTSdrd2U6HB4dii6j5wgCA20nj2aRwyKMtsxoxkNFtuXGM95aPa0CGoHwePzhWsBjds+K8w5OTtLO1nb799pv0q1/9Wn9nr/ET+4Ne+bf/9t9pDV69+lHr9PTpM1MlM+ETecKZgDpOZqtdbyrLa/3iWkn2tZvlcLSGz+pTnW3bTq+cBtgbAPXra8kMsk5H1d0DuhKCJ511gHoPflCr9Kj/zrVPUPjiDDxkE7ugAHpKWodf/uKXCoDgCLGvR5OhKPyqG280VWf79o3r8LgX+5AOtuwnjVFMEeTF7JCwCYyPF7YN/c3z8gzoRZ4jgnLsFX5XKUKuvbETkpT9dAZtIRox9yQQjMOvZjqibg/Tr3/9a1M/CRrkDo6whQhMIWfoBSj7rD+yriBfPmTb90LfuPEJtieamcQ5fMgxDu71jTu+BqVS5RIEAjON3w0M3LFPddgEPdEF0ITVyXdb92D9dTbkdOqg5oJ9v6djOrDPYLObqysdNXF+dqbmRn/zt/+TZEzBqJqDMWrCkCmLh4fPf5Lv8pM+HI7OKV3X1N4unxVQo1yolr767T+lNz9+LzBlni8FcC6uFd1rStvkKyntu8ldajU8SURY2Ow3nDROR6TBIA3vLTjv370T8IZ6w5OKtkA2g7QvhcrdNRWgidOpyEVZeDcesmGXaf8A75ZWmT4RnfakRB7oiY+SU1RFCmEsUKx21f0tpRNxhhAuomBEvxFextrqNNPjR4/S4dGeIhC8KEBDEU9HU9UAQInr9XyOyF/91V+kN+9+lGN3fX0rT5bxEpGjWwYGDcpTRD3oUIdws2nevnuddrZ33Sp6NFK2CQFxy10cuKkMqigacGTVKtAFtdOBW5zW8kGGUmI1DCSes7MQeOi7nO2Cc0rUF8MzGQsoMDfQmq6ur9L9wCAcZcbcCMT1eunq2hx0nouW2MyROJw5SkxRLCnqV2/fqiiWwuTPPvu5owsCT7QqnaatHaiIDTkTr169Tpvrjn7wLCholNoV9SDqNDdLb968FlD8+WefqU5IGR7ObaGjGZsRZU4nOrVrNEdbRcq0ya4coqguWpnew3zcDu7Sk6dPFYFjA29tun1xGGQceOh/ZLbYjIwRhwWFQFE/3beYJ7Wb7XQ1X/CWATLMK/vBHNdo9zwRfYPvQ/lDyVIgzrwDNAAL0DZwyHSYmmqAGiqKhV4l+lCfejZSzzTQcISQbBtZMsaIXN5c40y302effy4nGRrn7r6pMezDJ48faz1RqAA9NXo4OFS6mQyO6ni63XS0uyflCV3lzclbtaM2pdQKFaf44fEjRaB+fPUqffb8uTMAY6hYFzo3is+zD7cO9mX4ARPM79XZeXr06LEMebOFk3yq2rgw2pGuj5bZBE04kBenGGcAp4/nwZGnvsB0BGeRFMWGsjBfpL2cfVDGkX0mWXeQQxTRfOBt1AHKYcsH5PK38d299itOHhQuMlvbuztqIMJ9BM5qBjlEwAEhpRPm+htocSrc7/W0D9kLzCXZUNUX5H9Bq2BNkCdlrnMtI8X50j1E3zkIN3dLZA/LQdrYcNF7LkgVRQB6KFk1Mib5AF03QqGDzyxt9tDBro/j7zhPosdl2iCANArIubcBsRtyME+AadYeMCzqBlTVHDzh/6qFzO39pbPqUBcM/ADL6BqcZqgc2IOQTyKN0G0l//W6MgaiMRweZtBhWiuyhi5nPQWypm7sUH1RokBrZAILzFU48TgnikpC75u6+B67E88uZyk7Wfeje58VBfWMrod0IaTov+OIJ9fu5UwO84UtCQps6RD6qITIFqFLyEwDNADyMTdR78CasfbqtkVmC0pzbm/N+qkVdnY0RGFSnedCmRTrQAdIcFoB+9GiPJzSiEQHpVFnSlW6EUYmUDWpy4Wy58gXLzVdyUENnseZFINY9tlSrYYBYl4X6IyRwcLBJwvEe3yWf+wtybkcjZ4oydg0yR76OLcZhqGAU9Rp+PDGoO6IJkxUP5+RB0d6QS5Qva8dZOC5yaDfXd2IojRazHIgNKXpmCYFuUqcmhIoqjQEqCWNCUyjDDZO9v1AthqK0sl7dOKnmmMCvGK7jN08h4xJBGTQ6zyjO8CaEk8AlxbxBA1/ePFD6q25FkuYZ8aZeetqNrK95SxnHcCuhhV3OcBg2vp333+rGiqfReiaD3QvjAkFyoaDtEOGZ+K6Q3Q7cs5a4tyR1bi4vU6PHz0uakWxkzoGhNojwCsAF2C/taU55x7sRQJWzKtqrWGHDIdyXkYD12d9/8fvNXZk6GB/V/MK9RL9fw3zIdcQEiCk5u79+anW/B/+4T9Jl/7qV7/Qs56evk/Xd3fpweHDomsYWQMcFQKvyA4ZGYJ97AVkE1v48PhhkeFRcxod8eEuouw7nmNnxzWHPNf2nmv6cKCP9g/lcLJPqCdhXxGQoVkH9wPfuqOAGyZxjaD7oWfAXwpC5DIBfmdMjHs8nQjoq4W6mmoQqBxo/qXTplPhYYLMTx8/Eg5iHsBxYoIo6zNPV+fnOXhKR1c6MI6VwQPjkelTViTXwLH/kKlo+EAAQgwX2R7TQHkOGtXIac0ZXAKryCXzEPYIu4kc8zdsGU4UY1IiQ9m5Gzt5uenO1u6eMCb/YC0RqPjH3/xn1V39zf/4P0vOqQ2sLQk21ovDl5Hfo6M/QUbn7AxHxxzM+MeJSH/4/Vfp7P1rAV4MjRVNXREEDB+g5OKcbkEp/fiW8z+66ZNPnqc3b9+q7Sp1Le4fvnImATrU5pYiOOH9uoaH6P250oHQBVSLIIVi/qNPh8dLJwJHFsmdtfgJ6CTrAID89rvv8sF8Tp2xIGwGslFQ7ACFt7fXAtWkd+lWxpgPDqAmXKvm5bPPP1Uba+pAcGKgw/72n/5JhYQYxM2dPUW/v/jyM2W4yDb94Q/fqAMRmyKEHGALjaq3bu8dx+vP/qtfi4ePY4MhiEI1gDCgHaDkQ0fn6dGjR+n05J1AIlHBtdwMAboDhx+eX18om/H+9ETOCFQqOTu7+1LAFPoj3GQ7jg6PimyHNv/VteqQ6EzFxsVQokTZLDgInIOEHGz0N7UWKLZIcZNqVWctaELjcfrHf/rHtLuxI6WBsaDzWrfdSk+ePknj2Tg1Vk5X092M+X314mWOkE6VmQAgojDkAKWVAKXrkvLhZnWfLcQ4yJrgqNEkYGdrV87Dzp6pas6C3GQeuusayEIoLUyzDFLBLR+0iRPhYmQAMGd1zLR2oViYN55X0afdXdEZUTgPHhwJ7ChSSGE6HdoAL6qnoJVuTU4NBlcHYebIOjKG8UGBEOmDzoDc4FigGFHktIrZ2z9SBypRHDhYU53oXL+FvGPMNonI9t11j0wIxleKdjROzU5LgHZHDsKmzimi8DvobZxwfHF1LkC0SWe53EGOOafuRkGKEechteWs6PDWlSkp4WCQWbuhkD0rVq3bKqWbmytRPa6G9zIW7NnXL1+l1Yzs3bbOewFAiCOcZQ0ZY9+5A9Us/fIXf5ZevHiRBsNb7QP2MN8VFSC3dcXZvJLTQ33MXA5uF/pSbnHNnF4PBunwAMPmuiRleRu04nWTlKCVkHlizeV4TEz7E1UAOQI507Qjn+XCuHFOOYMHmY3CTqfrG+nm5s5nxtQ5UHZdY9/adj0URgVDgi7CMO7t7qtjGpHpLfTQ9bUAy5u3b9KjwwdyIEXxgMI2wUibuqmMRwaO6EXmYEgnQNZqcK+o6pMnjwvab0HR4zyg62sf/kkThgWd8O7lBNPMYKu/qaAV82Ba21L6hL1ORDQOZ5UDvrHhduZr69obZIf++P33ojEBdtBXOAU4kfCzkY27wa0bZTTp+OhoKvNJJHWzT+azrUYVZLBVE6fPEPVzDQy0WJzfcFqRB/Q3a89LWToFhcjKwsV3pz7qJtjHonwJPNueRFMQOwM+8wdwOlvO09q6i9ShXprq5XpKR7DnaYuC/RxpDWcfBxz9YbDoYIiclPWeAGdknghSoJOu0Vfa+03VhikYRmZl4UNvN3foUGQnkWJ1HVUgO0YmiVb5nA/mYwmoH5B+zXUXaik9m4qapRbJuS2ybbc7HWm+GtYrdhr898hestewx8wPvwedl89E9kCZhjUHNnnNRs74RX1ANavI3wGWQTPiJzaRJBEZGsaGoBA8w04qQk0tUabcEmgRtXA0zsX3rq1gzsZTsqo1FX4zVhwLgiIuPqf+z44kda8hx8uZmRdEnu8UDIzurA4MMCbqR3g2t31/Kr0KTUmBrTU3pGD+oU1v7+y67Ta1OlAQVW/Y0hqpVoxickX+3ZgG+b28vpKs9/vuhIjeUvR8DBXN3e/QLewpgr23txcCokTV2e8EyZhTsjHML7Lx4JAzCN2UwQeI99LJ6akyZ5LdPfTQjZwXmBhQxtEL7HvA/QC9Q1v8Wl2BOg57RlZ4VkC59QV1zXY+2X88y1uwH3Vfy2Xa1UHY26rXe08g9PoqffHFF8I9BOQYFzVm7li4UBBUGVd1Q1xPV9c3olXyfwWgRtMiaOmMBdQ56FVQt+uSCXQff7N8ttLN9YWwFxhStP3BSPiMMTOO7rodt27L9XQRDGAeyERwvpM7ArtBVtghHFnWU3isu67gOgE55ofvKium88/AGTPJJ3tsbY1aXwehsHesI2Om9fOpavRm6d//+39nh2zbmAC7Pxkbv3LOYVDrGI+CWVDMKBUQRvMh93akOCDb2Tc5OzUHeZAnbCHBSAL66xxPQoB4MVOAlO8EXTlwM3pJDXZIBlxd6Xw1dxodqM4aG48MIzNk7KEtHh0fKxtLfRbMj69//5U6w/7N3/4vkikwynQM5W8tTUSDc27mT+To/BHmM0cX6aY6xmg6TX/4/e/S/e1Vmo0m6ez8Qot2e39XdFhQgWm9ltY2MOhTefksKEqUaDMCRnYGcMLZMlEbwwQGVzwUoJRlTtOJaqKTfbxpMViUXQKWRLvQ+Sc2YupgQrtLirGIWAqU0VYvH/hUN6fUdCJS5Lnrlg7sdHF1t22uIgdsPnz4IPU3OZcDcI4gbaXXP76WswQwBhwCNP/8L/5cLVcRfIpnXbBn8ozS4tc37mCkKP6Gz/xYs8JB0aDA0MYuzj2UUqKDFkBIXbhEt1nI4UGZiCfd7GpuadcLNQyQjZOnFqn9rfT+3fsiXc65Pj43ZKIN57RpTwoLp9WKySfDY1yJAgD6u12MF89ZT+dnF1ICbBTWGhCPEkYJUKt0S+Hm+bnAw5c//1ket/vKdyhqTzwrrXBTuiLCNsfZcJqfKHLw1MOQCgANXcsVhhLA2aQQullPjx4ea04nAxyJZZpPaV9NcwiiGm5pCJBSl6bemgwT6WMUCfewUwM9xnRJ10r4Xswv0Z8o7COqJcckd22iNubLL79ML1/+WPBZmTtkTkX/TQBuX0oAOcCQqyFEppuQnsdgcT3AG2tPIFL0nExPwjlDbpAZ5FW0lts7PQty3t+0AUAmXr16o6gZTh9Km2g4fHVRWNZ8GCXXefT4OL1780rUPymgRlIaHUCgYmeKDtWXv2xRCTBX6/Pc4tgdnHygrLjZM/PCkZmdg0Mpev7+lsM20zxdXV6rJoYGPa5zqiuSWq+tEgeAr3X7oiwSmUJHIC9Eh+goxxyw9xQtHTu4wjqJKpczOd7LPsjXlAFoKg7CsP4YylRfyaEnisSaECFttc1RxghDL1WWoolDv6FIvwCSYlU1AZvNTaiKHAbsg3rvbk2refT4oagz1DRSS8B8/d3f/V1a76ypSx8ZcPYFz0D919OnT9PJ6UmWEetKItbojjjHB8OFnmRNFP3e3MpZVNodE31z/R7ZAUX5rq4E5vn3/vRt7rRmSjBrz3o8++S55tInzJOVh0a0SovZSgXy5+fcn459G+mrr34rMLlLa/hcO0HmAFmiBbxrJUZyRp48+SRTL51ZgOKZmvN0dHis+x4dHKqYmrn77rtv0sbWlnnzClbsWD9PZ87a7Wznw6bzYa/9frq9cR0TsslRAKzx3v6OakqgcqI/y31Jxom9Rie1G587M51qryITyBD6C6N/e3ulbDtZJewUzQ6uz8+L7nyPnz1N707eifqDl2Vajm2HdZ/rP5l/gjK0RMapUNY0H1grtgL1gTnjhuyoQyEdS7egzwzS/RAaHm3zc9vc3HIeXcW6KJcieadQvqS4qf11dhrQCejPOBeK+/EP6rM6B+JEb23nQIhbXLuzqLuY8QQ4kGr3P5pqfdXueMW+Nl0cWwMwDZqMm75w6O61I+ZL143oCIIbty+PYublaq7ztsTVz7RxnGkcVGUaCRz2/GyAQmclRgLJouKJPliTbhVVrgNF1dmUoNc122AWFzaTRRjc3ruGi8L6NdpD+yBOnot95YYuduajEQO2yLQ/N0oSkMwHNIIJWFtAqaPt7iqnw1WDzlqrpa29HR1CSTdLro9s8HybHIBNvdbU5/bJvo0n6fziTCwXovtkjUSdnK1M+c0HhqMjTMlk307Tg0fH6fihm1qgB8ANmkM5SdvKlO/vW08SbFEG5+JcukOYjpbUOqpjrsMvcIjQocgTGIF5vri+Sg01naEeu53WNwgyeV9OpjRD6qTJ/a2yNOw5MARywz+CQOg6bIVq4JYG7Hc3AAAgAElEQVQLsSEIcANwyVipbbfOdplpHqDlOwNd1rIFUwUbyhlDOJp8n3mVM0ztVLaf2A0FyPNhy2ATZaB6DoLLgcvdTcFsYDA+zxkv6Hqe/2Dv0F00sfVqBEDWjoC7Kbg6N5H6ojpdezsKxIkCxzEGOYOGPNJp1od7mu58e0dGcaG54ZqtJvvOB8yy78BgOIywWAi+f/nl5+n46EgObzCNQvdoAbN9lqzkzGdkc7U+BFfHznbxGeQZ+z8kEFBvKIiGbSSjhjwSBFFzHx3EattqB8cH14NZXXtFZo9uwNajjJ0AIjqNACNzfnVzkXp9MvVLBQ+gyVO7g7NDbc/pxXn67/6Hv017h/tZFglKNZXRcXCkkfb3n/0kNtpP+nBM4NnZh44O58hwkNg3X3+V7m4u0+XZuYwg7Y3fvHurSXj39n1ui7mW6uqIdJearbbAN0rP0TnAjgsgJ2ODTbWhy2dLMInBd1aEOBslp8qGqd21kyJOPB2p4OLngjT471MAF7z76NyUCzHVQjBzRskKcT3uvbO75TagMx/EOBiMfcbNuutEjo+PFDHf2N5Inz5/LvCIgAIqLy+o6XBRF3UgX3z5hbIykwle/lU63KPw2ifNO4JMit3dRhAQlC2UGL7raNK+DAZNDGgTDShzlKsusMvGRJmh3BBIoqdk0MjacL+nT5+kFz+8kPEkSqAWg5NJPjwVzuSOaHBEtmme4Oj5lTYSChtnZmvbEWyEl/kmFd3r4+z4Wj5VfCV6Gk4Ehh5FTAepm9thOr+8E0+Y6PBqOhYn+MHxAymH2+urVG868sYa3t85GglwwQHxxlvX2KOtLwCIDJCAf6YmdXU+DKcEJ9X5AD7OT2jbukqb/S2BTR8A6U2jorq7O+pUtZmRvaDTROQLR8fRWh9c6kJOr5Nb8D5ML1++1LOwZvDOKU4kRc73cGydabjTxuZvph6Oi78DVJEfskDMI1xvgHIc7CdKmKI8pqWpV70Ke93MgmuSseMMDcYG5/j27loGnHvjnKpWaDYXn5pxELFhHIA6OL6A7k8/fa5s4MGhKXlEUVFUYeTYG8gD80dNnVpHUhR5e6vMI+AIB8eHwvqQzNpiJodhc29XYJkx8Jy0k1Txf6eT9rb3dc1oCTyfus7njJ77a8i223lzPcD7ix9eZkqpI+aiz6jGpplPzIbv7i5/0xn3oEjfrTaR85hL9jNOxaMnx5JLnJjLq2vXT2WHVo1DaOvZ5JBLHzD86MGx5Jz1wJnFAGCcT07eFw0LcBzevH7jVsynp2oxCj0Hx0nUnwmgcKEs2rfffKPrA0R5HtdtOApPBI2Xuj/pdHoCKnaqogNWHOKm6DsyOp8r+smcRtc1gCHPimFmX5oy5QMIfZDjMp2cvJPMUA8JIIrsFtclkwS4I8DDHOA065yV4VD6Bp3EvcmkRndFwMx/86//tWgnfMctkufpL//qX6WvvvqdxvHg8Fj1c/Dnf3jxQhnPxRKap2k1nGdEC39HHVfuUJRPdefZLs8vlf2LjJRomM8e67DSTz55prH99ne/FdBzjdWN9Cv6hDmOaLoilDsH0vmszyfPn6QXL1+6NXmu7znYPciHKC5TZ72rhiu/+c1viqAJAS6in4BdHUw9m6jGM85tYvwKykGFJOuaz7dC1hQI5Bwnaj1yh0OeC+BBthTnCadC59dMJtKldDUNfeVo51LRafYsLAnts7sb2Vnt9VST085HnVVdVySe9uHsZUVgR0M579gXMvfXN7dpc5uatCvZDWT4/ft3CprZSaMWYKDvPf/k0/Tyx5fp6PCwoOOxHu5YyjP0U6PuhgDq5JnP9GHOcbZcXwGodiMdXjwX+/o+06bRGUHh49mDlgSVSIf/0uGy10udJs1VnDlSrRsE05o7h4XtpQkDwGxzc0f6GFtLtNmNAdaLrnnoOOtbU7J8nlbUERl/BA2PtYz9KPoU2aZcY0los9tfd1tqsSPclEgUsvW+gB66huyewKSykJ5f5Jg9z15BxpCLyC4wT2HTlEnd2ZBusCNTVy0sz4ccMJfuHusmUIwxakaw7aI2QYtWG/SpsoSu53LwWmcVMX4+R7MBnLictQET3I1xdjgnpZamQ+yUG45APwQMR10LaxTjprsaLAecNAI+NChw63Aa33iNCVoqgEtGN9e91HX2EgfL+4w7NyHgrEbLcRwhEZl2gkPYEuabZ6G9O0HJyE4q+wwNXOwElwpAKSM4Q/APLOhOea6rc1A8pb4CCa43d5bZtFNsv5yKhQ+BZmzYxkPVTjrryxrQQIBs49HBA5/JtFoJ6+Dg+agN8KeDopeXZ8qW/PIXXygwvLtHPd9QziZNJVh3rXk+DoRnN0vGjpUOfVa5w1C43RRTdwa8H7vhAwkHDu6G7oa9R58ReJ3NvJ+QPcbPi+uHrVDzkDiGg2NXxnacwAVq3875Tzj2NNfRPqIGbR8iflrOZ8qQvXr7Jv3t//q/paNH7qIpfFdrydGJuvA/SY3Ox44Oipf+Q99983W6OD9J15d2dMg40D3p9naQfv/7r/WgHBRJsRIPjucKiERhRPEuworyI2ok/quKH80R54XQKIKjOhCnW2MBMX5wFVUUuFikJ8+eFTxJjIj7/7tAEYFnQ+lMluVCi+6ISNkW8fGThwKAt9e3ilihlHiG1XJmzuPetqgfa+suTgXwfvv1t4oMnp6dS1gQvu2dLYGZN29fqwUm40apEf0IkGqBgTJy5fZ+UqI1gUcAEFFUGzLaGt8qyxFR8oim69A4jByFaRTfnZ3LE+Yezz99qoJD0uYC7Yoa1hKZHEA2517gKRM5FEXifihlx3tsMrJROr9NhsdnHKBwMbREoRB+XihRUSsydeqCVDz1MrVm+off/LPAEDSVRi5y45n0D0paojaI9p7mCy/n1DBxno8PeYvUsg5spCnBcKSzX6KOgjXobRgQETEjNcwmHN1xJs6uFBDrAZAraiT6fVHBpITqDbVEhaeP06AzVjg5/vTCXX7Uec+tGJkb1fkQvd3cUISL+2M84AdTa4NshjKMonJkEwrd0yeuYVFdT5Y9RxVXyip9+vNPdS4Hz2jnAZn2AaGAJgxloezz3OPIkOES33utmza3XOPEC5Dz61//mcb1muelq8y7d6rP4hk+/+JzjZ1swoi26/kMAYwTShLKDp4Eh01SvExWEIoj60MXIbWtbbk4k3lw1NOZwfl4lN6evhf1QY7HdC5+M0XS7HX24uPjx7l+wRFCuq3tbm8rkky2JAIeb9++U20fmUyANgYEBayWs/m8qXCw0BkAa4w6z4DBRQ8oAqWaBWr7VqrF2IWOenmleZuMJlp7QGuASEXAW+5Cdnb2Ph0fPVDhOp9hDtQiu9tSYEHUupkPGAUs0X2GeScy72Yd1n3PnzxT8TSOF+NzJnfkw111mCMdy67l6BNRxCjoPKNMr8FhBQxGS3iAsB3tnfTjqx8zMLpLz549lRwQUY225tyLwAd6iX0R7VnJ6BARZS4AFgA65Ik5RW+Jbgwd8cZtejGsyD/zdHZ6Ljk92N9Lk9lYex3nGYONw/H+3Yn0Ft2o/vDtNzKgGMvtzS3Zil/+6leSq+vba0WruSb0HTKznDei+hfRbOjMNvPhlOt9gRJ+UjOq4tVGIx0dHapOAVnkeWAIIMPU/wDK0NuMn2CCDpnt2SmfTgGXtjEHxweioxKJZF9ubVPvME3DWzIsO2lja0PRUmofiAxjwyjux4bRVIWxE9gKYCaKouqHJgIw6CC6SBLdZgxE1EU7I9u/WrqLXa2ms6aYC9p+Iw98HzuHfDMHyAF0o6hfIRBwcX7qyH/WWdbTNAQi++FgEgX/UF4eP3oo+8xno6GG2oATkCJgNXeXUQJfZPmwnwQE726vNW9b25tuIa6GPDfp4aPHuja1sacnJ45S55ovbAV6/PLyuqjrwpGnwyCMAcZ4enYqu+fzOZLoZKqT7a1p/SPgQQAnHELsuAq/c7G3HDJRdH3Wlt4f3KoFL7ICyALEXZ75fCh0gwDzAiqaz91T8A6nQEGB3B2QAy6pg8xdspBnaL2stQOudJTK4IzgwNWVGg64sQk1Sau0e7DvIAXdqeh0SPMB2vD3N3RvGoYMx+7Q6M5hDojGOUpypHIjDuSUa6gedzpRACvovgpSYLRrbo8MJUDnyak8gAy+69fU7XUV9TmmfBLooN0GmW7mok+3W+Q2H2JNEBJHFSos9SjQ79SxNQeH0FGyIWof7SMRdF4dTtyagTh6zl1XB8JfOp8mU5MwaZHlbKn1vM/NU90UWYTcIAZs5M5pAG87XNhd7o1D4g5yBFD9zGoswtEIraaDxSPqC00TV41sbgLA9URNu7lRQA7nF/3JAdvqkDib5UJ/d7FER7Berkc3NgH7koXmkVpdB0V5Dyoadlpn2eWGLq9ev0n9jU3Vjr4/OfFxJmRgaQSVa1+4PuMjKUCQnQPUHzw41D4K/cxnwRpcN7CKMMZwoKwkzxrvwxLaKM5LcmCSJjE8K/JFwIK9gt0hSOsspru8uluoqafBlAiHyR0fqQNqaGzUU5o+uFB2bK3RSF99/XsFYBkPtZI9MKHw/ej/Ie6+nzw7s/Owv51zT4fpyREZWOwuSclckXaVSy5LpERRVLLKf6arVGapXKYkykvu0lpswAIYYDB5MKEndM7R9XnOvb3+xT/gF7qrUDPo+YZ73/u+JzznOc9pT5+/aP/0n/95u3z96hlVbeB0KHO4euDj/xfqmtkbZE6/vvPbtr2x1na29D5Ur83Tp89DnVLR2dzcbaMjBk+WzPO3d7/NwSzlmJq+zXFY5N3tktYMutnN+SiBg3JCfufg9Vl0UOvtkrvrOY2ceM9brZLkaFCqXn60f3D+DAfScMFWyjKlLnK1vXq9nOpScUKreW9yvFRsFhfm2/sfvJvSslkPAnSVCM7zu2fPIwWL+iB4un37Zhwvo4v/Ozc7l++DXrnnfO5koWt3795NoM24c64QKkiYMqL+ngxBJLqws9c1vKuwmIdhE0JDa1L80UHJi0Jtxyep18yF2mD9rP/84tzZsLPQEzIXQtIyHOqO675x/UakvNPbMDGaQXi9Q7duUXjR0HtcCkQ+h9NCD5OMMKSc3sy5+fZf/+azHDZBwUGa1UpUwJ9mdFB1Y4gEhSphggal9D6JCjWrU1DpD9WMXqo0ZlflZ3VjNYG4e5Qw2AMsHtlCaOHAcM1GyEDPKHiVFC9D13NPN9fN+qkGds+IAWVY03Bqvkk3SyNcfXNhqH91Q7z6ZrzQ4SRZQe0K6ZHIVsVooJze6UmMZ4z00WFQVM/FBrXvNDh7DwN5VrUcHc/nMjyFknTaYQbomUbsuVMX7KStBUHWBarMwKn+MXruy/NZ39hM0JcgdoIi4bn2XDN8J+ZAdAGdoKQpa7aQMxXKXemXVvDRzYuJ04HEDbUEwFevXCuEnjzz9EyqVvY0oQfrK6Cl7jMxNplE6P69+7nOyYnRnKer169HnS3KMKGXHkR9z54rWpBArOZioBJw2s54nadqgpZ4cnjWUvLvz175RjD2/Nl3QRud+14OVfWWka5G1sEEttu7NUTXHqXUU02+NeAzctWdIpZnHkrZ9k67du1qAmx7cf48pH23hrgJYtpQ6Ltslx/XKrDyDCQsvahEX9XzOk6u71ObX5j/HdUCcNLNqBL8FTe7ejMkV2yrmTxpII2SWyGJ/SA/iZC9rSJ1fkF17TTnVsXWj7X0eelbgryFhlyqTios9n1Nz+6CjanJM1ls789wUbPHAC3mc2zt5DNCB+2Cor5KBaxge/p+wChuZiZGKbqR9n35cjkBnB6fJ0+epOLN/qn+OG+COMF932dCFcs9Seb7QcSoaTdu3DrjjtuPa6vrSUYiFzwruF+p4ckjI/FVa6urCfrtMwEMm6Fywl77LlXEVARDjyoqSo+uOl+ha3cT6Z1Ran0qwTWOYSQVWXvHTyqKaR4pNadQuIB7+i8ztLp8x+FxrasXlmLbXO5VkO37VfAEFKUSSTWpmrQz8wUif1ishZ4xEVVUzeQ7+gvZicnsSTbRvaKMlvS6nqiSvU2f1vpKcfe7Jnxr0IMb1tYcmChIjk22zfWtXBu74DpRQtkvn2VPCpRV8+2PqsJtVHP/iOdaDew9ei65do3K8s+ePk3lugfItjc3OrrXWOYzray9Tb9pAv2Mc2htN4OpVQ+GmrleGVDaVfzrLttZ79TS+fm29oZfUgHa7yj1w6lQAQld/64RDioUnQR9H3M491euXa2hrZLKoQoE/b3f4+cXzyee0AtxqxNxebX8OnuS8INnZA/3lMJe3bT3h2KEVMZJ/x7sx/Y7F/5dIsG3Oj++N5WGrmfKWaQg2VfuEyhTd9vbPZOdVtmx5n0j+vjkeIZrV4xR/dTU7tIfiWGRNcZAGGzbWzWvq+zMXPbor379q/buO+8W5VMlBbU7WUmB2JKp0LINUu8qVtVLXdL8/s39F9W0KqX9IGkgQVH4CyDtXwOcVel2rkq5ltjN1eq76wZG96B6fA7/PlSVxT5xcJF9AtUDYekJHx9LfERIK/13Z4N3j7oB3kDL6ief6AbbBrQ/PYla79TUbGyMnh7Xg6peoOFx7JozurZRA6GBOufnF9rsuen0uVf/VvV6li+eOFN883xSgdrbbdOzs5GmTr9NN3yUOJR1SmI4UABl9TmX3LbXAnrYrxojQTG0KqNFW6++Qt9hHaYzhHQvPS2h3mUu2UT6WMO4GhlpDx4/SjUt+03TheRxH4vjOMPl//lf/Nt2+erVoslLWo8H2ulQVScDQi3d+l5stO/14v7Qq+hkbsdJofFKlEOnp+3Xv/xFOnfevtYwRXyQCtl6mo+++fpu29o07fU4EnE2jeAcWgIVEkRCdiE+FmdwoIY1WUxGywO0kftSdfps2knX0FfKSqCUnnsc3e9RTaz1EDhkAWZ0wSdxrlHclFKLhuTAFN+yyoY2iyoH9FVypkmutVIRGhutoWzkn99551aoMYKLDJjbO4x6nCB9aGA43EzO8PbtW7Xxxksqb34Gp/4wvUw2omtx8DI4dKBFRSw8bajl9GSkraEu0WXf2umkOCUyNZiwZAwpbtGJr4xexSjymkPD7fKV86kKCY7MB+rnnggKoKr9TBloh3k4nI/KBoQNuot+JoF6eP9hFMmgwdZCImd9x0dVKiiyQAxGY+CigjY1GcM+NjHZfvnrL2IA8OxfP3+e76wp1ydB6+wTz49TTnIRzmupFQkkyCFTZ/N8CuXYTdkzct/pE3jVJqdrOKX3Bu1cW2uznTKVhPr2++/mGokupCKkCfottPxcUCXXtrWh+VGPEeqJJLR6IeyJIEvH/izj0Ze8+z97mkUa24laRCSghgB6Jp61/8i1ojBV83NNqO5pBp6ftfQ7CmWqib3TZFjcU1ETDVitGS8MQlS8UkUq6onzwdhLAoANgnXIOSMfqdNpsumnbfZc3acAzPvQJzyHcJE76hNENvMyuiF1OYfDwxHoCAUhyGIFCByp4IlqHCN+/uKFlP2zL7vJ45WsUZopgYCtzbUzKpqgZm66KFqCzbmFubMeupKJr/4U90vy9PiohsZyqCrEveIf48i2qC5sbZWIhj3g+VfwLgigGibQ0TtQAhUsdKGieqjQMBjbahZ3liSnyy9eZM0lEPYxyoRgVPJvvobvEgwFwBkaTW8AKe+gZhvrqZhy7vaxZ7m/exipUzaqH0jp7CYB5kCOjhMISLyqclhBs+dPyEO1w/PTT9MPqy3UsZLzBN7pYzTvYzo2xtn2nK2351nI8X6bm5mPzWED7Du9XuzC5UsXc62C0levX7TLl6+GoivxS6+lWSFPniRQtUeh6qiyYnWfpeeut98ZHxC59PE21gUy7jMzQY5853QhoFQLNcp3Q6UlgKnE6BOcKNsi+A3FbXUlybT1vXr1cuyl+1b9wIHJ/Kv0r9XcJ+hsn1z1Ev8Scb+zF6KaOI6/XwqXAlPJvV436keQap8HGbZ2ENyeomqte5S1H7JsPVA885l7e0nE7I/ySRNZW+AdP2CdJCH23MUrF1O99FydmY8/+DCBBKCi+hZLbbEPBtOH9fLlmRoWu+m5SqaAdXywHsCiWaq2n7YLSyVzTCHT9aq4Sib7ioJK3wWDZLtZduw2TYKMO5gT4K6kqvPRhx+mYpzkemQk8stpJD8+CB1RsMbc6cH02ZQeUWx954vnz9qNTq45IGAGRVKzLHAB/VMS4wzEb0cooap+nv/r1bdBoK3jw/v3Y79T8UhT/2i7/e7t9vkXn9f4BGcqQ7GHA1RF5t9FjBQQZg852/2gRAGsPX3l8qX24sWzUDatRQVeg5md1wsxeCaG73rOqIGC1IpBqhIxyJ6gl3UU4L5nZFKviobutZV2bn4ulT6VYv1rRQ9dTIIngIzENnS8oyXVyIaZbu7WXF4jMSyJ/tMMgrZH0U/R2K5RxeyGn7oH1PDzixfq3GaqfSv1OQOXT8wQm2137nzV3rl5q6j14jd9pdOlFOv5DBIS2SyxDH+yOxMzAJjqVSz1yaIRqoxGic/4AFXRN68DwlRQq8m/wD2+ZXJ2NoJHzrk1+OrOl2ERsA+uTw8QkEnFE83Sn33TOxvjM/seXM+1RBOqEpG+Z/Y/oCagejPgaFGYVyL6srO7n4okewmkc45cG5tm37nP9HFtb8W/ittK1KIDxYCqg4PtxcvneV1moHXAE+lwAI5+RoCc/3/46PEZ00fMxp66NtXziDNsaYHYbx++92579933InKwsloCB70wSO45YGdVuJIw6XEZ5ttQucejPmoNxAupaJrLiDqa4an+rdQrxXhsZgHOWBDHodyKC3/wgx+cxUqZ8Xh60va2K+Zg2/SBL12+lOeVhGtwOFT2h09QlAsYwtzIbLsBA6I3o877p//iX7cr16/lXNpP7XjQVJaK89tAu3Llve+Vu3yvF/9/JToucGRgoP38b3/aZqcm2sMH31Rj9PZOW1mBzg+3Z989b48ffZekgUKKjcVgCWb6IK9H63d3ZLOCf4OwipeZoDITvQ081ORcmW5oSNRnzKEZKXpF35yt0TkD0QYHIpPrMDmADq0DkgUMb7BrTk/zcj1QG3Jh4VzK6D4DYiMJCoVqpGT9zp2baRcvLsWI20g+98njJ21kZLw9eoTbXUPZlK4ZZAfq3Py59v7777eVV29CG0KbEsww4IZeus9r169n89g4nKnNDUVhXB1u6EiMR2SpUcqGQm2BNE7PyOr3Y6RsVME0pzM7i3Lzuk1O16wS72eIfR96jWCkSuD72cAOF3qKIJRjCDq+uRm0wcGWXDDgBxlUBpmfaUeH+2fJqqBPqO3+rdkHH3/Unjx7ngDegLg3L5/HmEhO0hQLPTIheGqqOKRdU6A1gABxlqWhX2ik3wdNzPyLktKG+AvirJ2ktO//CPVkoHi8f/AP/yAzDqD4krdIUEcid7fjjw8F5fP9tZcgp9XQal8Uyi9RLElaKGkfJKqYSUqqCa+MU1XKqlojUPU5/s3egnJzit7v/iS5KjAc09gEWldNSe4Dbt+Fu94ntiqDApp333s3gZBrRqPwHCVwvWIYw+taGeZe/tiab+9opB2rHpcMWCTjbkgnyebxBJRDwxUMovwItp3rHlVJhWhltdZievJs/kVUfDL7owYhHnRVWntNtU8TJWdqX65vCbKH2unxQSnWdIpGy89eVoVOP9GF6mvqExTKMPYj9SrO6M2rlbz37ZuVkktXZewkNTWdT3SzrtIwPUy8oMQ6imagYiEoLXQwKoUZ0qsae1hrQG0rlJdaW/+ZUxB+e/oaajhdBp12yazPYQ/8+N166FgT7dzMXPZAKnv2nT63TiiBzqlnWEkzAEYQVz1MEvB+oJz17/n3gjr7kSqb58QZp2dhaLDOKtrOkCF7+vvG2uLShQSwfX9PKlTdM/UadM/+31yjpIbErO9UAc5rT1XqH0e4wbBeAQvabpLi2flUzSQGrqv6IQ5L/n1ipr333nsBDl6vvD47U6MjNbgy3H0VSZGwYYadSppgWIDnenyO9VIpiLLg7l6SD4mHRMoPFPri1UtBa/UBAmU8b/2GPpj9YB+hh85N0f8GzxKlKCDaQ+kJaFVdAqpcuNB2OXHPYgBothJbWtWb01qPV69z7Wzoj3784/QJhSadngKodgXn6SUbGWkvXr4+a0gOCEJgJ4Gz+XGzbWDotM2fnztDiINGHxUdyGcWveWgra6tJECXNAkG0QgFNuzVm5U3NYfk6Ljdunk7FELJjT128VLJ1g82/R5jRcXOMNrRNFKrTKg0paqbihFWAzU4QUuBBJJZFCRn+uq1q13fKUUr4hDOiMqxAbGVdCy/fB21T8EQsRsggmfiPlSQeilmay4YYndUlol92BM1U6R6W+31NEmn7KW34DjX4J5qYHD5NWfww48+TsP340ePUlH1PSioGXmRQZYHmY0k2GS/SP2qhAMRUDA9Y7RePtizifR69oqhniXsoFeTX0aX7GerFO24aM+uc327+itPDos1kGHeS0upEpJWRuG2LhEniT2rgbUSG/ZKvFl9SHzlVJ55KI8GxnZqeeNTBCJK1bUoxIMR9Kj+knr/9RvX2ujoRHu1jII+lyBdwm9dKaei5PO99rz/l5yTv6fDDVB7u/Y2e4Mtcl2SpdCmO/W7gHCGws9KmEowqlevYzP0vYhPCAVRxtQ/6VyJG69evpae44cPHrQbt98JrdN+UI1WVVWJP3++QOTvnn6X65+amA6NVN8cif7Qca3JwV4XCy2mymQB+M1PP/0k62vtJa0Sra+++irPVoIODLXvfKc94tqMTRArkP4GaDkzN27eiF/76s5XDbWaAQD2Sa4k6+iIxKAePXpYPboZtj2c98Qfo3mnYq7NYb5TeC3QUIx0+dKV7Hf2tBTtjEE5bAvn5tr7738Q+how+O7db+ITxYNFZSR8QuZ+p4bUvllOz7fzLbmJol6B+coAACAASURBVF8nvS0mYmdrZuF8V6R4k++bnjIXqPoWq//H+r2Ir/b8PGe96gVKaAsoYSMx+eNHT5JsS8hKiGK2vXj6OJLhzgsAGDNK346CiSr7b377Rfuzv/h3Z4mOdVDEQAn1TO3fy5f/3hKdGobpR6JjUvjf/fxv2qWl8+2rLz8/G4QnARNQoXP95jefZ8AnaVAGkkH/7unTNjGphG1AnwySfGUFx30JLtzZji7UB6BuVvVCNuzwpjF9oEqYFj7G7Xg/GyVIyyj+fE3U9foDSRL6SDcZm0XkKKypDc0wyKY1cvq97xU8e5DUoBh1PEm0g+fPn+ZzU3o/wOvcTClSUle9QNDdatQ+f2ExNANNV2AXh5Z7Ppu0G4oCRZmdGC6cU8H7s6c1PLIPngWX7jMSvKg6B3sJCAU4qik46pXhM+CqLrVeoaDQgH/yLGXWmjFDpnSjPXv2PMF1ZulA780YGNc3VIjv6QAlk1LNoR5179699NGgOsyfW2q7BxJXGXfN1hCEORzQgqnZmfCfVQB81tbaSqQuBfahbw0OtMWuCTS9Ix23uPqwJLyoRLMdb7marUN5W625OpW0opLYV4ZUjUc1S8CwtDAfpQ8JGofU7xGBkEPtuaAeQlJ7JTW0hpNjalVrKbv2lcWe99zzZiXfknaH+HdUAAlqIUY9vUECaS00pjPwqZzs76dZWGBorexhQaH11c/FEDFKJWUtuW95duEhT6HwuHal5EpQK8EajvSn4ELCl4bzLiGGMvbOMLKkJ+huRZPJtXb0gSi3TZRsLnGHqn4UGgfxrkpdKQodHx208dECGKxNIS71k7NC0vN4vw12A0QFaJIDiS3DuHih1KTa6XEqTiQyEyBtbOdMbKh8pGFyOIm2Xqqa3D6V4DqztLq5QQ8fPA7lC98Zx1www8moKKnA+j7JZfVOlGiJ+9rb20ki7Of4sBJL9+L56CeKuIRpzmf9ewMZgEb8hA2TcAs6qciVE9nLbIM+UFedtCepTqn8WFd7QQOuuVGhUO7utsULS2fyrRXEVpNzTwtgkw4OSqCghpsOn0nRpxfq6DD0FlWBfOZeUejcM4eXSvlwNTBXn1vRWDOHq0vAe4Tan5IBPVueo6BHgijggQSiHgooS52sBnxGve34JEEHuwnlBpigO1FGI9kNSBLEnbQK/lO18IzOL+b77HMZYOaZdRLI7mdirHoz2At0WnsoyP7Bcfvbn/1tGx+fjC0ytDm9bp7nwGl6sTzrfqCvgCnB1NZWAhx7/tLlK+3+vW9T9ameuWrINSz1QPWMmtjRQVs4v5Dg+N3b77QnTx5XlWF5OXvfGrrXmhd3kICi/Nl+ghfrpKfNdfN5AjSB/hu9UN1sm1QGu7lCrgHyezE+5mLAOnvEmty4ej3BsbNm3a0/fyN44Uc981C/uiG2m9uboZHu7xZ9mw9h+/7oj/8on/d25XVbX9tKoFlo9H67dh3lsnpRBdy9Qpggz75LEpwqG79XgidV+SwlQ5WLFy9eJhDngzEj1tYFthfayxevOgBzIEGawHZiSmV9PRUv95keufRt1OBRwRrA6qOPP07S1cvtOwfAMq9/9eZVDWzs5rqYoRa1Jwnx3l6Eeux/CVyqpIcn7VYX0LK79l6vPhnZaj2ypO4zVwUVajPgnapISXFXomU99NoVnXGgrW6sZb0z0uKgRlsAXvwbGyZ58h40xaXzF7I2gBK9Cmic5Ny398VM1VfonozecP4/+ujj9rOf/yzrap/1fqd6KTeLUniKNjydRMEDCm1wYDCfZ28Ihl+/WU6CCozK3Lonz86qMNZU5dzg3r5xnUBNT3OzDhIgiZxhmva2WAKllb+11nPTMwE1Fy5caIf7pJ93EtSy3YLnazeuJg4KGDM3F9ltswKfPkZDXepEfq4mSXr28rvsCcBq9iIVw5OTVF4ki/1YEXbV9/dVSOCcsyf+4Sf8sB++V4Iq0WBPgYMSI3uomD5FN8VIUBVTiQfYqWroy+Sv7bkMBO7ss14hyfCrl6hxVxLcO3+l4nqamT8eTo1K2U6iqP+8V1sNDRg1OD0xs/Fdzp79Jf7Tu+PaAQeuVSLf9+eY2fSz2MAaS+E9GZC9RWSpYtfy+zVSgh3qv1fLgL3NhrgXCVHRIK1r+UDVV6Ck95d9n8/3s9HuoZ/vFnAbnXe7BJqoUeozfnjvXq5BHH7z+u126cr5UOTsIeu0OD/XRgnoHOy33Z2N9qvPP29/9hf/vl29cf3seVeiU/mGc3T58rvfq0jzvV7cBzCvXt0/jSThWaIz0E4PD9r/9df/uV2/cqk9efww3GaOTXO54BMaqsqRGTl0xadKvcUPaWnSiQ7q4X7RZaBRArp+hkEvmezf4qApBY3V8Lh++NLJUQuqz2CnYa/R364GUIdPkGXzDY2Vs6W7LzDnCAVLPSeSsa5EQrCw06Ynp2ug3ch4svSDvWrO/eCD9yPRuPx6+SxRWV1ZD09VCVW1g4KZEFxvDGd4651b7eHDB5kebMPY9FAzBiWbb3IyDpCRcA2ud3uz+K0JSDOFtuZAMGAMnsBqfGKkvfPuO6nmQM6UzFFbrJ8eBmICjC7UlnG35gyHA0UWmuPlxNJ/gI86WBzTXq2KkT1t+J81U0glSoCQ7rIBCdl+Ox0otJtj4GwYhqnJTkIZXe/C+Y6LOtn2aPrfvBEDaeNqGtX8KrFwSFSfKuGCDlQVgWHhqFNJWK8me/QD7/efA8o4V1JChngo6zoxOtKGRgaCzE2HnrSRexC49eo5PU1SMnx8XNOcJXsVRFdlwtp4XY/q94F9viNN+Ic1bPOolFf6uRQSUOigIAKibS9DlOzlBDRJYnBgizYZ5z4o8S+kmPFi6ENRy7yQ0r8XaAdRGR6JAlp6nyCChkV2/QGh+A9C9Nfz3egqkiz7yHkDQvg81UCBmW22tbaegMB3m5vi3lyr+9YLIXFXuUwfigniGuwPaq/qmYFycUjWK9WgXQFpnTfNyZwwRxXk6XA/cyc++vD9NjmhCnWSqcmvX74K19ngvM3trVBH7c/MX9qtID0BOMWXudnslVSAdw/a27drCSZp+VtP6GY46XucVQUlPc0kYFHk5feDhLMT5gpJ+KGePt/9kmNVHYI4h0qL4qUvcGujHRzsRhJZjifQTcVHVevwsC0uLsWZs9HT09WI6v0c5fhIPe/+zJx0AxTr3spe9M636GVAGrz38exlTtMei1jIZPGlJeepkofeVQ2kkjzBlT7ET37wafYKw8+x+a9XEbL/Ims/ORZ6lueK7uVz7D/7ML02OwRdCtkjKe2M2GORNKeqNWQ/1bXt7R62tbXNdv/+/fCsIfmbmztt72gjwTD1oKuXL51x193zSTuJY+4ro9bx+tWr+W5nAEot+ec8v/n621B7UpXdYnfmQztCU0IPDVVkcqIoaqRUc8ZO2qMH99v1qzdyBlLVnpwIWwCtS4LBFqkQ6KHRiC2QYZc8q4FTUrjbCUCqYXkjQYl9BKwBmAjerDuaMBBFlQCoBfXuhUnYSY7MzI4Mqz48yjnxbARzKviZrXRcvahpip+ZiWITHwU0evX6de6fnVS943dqD+4FgALW+Zzevgu0fY/7VS1Jkrp0vm1vkm7vh05qwh9IQMyOCO43UIBnZ9uLF8vZk67HfjNeAEUHjVsCkr4bPRYHh7FRPX1P/5yZHzX37bStr5KRL6qnZ/Tm7av2drUk/AEE6uxsvvlEnkeS3pGi52aYrKpf0N2BVBX4DXON8v+mvXey2NeuXG33vv02QFICzNmZs54416jy5t6StAxLkmZyfwHNJF07u2E8SJjsR88yUsPdPJ+cmb0awZBGdjLhaYw/aHPnjCNAyyppYvcjGE5/B5EF/jaqbzX7SpX45Og4IGx6bI4O07voGdV8t918B1olvxUb0tkZ6yEw7/snCGVIbDwLCRjfzx4vLS7mPl6+eJ4KrfXlL9xHn8gYkSEZAXJV39lsxECsC78PXAXwbXUsADGFfckXqTK4n7t373RVzKJD+3drrHeu2D5bqfKhgmnCdyaePX2WyiC/jR4GTAVIZL5eB2ZWn1kpbL7/wfttfWUjPtdsritXr8a2svP9njHepJ9vhlqdSjp55FNDoxfLBxsGSpEUNf2ogDrVCHEYP7a2WXRnfeYHh5Rxh7o+bz3dgCLA40RUI1VWPv74k9gEf3c9NYOv1GrFaqie+mvSk9nJr+/sbSUmYT+BS5mvyH6PjQc4ciYk6OITNkgCJQaUzAB+2N+iWWMAGSxbAGX1qBKwkewMRSxCYhLAVvyrutTJmGO4mCFo7QaHRmLP+zjUbJ/ap8VI8L70MHVKqJkH1omA7Z8ctKWFxUqMjo7b0d5hmzfIO/tsol26ttTG4pP1E86n/WBxbq7t73l22+3zL75s/+xf/ttGvt9eSb/W6dBZouP5Xbr095DovH19//SUU9bUfaL6MdQOt7fbLz/7uzY7ibp2rzj0Ozvtzp1v2uw5uvHUpN7EqAuy5xbPtc9/85sYEPMUIqGpBH18GlWqLUYgogC9sy+VC040QXdK7ydtoEu2ei61YMNBtnHfrr2JkbBJh9E2EsjUAMfXr99m6KGgoAJWjqrXXZ+Kkc4wx066tx9E6GBurFUzogd07eaV0CYY/YOdnba6vtXW1tfb0+9eJshBsRP4Cu4E6QIoD88hqGbMkhrtm0t7ipFN2pfnM6tDI+DhflU6muB3Jg4IUikgu3hlqZCw2an23ZOnOYw4l5cuXUlz7KWrl2KY3ixryj1JhY0RZISVTR12KMzh6XHX0F2CBwZNVsOpAY41KTeDIwXHk66hxTi9eL4cGhIH7PmUlPL50EEcXhKyu7uHCRitt2BVozbHm4GU585VABblu1Kwe/DgYQx6hqG+gowQWyg00U8MXqvnHacYikgNYawSflHIoDaFFo9HaUcJuTeEOfAoF1evtocPUBqq7MsgKeU6mAKUcn6nqS4IiARL0NRvvvk6e03J2v32iitraytJPAQ9rkswgSLwJ3/yJ+0Xn/0iDcH2eVWsNMWWLr+/M1LU6lQ4ImBwfBRuu6SdA4JMqlwU57UQOw55/ty59uDBgyS8kYY2yHZ/N/M/VMmsJcR0c32j/eQP/1H77LNftNs3b8WJACYqYJ4MnYdzyJnSD9NVPzgUgaRnoQQdbvYo5L/mFkg+BVHODVTM65KUbazFCTG6CXQMdiQiMaTyuhUdfefq/fffS0DiPYaG+XF+SDq/erXcxkYn2tMnTyt5mVDVOI2ClwTg4YOHSYL65t4a3HaUCtTLV69CK8IXttdQp5zXSqpQTPQAFtjx7BkUejrnu85oiRTs7LI9JV2tWV/1k6GXsHJKqlu9hCYD7tmo3v3yl7+M80lVc6qa9r2unx+mMVQw6PfT52bPmkgFHqqVudfxUsuyx0n5shUqChcvXjlTxrLXUsWRYOs5QH/rmvzNE0v/IxGCzJA6zjX4XjSPr+/cqcrPy+UkjeNTeituZ7Dwb3/7ZVQnrZXER3VGEOk5vPfeuwkw7b+bt26GEuTc3bx1vV2+ciG2wWtVuO/evRc5+nKY+jV2c+YFR/bs1ctXs74G1ApUJQjQzR/+6Ee5TpLxjx88StDkuza21nLvbEE1axsivKGIE+TY732GxvmaR1E0UsBQUSsPqueso9SE9ilR6OZSZWYNSeONzYBnEp2f/OQf5b7XNN1PTSeh0jAOlDGAsoLQudhhz2199W27eO1q9sGvP/ss15VqdnfdM1OTCXzv3LmTtXamBZFskbOk2jU+ORr7ZD9BW9lr50sPQ4nfbLXD49/dH3thHfkygbq9iU5VQ3fZ81Jz8pxCGZ5EdSQ3XGI2WAv2R2hzOWfdbKebN3IeBTb2GrvDZjizqeZmzlcJXLhWSRLwy97X72NodmtHYW+8fL6cHlwJhP3EPluvjU3UmOmzYaE1CHy8hC8GTtrQ+Gib7/rr+B7nc991n6DJ1TBDtsPzZUfDiNi35ybL75y0NjczF1+s4qiaAXFmT589e5HA7+DkIBUOCRVAAehjIwMW/uAf/EHW0ueziapM1pSdZm8FbXdRNFFU9aeMmx1UgXEJEFQwyF/b44LDHk33Wr4GAKQaCGD1vufPnmf/eX5sL7BHX6IqmdeLiXpVxJ7u7Syz92xYL0nvGfNrSZoWFrMuqfh1ioMEYS5duhT/Pd4xZQwtVUVwRu1ZSYxYxD3bn9euX6vemYDE1QuHsifOGycRbXSIgZpj49XbySY1VdZz8XUJhA+PotLoen0eBkpRs1X2nNkSpwAcsj/AMckxsJiK6Ndf32knJzVkXN9V4oBucCub636IV1AQk+gBgnsaK4XMVKyOu3mHHaAn0ZBQSHQ+/9Wv2/lLF7rZaCftxbOXAYYAJM6hauTYGL8wlPVLcqHXuKNGWmeAP9vjzEhcVqO0WYmfhNHP/MJcKpLuf2hkKMPZP3j/g6z3tRs3At7vbqy3v/zLv0x80zNKpqdVw5fShwpYTq9ohqTWKJVejrmGkh418+jSzjGg33u16IzEADpa+h5Akr9R0Tk5iv19+uS7Njs10169fN0Gx13bRnqyFS/YvhKo2i9Rj9GRbthy9YR5VipUbIT9kx6nTbHhYpucGU/fJ/rouZnptru12Xb3NttX33zT/uxf/rt28crl6p3rAMDjDuzn5y5dev97FWm+14v7is6bV/eS6JwqXbfSMR84PIwYwaXzC+3zz38V3iX1sKC9J6ft2/sP2vLy6zYzNZsHg//s4L19Tev/UjJkB1MpjVPGK15Z32znF8w1qInDgjAoRabAds3CDgUjZ8FrQFo9xChbDdfwIohXr6Dh38JB3S4N73L6RZMoxFwpugY/+ex+GGdodJMTQaoMRdUAfPXqlWyq1bVqlje1engMT/dpepNUjgRPiwvngtIzqtZKAChRsVlR+fpqzZn618bG2Xf1HH3GzLX7PNrpi+cX2uL8Qg4ZozFzbjp0EqXEXhnMe/c0YRsIhUM9Ntoe3ruf9VDWFXS4P+IDE+M1ODUIQ2QX99oECkTHI3b/U9OFUus5ynyc2XORgyQ57CC+XVVlqRKx+/RaXFdOFMrx+PGz9ujRgyQd0FbJDGcq4Ne7MDiCzkWdDIo+GqOg94DxFAQwsNaBgSkub0mJ96i375mbn8nskmvXbyaQ6ROn9fWVvA8aqu8qFTtN0FGSKSMqePSdvqNHUXqKljI/2oAJ0dDjohEV/cbz87okkJsG5KLylSyva4M+m/KMNpNAF/qbnqi9KL70dDmOwWtR24hGvPPuu+3e/XsxxsODwyVwEdnLoyRXvZQodCcDTTO4sIbYoexw/JF5HKp+GAGt3gZGSYK5ROHnzevsfc5eIiAh4FQ52NAwNjXllqNBs6CWpez+8qUk7SA9aqXwNZLnaW5AVdhqfVy7pC/BQdf3JAElMS/wH9HB2lqoS6m2Dg2n8lQNkoZOUulbyLrMU9t69jKJGSVEz9G64+4LGCDckmrOwv0JpDznl6+qNy88a/SB9JvpgTiX88vJSmg4FT1QoYykAlJN4e++e6s9evwoSY71tx6GnLJHnmHf99E327omrwu/eXo6A36dAyqTvktg5BkAWyBdfc/VYUQpWhA9Tf0JNgcHYnP6YAYi6nywRd999zwBmP3H/qhO7R51Q+CGRtIc7NlMTE8FDfOc5yJhTaRkIhUv1/aDjz5uP/2bn3aO+rRNzY23+dmFNKE+uE+0Q8BxkgoGGpl1tk+qYtTZhIsXS3DAbA1fPHDali6cD8qMyiEg+vrO3TYzrY9tLYmQZDe9Q2OlImbPqNrUPZomL9GcSdDq7BKAENylV2vwJPRN7+sRawmUhF9wUefsOP95L0pb+h0zp2OkjY4Mp4LnGSXITi9EzRCxTj0iGuGLA0NoF7LXUGxKrniwHZ7WfBgI/8jgcAaCpq+xq9ALDs3acV4T1AxWlUoibB+E9trJ7LIDknwBh4q8RGVvdzvVNdVVgS1BEfOWgIueX9GLqf0VRdRnSf7sPf6uH8zL3jpbUU0cHcu6QcxJYAv23JdkowbFVsNvbCpGxTlg4FEoPJq8M1/kpJ4t38rvAtusQeh9C3ySnqa9rrJPKfBVgJ2NrdWoqbLNd+9+myDMdQWcUJnXF3dAWMBw3pqZVb6k6OkTs5NtlEDOGNWxov1IdKC99t7wWInXqMo5Y/4dwOQ5RKFt76Chs6mwo3XpK7QfAJKqCL5vdGI0+zo9jCrU+wcZOgvcsledY4EboIPNsk8ka72qV6pa9iWRh1aqYYL2ooKWSqL3JQaYKQENyWh6OSYnc69r6wZRF215+WWBRXxDelBJY5/RB4uWlyn0SzUkmA8CHMRWkuLvZrtYTz2gfX9psUXERoehvbuWzOXr5p+5/s2dzawd26L/bWFuPraxnwsUEam96o8SLEdxLLNwDtPXxxa/efUyg8udSWuxBIBeWev88mE7cR4jeLQS4EASrQ/IebFeqhgFZqr+8SHF8vjww48SG6jIiRfZCkm6JFKsqIKa2W1z82c0T8kJEBBA4Dx7xoCwo4FSM3QOzp+bT5LDv/pTBUw/oZ4g1W5Bf6kbsimohQA/VfYSRCnKaA1N5U+cRQAcO029tmY/loobqmL6yAYG2uzcbFt+9bKGHu/upK+VPxUr28uzKh6bm+3nP/u7sAoAbIBiM8tQ2VS3wliZFm/wtxPF0Dg5TeKRhCojI2pP9iwCVUSvryHxw7E17lP1VeVJLPz61ds2Tal0d69t7e9E0IZN2d3a7ejhkwHTtyhK7h218dnxJInW1HNn58X2qmQRHtraTgX49jvXM/hUHK5H9nB3p21trrRv791vf/YX/0u7dvN69m8Jm1Vk2dNFL1/+4HvlLt/rxX2i83r52y7RoVhS/REDhwft737+t+3y4mL77Jf/LeVIm9LBevN2tf3fv/isNeUnVZOj4za7IHD8qP36s19WGXyO0s90m1RCPTxqy2+X2/rqZltdoz0+EZ6nBfIai5ehdkGVVlNOK8lQ+vbV3C1zjzoaLn0nK93Tkei+Q+AGhofy4Ct4LPWP9BTs7GSD9Rx2h72MHyMLzdkJknzlyqVURnZ2a7jUxaXzae5+ufw6CD9mqCSOXj5erwCpFOSUujkFkqjF8/X9NkZfzuzpOVX9oCg1FKSJ3GshTpLAxRxOHOyoxAwVD7P4zfvp00FPUwV68Wq5LZPWHdXMh99deujjkwLFc1krPFJGCwrleUAlVKdGySaSfows8lAM6wxEc22jffD+e+0//dV/ynskTA6RZMxzgExxOja6ZMg8GolZodoHWRuOSnC+tbHT1rcMslzK9Wh2gyRBjBmdklgm94hqSA718IyOCOm0duVQSlwgbR+n7Szp8wu9S1AIZdweeWRYIJmMq7//9X/5L0GfGGqJIhQkqk/Dw0FzU3nr+sc4vQcP7se4cPA1M2c/wWAplJCLrkQ2CeUMxaNSPym57qInFXUGBdHAvds1iHN6qgykxD7zZqoKl7kqU9NBSDlNzkZF0fUd7pcAgH0rmNnapZR23JaWcLJfJyDkWFUV0REYP4bXc6Wo1Ad1nnHxh/ea4Fv1i9F31t2XGRjVl3AYUYVeqMP1cLS9ApRnFVrUyEC7vFSOQ6UPAudZor2gXzFy9oTASUJWPUeVQAgaFhbmsgdUeVCdqNtw9gmG9GBdWMz3eMZsizNk7TLnSMVrbCJBHTSc87en6qxzRig6F0IBgsShKdq/9rvnppIAqb58xR6rJktB2/3793KGi17mbAgSi3ZbAioVuLAbJVF+cDb0V8Btr01NzbS97erB8bN7gMcPMS3VN4CGc5ogrZtCLSAt6lHNMgmS3VWdVYePyIN2inlgqCg6mbMiALQ++p0yBwSSSO51NcMd2TNBemZPTY/m8Lwi8rCz15aXiQuUwAV1xPQWrqGOVaIvceRUnanswygjHrfFpcXMxfm9H/9+7o/d1hvoPDmlaTofLVXNCmwE5MQ90IY5uJJnrs8FwBQVkc3Tc8lW1BA+dq/oxNaPAIDA9cH9B21goOxNwDW9a5SQRlXY8PD1ph3ExkGD9/YqoUwyMjsTG2KP+ykEtKjAAdKGBkOJFLykF4MoSda79k411u+2samx7A9nem6qpIR9P5tljdnB69dv5vcqHyiO9qyqzubmWrt+6+ZZJeazX3wWKrT1mJ+dS7AjGBYHUOciduLaq3JVgi6Cw34avL2ZJMbcowEMCv2M1aNV1N8CbfqgHfj1j//xP24PH97vEPZaR4EX4Ak6a08AiFStVHBKMMW+r88uBfryYXyyQZfk4TPA8LBmBamiWc/t3d0EouiS9pZz0Ps+190LDxFhKdT6oL159So0Qc8JQyFVChSzS0v507WQbP76m69TNRQLqA6jnYsdXAefnqpc+u6qcb+auQ/b4jxxDbTjwdDB7ZN333sv6w2M8n0+pxdWkGxaE7/z4zp7lcwEtGjIO2iPZmOtdNT6w4BWmVWip/bosCrF5xeTkKa3BUiTnqiqDOlv5RPZCHHR4uJcklbBqeef4cgBhJzb8VSB2BnBas1EWo/fEGTab2xZZgxOFXWerRydrMZ/fcjs0Kj4ZXM7SZxh2AZKUsSMsmo3U8U1pLqzA4QcawMdW8V6igMkJZIPCXkqh1MTiVESA6BZjeiDmUml03rZ39aF73y5bL9Xv2zPduEvJDns4PPnL7PXfb/9j01xrAVir6S+xUb8rKHYRE08d/55a38v35uerKmZ+Gdrg4J44+q19mb1bcA1irpVtRcjVv+h/3Z3NhupbXZJtapo9RVau1Z75/XqSp4FCiF/SyKerankFqtIS0bNf1Qljq/c20nC5nqADK9ePA/rxDWsrhoiv5T4ZmPDbEJtAtVv63mrSKJgp7JjVp3zZD7T/l7OQ2Ko46P0iblU+y9VsZHBVPymu97vjBx4tRwBlNjDk6OIaUyOTwQw94yKgm/46EGbGJtol65f6qjkbNB+KLRe/hdUIAAAIABJREFUh1IY4YWIYJ22y1eW2g9/+IOOtjnWBk9V5V+3e/fvtz/983+bNo9h4khAEOJhUUeuvsC/HzGC5XunxtiflOp5foaOj9p//ev/1G5cutQePHyQYHhhYSnI6Z1v7rYXkIk4yPXMc1hYWmxXr1xJRYAhZCzR2iY7PuEh8cMMKzsNLcrD06viMHgymk2h7L0CVxrOOlGCcobTbWigm0DtvdFqPwgq4tAwUBPTk1GAg/IYPMlp+7H5M5ixU8npG6171acLS4vtSsrdT9rc3GIFb8dH7dqVK+3la/c5EG5369RH5mZm05/kINhMxaP1PdMxltQ7SuxApaAkVtNIRr+znSZo4xD0+Th81RTmPqo3RHVIIgXFVup3b9SPZPoCI30R+x339OqlqzlsDIQ5PGgPhYbg8pJPJJpQAat1lDx88sNPk2BAEiAr0H4IrSrM2KimzJozcPHKpY5GZsbRQRIqzpdxcXBx8ycmasAnpTqJH+Wj8GbbcLt+63qoAe4nioJd4FiIY/XNBLnTJE+lTT8BlY9OnS70viMDzMiXj2a/dTNWc9CGIaVH+lsg0WNpptVczXBo0BOweR0EkgLNpz/84e8a8M10CsVrtV1SiWoDQTEZ4r4513oJIpafLydoZuD6QWWetT4dFC4oixg7/Sur0DtDEAuN6w3V2ERJM0v68KIFIdC2ajQU/O5Hwe+br79OgBiZXrxpFIOFxSDpZCihzFPT1VsR1Nf8qa7SYo95nn0l8ayyIGiAHk5OtcFR9JZCcxYXzuf5FOeY0uBhHDZnCIkraWbV1NqjpWg2EBlTz/hgZzf3enpUSlbpdTosznU/N8r3Mro+WzLEiHPYP/rRj4N22rsoghn6NjwYQ//NnTsdEvhOqAx9E79zmx6+g4N29dr1OH9BnYCew44Co6pJ+PilxDY0PNrW3q4nSDc5HmoWBcOjvSSX+qaS7L1dCWLouZTgRMle++n//PTTT1NtRemqKlcNrawgmxOfjmqdf7PHOaG+AugZ+56qkNSfNXcKzaekXwUrSXJI24eGNC2Vyf07f6FLcMukT7dKHSsiFF3VwjnTk0DCfHR0qN2//6D96Ec/bOtbGlP3opSJZgzx9ln2zurqm1ShPbP0RHXPOaAAG9YBR1574cL59Iawm4I2tBmOm11aW2WrVN+r8hcedhrPq5/x6KjW1LX2A1EFwPZilA6HhmM7BZaXrlwuioa+JPOlUrWZbC8zu40dJUBS+zJ9kbGTkvZy0myc6798uQba+nH2AAOhyQoQ9GuRDn/xIv1L7Pj49ESoPWEBDAyGRp0KSwY9elYHkTwWqOoPMGvOebBnrT2wJhLknR1jt4n0+HyJItYAu3nvwaMuKQSUGS2wm2sp5bWxIOQ9lz29PBKsbqZH9VfxZdXn0wNq9qA9YT17ufy+imWPASFRTjOnRZPyxQudrzFAugQDAG5JEPZ36x739OPWvxGHcNZdX/os9vcz/d2cucgydz0A+ncD9B0dRzE0djojBgzsrR4yQawf56y/RoltXhNFKfbiKIlWztI0wZ2RApM6ZVH7AhD05tXrqI2xYb6n5h6tlHTwubl20NFK6x6oUm0FTHH/rjPV+rn5+AIBmB9JWgb1Lmh8r72MuicZQs/0fol9+sFaa5cuX+gSEGAPWmbNrMIiUMWIGm2ohzUXMPSgWdTrUuZiG4ueWOp7gm0URNUNe8bvQyV98jjJSy86xG54r/gLcLb84lWuK+DA6zcd3c4wdUDsfjs6Ney9Amr2UiU/VH/3sr4ZaWliGakak7vfqLlY1l0ylHMQSmMNKJdgeR5AcBLasVEHkrwCNPVVlhroTrt542a7eOly+tzQ8X2HM9qLL6jKegYESIquqfLwOuCcCpteVOdMVV9ChtKqYstna95nuz2XqP6N1H4T+C+em0siAHSILP/xUXv63XfFYunADOCn0R3scg/EuC9JpgS/T+x7GqU1RBALe8QMtW5WWsB5J6zrO5fsqOL43t/+9rdhWaiWbmxVrxgBAM9O3CbRiUhO5uGNhY4JwC8KdkmP29NR+xsazrOxZ+zHSoSpuunrKppg6Gf8z7nZPKPhwXq/NUkxYUbSdBAVPS0Kh/t60Oa6sQZFb5+b1p4x0i7dEAcWiGiQrBlmzjfaf65ncCT9xVevXWqf/vjTVAopeZqdt772OsOL/+Rf/Jt249atTj22fKCKb4oqA8DJd75XkeZ7vbhPat6+fnBKiOBUUxbUQnP8yXH76//yV21uaqo9/e5Jek/ILkIGvr33oD18BFEYC5q8tb0R57S6vtounofgz4ZDG550aB/DQYFtXmi5WQ1v365GxWdvt+RX6YbfuH2rOKwdFxBCVSj+fJyYwaUCz0iwbkhGap6DH4vlaVI4gVTgElEscyirGTmFsqBMPW2sEpCtdvHCYioAmtCePyuOfhpwBcOjo8no35AexaXc328Xl5aqoTka64NnAQoD7r2qFwI3zq0GgRmMNxEkxaZjaPRaUIdiMKiNhGOvFLx0IRk5GcY3b6Duw8m8dzPMcCffj1N+dDrQRofR6Ba6UvRxe44KMl5ldjODVlff1uwTyhqmgO/uBTGtgG4kM08gtOboMKoacrc3t4LCua/NHbr4hmBSLJNAoVoNnyEMJZdbFLzdPfM95oL4CD62N3fa8FgpotkHDHiPtlkniFSvMMQZMApQpqBCmQ6+HlTDYFaInYZXKDPk1LU9efIoevMba9udgsl6+nUgsvYZigs6BgMPIWNEBO49guxa+lkp+gEYBXr8EnfGQABnbTi4KMENVi+RqtWz58/Tx2SfQzSqUlRVqTPkNYH/QadeNJzBpwyetY/KFlrS7m6uwfshbzUslEBFVQIvLV2I03KoOSuqLJrA33nnvVCvGEtojeCiN6pBdFW4drZzRpKoLS9nX0LHBofNYLpcSfhATQSv6dFVwUDv6hNNzqpQ5EoY+2B9eu5cwI/5aZWPwXZMdr1Hgva2EtBK3KoiW6pQDKVz4JjWRHHo73z2o4CdgdYIz0hDtxnQXjqeHbD3BJOu7fXKmyDkglCVVveGjvLkydOcvdCk9EeE8w59GopU6chYSe4K/AwPJilqr9l3QBA2zh5O/5Dr6Z6t/VSKYiNBve0He3hlxbDSiVTdADccgGpvv+fpemRoZJ5DJWA9rVXynV5DKG0UnCiECXxGsi+KPkjdUUPp7llg6C+eiXXvkwT7SfDrPKiQATicxwRCJwdtmTTx8Wnkuv3MzNRZ0AS+zwYdVdVOYB4Kg32pOt7JtPc9c9bZ2gBRBHFk86tpe72tr+4kgV88X+qQzp3AWZXYELyFBY3r27FrcwvzOauoGYJkld7N7Z2iQJxfTGXm2o3rsd8RukjvmKrbg6JU7R8lQKxeFIHBRM4fkMYZBfREmWq4Br+m6npi1kzt4wq+ts8k+Ps9OjRmblklukRRVNAkm/1a63uYp74WVHmvDZ7UnAs2eeniUhtupdiFEviazSLXGtlclKgCrNhxYg5pgJ8qUAGtUoDogvD/eSo2gD0OzXW4gmBnJaj28XF8mOv0e/uIHxRE8zfVAyHRlGROhTqIOXBEfvkK9kD1XjiTNXeuehQ8cyAWaWAqlRId7IYl1du3b2NLIPySiqI+o2sXfU7flj2ousvHkbfeP6ykpaelW7Oe4eBcSFCdN9fN30rmqGm5Zr7qjII4OhKqHxS4VKcKgBC0lojAXpIU1MwE5qhbWRMS8BKsqgpB7TVqS2bdpziHj+ALIsE+OZlz76AGXNneyXNgW+wX960SLZEVzFbSXpT6HtyyHzxnzw1ohMIFbARIsP9Pv3uas66ys7CoB7SqRaGND2GuFHCi+mdtXJNqycVLdQ0GcqImATaLalv7H2XLs9hY97yW2hdffBHpfWBCPwdLfOUcuFf+WdIBWIhqpECfSt8I8YcS6ekFUdz3e++/3/YPdtta9u1kW18pJbrHjx7nGavYoCWJ+9yL+7V+JJrdh2vwe4Cu+AKoJRZkW7/+5stKxDc3q6dro6iJ1pTP8Hv7K2dldqbdf1BDqD0rlRrKaeKLqD9K3DLI9jR+cOi0Z/gcZRix5//qzeuq/sxQRDvX7nx1p6vq7OT59jSwvpJbvdeAYXLYo5G8Ztt9h5hEoiVpETdMj092s6kMdJ/PXgMAuxe0VZR/Pk5C/Nln/y32Uazi/npmQFGXF3MerYf194xLyXciNi0qceS7A+5U1dY6iXV7NpNzNTs3k7NM4bAHQmInhsW1q4mXxbixP6cttg5w66zeuHI1e21qXqwz00aGS6yAgEmejXhhk/8wU661y1eX2h//D38U9cumR2h4qB0ebLbffvFl+6f//F+32++9mz67gAkDw2FgOT+u9+8l0Vl5/ej0CK1Dkx2kcnCgjZ629p//6v9o59LHYRL4myAsr16/CZ//67vftvExaNxBBXhzUMFdsH1kSimceUBV6qS/Xo3C6D0Wy8PFSXfAOOQMtltQVjaHxcySklTl0KI8cXjQ2klN5lXd8J1RdetQ1zT4Dw+0rf3doPPkF1WXOG7NUfpdHHCL65B4H0oLJ7Iwfy5cXX0f+oc4ALxrWelQZnjsR+J2zbwVNL2O2oST3/d2VJMihN28GgEFGooeo6EMcDSo6t3332vLL19kUCfpRkG572WsGSnOn9MQrCHoDwyMpIcifR5vVyM77drerr5ui4vV0wEzDSKfwOJSsuxI7c5w6oUiU6rhNAWPaBcOGt7v7sFh1qd6GqbTP1XynZKzo6Z5kUO19pBHG1tA6plAWtAlSkyC2o8y+3ych3vZ3thpEzOlFFLOFzXhMGibsnKPzEFeVCIyP6MrgzpU/l8jtaFcEN3zSxfL8c8Y/idoPE1ycrAL+SsqoM+sqdwECCDI5vIctY0Y0KnclybSfrpyqZKdtp29vbNZCgw23jIn2QeiSXSIJuBMd1QQDsO+zFkxyTmTmfViTSbwZiwFQHof7Du4Waga3VTjKKQc6y0jfYtmI2DwOS0ymRKZWZQ2DZehNlBy2olDI+naB2f2sbVK383hQftA75CEJkpBh3EEv/f7v5d+Epzuna7UXsMbC+GW4OlV8v6e8y5RyMBcQcjwcNvfLfTaHjoyw2H/oBmIFwoBVZxQr07TdKt3LMowCWAKKXU+oISmezuf7tm+sD9v3b5V6i+7O0k8VqCRqXCsniHpEpFevYwzrUBN8LIT1Ozx4ycBQOznz375WdvbL0qXCoZER+8h2VcOBlqqyuna8PN7fruEJ2hsR5exdzkHZ8OPP50BQY7v/fSHn2ROg3MriRRYD3aN1FHfi2JZ0QOtRaSJ54qiVNU4E6GXUtUCNFBE7JFu72NLTJimKMSOpDFUr1w3QDcV0Inq4WMXVK49h5fPn7dbt2+c0TteZzbSSdvaUJUks6v/oyqJ1oH4BDCngIeNrufube7dddZZ1SBeg4xRlgQiquDOCwT83t2H5cDSIL+XNeXoVTYVsu0b12bfRulMVaVTSYTYjk6UreA3WjNnpZSoFIUkxHyQREVFMD1pWzupwnmu1m1k2DDmySjileSswYo1TM85lSyPdUqKbGz8hv63riqZqtjpcdvvmpsFBoCkcOzTa1a9dDB/1SF7jdKk5MM+lqysvSG3TJWvhGmAIc6ua2f/+CD9rT0NxrOXqAteop7dzRyhjpX16Wh37LtePHszEvCd+EQAxI4+5RorifC8iGHspnopoNQYPTd/rr15iUlRiot+77NKBbWm3ue5dM+bHVcpdV/sGnvvrAuqRESp+h8epBrienpmhs/K4McB805qJEFRlibOEvY+cdxiLycmU7Fx9lPdDuBVwCB6IFsqYGXP2JESJzEWAYcOen4cMCF0204VUhWqb9pGDeRz7MP4ocGhDCplZ4qieZj3WzNBuCQVjbN8ms8xzNA6lmgQu120quc5e7EZeo7Yd8Fs1l7vrsoEWjwKHhqonjK9FMWu4PMlujnPB4exTe6Pv5Coo/y7BvvHXqLWp1/SPiA4EkXG05NUjuwD1xMhhflSy6szVnOYnEe2BB0L5dk+0r8JyOWD0iO5XwyEVAHSWF/PwZnv51ypRhrajiadmW6h5dY+ZYOLjjgaERQshAf3H4atQTAHPdgz29m1L69ln6IxA0VX1yTWY6FiSZYE/3y162Zv3D//hi4fkOFgP2sm4Qitcp2QwEz2q3ve2N1OwhOF2v1esruo0/pYR8bR0wo8sqetH4CzPqOGllpLz9laCc4jqR5l05Lo3js+rvEm4gF2+bAUgVMlDE27qLtiOdcoFmErCSKJHdwXZoB9K+YE+McnY0icEiq5cEY7K0oqlVqDpo8S69mrxXgpcQdxiHOq18/a8LdiPQPtkwhFZr6Gs3v9RCc5PeL1x9QhDwPusIt9j/RQBkOvtBvv3sxeBhq6r1fLb2LCEnPslyACoOnmrWvtnfdutffefS/jA4YGTtru9nr7+u437X/6n/+svfP+e9lrGRXBtw1Um4d9d+HC7e9VpPleLz6r6Cw/PD1GOYMed9K+SF//+3/439rc7ERQfsbj4OAkcsK43vcfom7NGpdR8qtTUJ31BJ2cjHkikL/qM9lJJaWUsgqBiZ76d88TwDNYW7t7UfPoHX1tQtSqop9B+VAZbAKBS08L8m+4haG12MBmaGh0NLNEAyFKmay4GxBFJ77mE5jSXFNjb9281jXzvsn3cRAaCCdHx9rC+aV2/8GjHITtfQpHR5n8/TvUrDLSEhnoDN9pbUL9JYzpe++/F+6twFfSgOaVMntKqXjrMwkmTTiGNEkmnj151B49+a7t7h1mnQSlQyODMZqMyeLihRgCzsKB9DmCcIjDOaXD8NVRA6ay7gKxrfXNBFWFGqMZHZw1trlOMAUj5qCisp22muZtbdPPFMqg6ghlq/2uB6CaelWPComrpMMBOD4tBx9jrmI1PnHW71GfaYr7ehIkzsH7BMFK3QwDtRIDsLzffJiUU6FjB2RjOYCptv52PUF1KG+eKWSHgo4BbOEDmz3QYqisTfXdHBY60jkaBkDy109y9ox8HpqDQ2yys2t1uLwnaoKaAFGxONUzaoxq3YVwj2n79yiQKtDGNlW8MnCFzpx0AT+awas4b/tAwMlZCvznIGO41t39Xr1GDpfkbiUBPe2hZkYAGgq55Eg4vigVDRHXWM31qNxt7dLt/65oR2YiSN6O6/mkd+hQle9FUCoBhrWRjPs8suXu+d7jR+04gwdLfYYThUInGBgSBJ3GCBJh8NmC1ghCQJv0gWQYZ6nr2aOeLyQNPSMKjOlf2kjw4/o9b8YXIpjen93tBC/Wte9Z6J+XeTf66tAbJPAkrWtGTVUA/BRyXbbmd0Fa2b6+cb16Tmove791Etj3vURsHWChFyioqeAt6+daIyAxX1O3ezpEhlqengbldVbrWVJvgxhyMsV39mw8d+DNsEGbmt9VzFr1s6iCWEPNHOgm/eDPNEoLzlpL4BF648BAe/X2TfYXZ6bHhSP3//aYxMHv7Kc//Wd/2u59ey8BHntWVKX+GQtodrvB0Fv53EjLjo02+/LOl3fzeo5MH5Dr9/9FT6q1dn0qy6kmmfWwth60WtDJ/gOXIms6Zp7NywBmrpGjnplFndIIXpPaHWqzQohYqPi7FhUgvVY1AX4o9qxvjvf8UAl7u+MzXI8E2nmK2tVB8f7tayAD6lrNr9g66506GaQ2NZLkbnpMr+NMM/U+Kp+HxwE9Il8cunDZDQ3oIu+3r1fTi5S17RShPAd7EAPBOvjxvItiV3ST3C/fZ/AwCqt+mPD0K2hmo3vRF/7V7wGCkhXzc1CwolLGT/q+CPUYgqmxu551+lcWS0AkypszM+mDc+2CY7bXd7I5/Z7gP4BBAv5emhb9km+R6Bhf0L821b319bAa7H97aWlxIdVRyezRKdbBXCWvA4NB7kdGqqeH3yzgcDzX1tMR9R3aT8CfsoVHGbioz9LvI8YTZa6a+5KevJGRklomejRaCnjps+p6OthR682PecbFRhhrN24Y+r2ZayB8ADzz+eg+lQDW2VXtSOU8qmwVBwgSC8wqJS3JpGcj6FeZVolGCwVchAaFfbCmh8cQ27cBDPg1z816SK719Djf1jQDLFONNWx448z/ha7csQfEF2auALDsX1RlwlEAD8lGgLkkXBVk9/dgP7H9fud9klKxgms6OtwLe4a/UmFAWdvcQqliM4sBANDG4AEQOWueLfvIdrLD/ltYdH4pwq20ocGqfqB0jQwVyOAerKdERxWJgqn9qIJnfcKK2C3whdiS9oWiAY4m0eFnehusCX9ssgCbUIL1oUxM5Ix7Vn0/W88ucbb8x68DxVTV3PvrN6uZO8hf2RPs4VR6aQn/PMv3ZySI4bEXlmLXJACLC3OxbdYow0L3gL+raeMIy4Sc+WBJ349MjKS3NpVIYKoxLcdVkas1rmlCadHo7AOqSFgdGbx+2mYwefb2c/b50dDviEOFPn3YRtHYVbA7toU9iv4p4X/78mX2+YXLF+NTVYKrd6A+P32hJ4OZvQSgGhg6ae+/fzvCEnp+qP0d7G22L778sv2TP/nzJDoSnKLDE3+pvnLXtLR083vlLt/rxf/vRCfs7264WZzSwED7j3/5H9r87GRkPT34tZW19uTp8/bgweP27MWrCnCOTQMvdZOU9ihPpCnZ7IjR9OhsbTHMRcu5fl11YasQmqPjtrGm8X6z7ewfZsaGB9pzz2MwB0vD3kKSBDWtvPobBmrQV1Atm22s7RySnhyvoUf7hwlQXdvsdPHtw3/XBBUnV0P2bKhbN1Ew9AuZy1AT1eMs03g52L68c6dNTM7WDBD3kkpI8Xd7Kkptxmr+VEkRvCwuzufwT5HaC0e4R6CLg+77bVIHWVBbKEPxxx/fvxcVp/VNSRku7nHKkAZzray+CX9TQnAB376TA2U8ZedQFOgBdSyTfzWfafx++6oa2JV6ObGN7TrsZUQ525oazxAzoqpJN2/eSBBQiPReHAOnVU3Nb9vcXI+IbybA1rfC2C4uXGiv35JXrGbhrPXVK0mUHOZegSfKMINUT2aSjDKiHHr6kubOtRs3r8cR+D7oYdRTVim2oQwMtsHToqbg85pc/ujhwzheFZm5czUBOGpp3eyaUAlVGCSYM9PVsD4CERSQojGVLHmqfkeFsqEgCmB8jyZdk9mtg2cMfbNnOaySqSRjPhN+skBCIBCefTeJONOjF88nSRUE92IZDDF6TkCDyHFuFko0ZVp2yaeiAM3PnWuHRyehkiiVO2dF5dyKk+2RQ+vje/sGXckzJPDJcyozNaXeDAnP1HOrydMnkYhW2XFtaHkcXegcUVI73x4/ehrUzw+Ul+EdHp3ops5Xr5Lzg+6BYmD9nDEBsWdv+OnUBHWkop8ksUkTd/U3/PBHP0ylKFKZh0cxzp4Hqo8Eu9QWIVqVnLn3GjBYlT7KbWzGZXtte6e9fPm6PXrwKKi/f3e2coWhleqLGI0YgzNg39n77Ick2tpYz5qhUrRPASm7EwQ6AhVV7vff+jqOdg2OTeAzVROroZvQP9fqT4bdawTx7BonCzhhT61FyRWrho22mcmJtrm7Hafg3EggrcnY4HDES6ZnJ9JAzL4EzVxfbx998FHeLwD0HN+urxpjmmqvtUkjth6ibcBHTa+3j3qKRi9CwK4AN9gKQyTZl+HhsVQFOHCO7/ySYX2HbfXteqr+5YDNTNvPmXNm/H+P4rs/gRy7/epFX9kaajsR/BiI7Q9gkXXZrAHAme49laC90GcUFXtitb18DiSoShxZW4ETkZHMXTkslF3Q6jmvbW7kGbhPe4ZTd9+lGvmmjYyPJajXf+TaqGAKnNyDfSeoPDwBdtQck0uL8zk7RyedCtvQUM62YIisfZL9t2/bk8dP28lxNfKjjgJHnCvBY+YYUTKamEoFKJQ4w3S75u5eQKcf1syW9T6nesmmSgq6Q7ALoVapnAma6/6pGEbN70gVfD/JC0pk+gm72U2pOkcpjOyx4Gg3wEwYBsRRMuzasEwyz9WzNDZhRhtwrVRTI71vjssx+tNYGxkdiA2MfzqtfisJbn+Nk+Ojed4UCcuv1/gAoyNW1lbb++/eTj+qoJc9wSDwLNgOoi186P7OdkRz2PuJ8ZrPwy6osugNO1EJdU71e1HVmpw680GpVk5MxPZLHABDKh0SbOvv/FRV8ihJieBKbwdxjCRHY4QpCAUVEMynBMSi9jo4lPd6k4qcNe3VLF2/91+9ej33Z235THbB53kGnDGAi02y3ulpwM7vRBvCCKBw+tqzXMjZ3MpAVn6xRipInFHkvR8FTqIvWQvwtrHZpifM5lvPvSZZaxRLMVpUPHZiC/30CpFEIygIhv49TXnrXOareD965ts3Ki41RyxV4wGqedM18DZKaqupNgExIV1ku9P3OXDcbt26WZTHQcpp3+WaxSSbG2a5VT9hhGJmZwKa9z1zaFRss4q492tuPzgtUCdV8wxLnTmjW+qvVhXCVCg/oKoA0B1Kkn3h0sWsOZvi+7LPWotNYLvFhxKB/b2jKMhFKEg18PQkDALPwpwn1WM2QFzJ74hl3r19O4CD5PjuN1+3SbMWd/ZDPQfISS6z/4eH45vRwXo2gHuzH/KcN7fyOvcAkKjKfLqGci18QO+7CU8510f7qOBbeU382+RYVZ6Gh9rgsDi+q+imp7JEJvY2ao7UwZngwEDOMvEm+89Q+CTzkuhh7I+d9kf//U/apz/4NOwmfUEnR3uhUf6Lv/h37fb777aRoYqvkyydJTqDbWnpxvfKXb7Xi/tE59XyAwk4K1zDDU9bGx1o7a/+z//YJkdbeKWjIzh5p+358+X24MGTyM9RDdFrIPuDPgoK8G4zs2BoqF25ejmzaUhMy0YhyySc03ydTLsy0adPn7W1jc00GUf5Z6SQGsE55y8pkZUOj1f25xr7pt4Mtuwk95KrDVWJTyUJIs24CKwkOXmApv0ufBcIAAAgAElEQVRmEJMS9GgSESIAkDkIrvk0DLuNRDTgmzskZCEJ59rO7n6MxWBDXViMYS81kkLoITzW7sKl8yk9Rwjg8CjJkQqXyfeHOLXTExmoBr0wTBGiGGWnrrojqPviiy+DYNhIsmAOX0Dj+14uv0jQL2DQkGlNNdSl6jU8FMUpRi6KYQcMzEopRe0Vyrq4sJRDqKEtAYEyNC195dtMHrdG20H/HDRIBmODry1YFvzgYEM0HOJIyo6PVhP14GB+p9dpuuPXWxQO32f83u/9foxzTwkSCEp67R39JqE7dnQM66eyJok8N2N43lq7dPFyiQZkgnM1XjLi/o4n64ALUAQlXuPZGGRWqMGFGMTqAStpSwFLlfaHsheK/qG3CDJS84PiMDsuPONrzQRONQ+CzOi5VA+8RhAlGWNcDHiFDtuHJ6kWlIPz433Ojv+vIXRvwtleefM2SaqgEZ/YD3pHkqADw78mEsRzBn5u3bpdijxDJascmfA58udVnUCP/PQHP+xUfgbaycBpgrO+V0jgQQbTmeL0qU0JdKnCQMf1ifT9GxKW0K6GhjKkVp+e73izUg3c9pHhrNbuD//wJzFwPTXSeYpxOq0J1b2yWAIm3PwYa5SV8Xbj+tU4yr5pWaIscfQsXbuAyXMJTevlyzgXvGDBahJZDf+U5lT0tnfSC0jdxt4MfTNnvagd7Ah+NCqc/hPBhGsFmHidc+F5Oo8cYs+3dyuQPoGqxJ8jh5KixlgTgQ2HSlFOwH/h/FIAB/bAfUFWI+d96UL2DZukIpREJ4MK2TozDFQeJ2MbfRZAJPNsRkbSm3bz9s00vOsnA2LoNeSwo67zcrl9/fU3AQ/I9EtQrbEgliODPobHLrkLret386w8t55mKYkMrxz9aEdlfiFBep1r6mAUG9eC/oVnPzmd70mluZMStqfYBUG9ykGEKdbWMjxzbAR9oqqdkN7IAHeDAPu+NQHWDz79OIm1Yo2mWPZJgr/8nFJXgRocCgd+fKIid5DqPLl7QIUgrIYAV/+HNfKeom8NtjdrK/mTTUC9wFtHs7AOXn9KAXC/BDiuXr6cnqAEXEcHCei31jbaxcsXsr6GS/J36EarKyglaEqt7e7vRoGRnZDMs+01pHIvFaRUdzpNoAzkCx2KAICZXOXHqopTlSF7skeBE4BOFTrtNdZE4uee9HRo3Jdw+KyjTn0RqBGJ4qPjdvPG7SSw9kYNDsX734oAh2ZllT/PtE9aTZgXSKuc67FAG3z6+HHQ/FDR50mtFwWJvSz53gL9UI/5K/vOtQI7QxE9pao4moAN9U2PpNlm7BNgiZ3rASj3LiGoXi0N3WSZS53NOVaBNUCZ/+ALEhyqXu0fJOEje//su+8C7FRwv5trUC0GXBENsN5si34XPkQiZJ0Nx5agJZldfZPkwZ4WDDtPofuiLi8sJsax7wAv9v6L58+zHpnbgr1AJMbQyxPVvZPcg14YHffeT9hperbGeKAlSzKifjo1mdEL9kgC266JH2BY9PjjVIXS56myNEUmfLf9g3/437U7X32ZBI6NdF7CiDF3CNV7fSP2U2IYsadzs21vG8g51EbGaogwMQNndGFuLtU3gCSbeunSUnv46NFZjAcck4gKzvlevsY5SKWy6f8dq4rJhcVUPrBzVJiAtJJH61sDocfz+ecvXEgFhH9jvwCgbBNarn0sJl3fFLtUC4Id4jt6sRV0O3LP9rB9V/0t9k8J6BRVD2tjK/fvnj0na6cnW/JaSdZhe/oEXfp8e/VyOedwfg6bYDR7BM3Y2pvXxk5/8MF76fv92d/8tH3yg0/awe5uu/fgQc5XqYUOJbH2PPxIdPb2AeGUMaeSSDm8Ejj2BXNB/IkF5f/7QbWq2gFx0f16KXIKxNpFImYDrBpsM9PFvtnCWhg2TLRUO+1T9HIxM/uXs0o5L+rIGEklzhE6s4rS6XEbHhlvO3vbbfH8fPvkBx+2H/34h7Xmm+vtYG+r3X/wsP35v/r37dY7t9ODmD4gRYSB0+wzf79w8db3yl2+14v7ROf58renPWVtoI20gZPBNj4y1H7+0//cTo5LW19FZmBII9ZqEhAolQc+PDYWQ7CxsZ0BioVECbqH2uLSQvvoww/itL/87W/OVDYE+IyzAKUasybbnTtfxcBDMQUxqCZ4i9DG4rnjrNcVF3+9Gj+rhAaVXTkLRnvEq+hk1VQIfWG0GB+vTyDbTtvtd99pe9uGjFUTGjStR9EMNNRMR4Rh5W0pU0GwTocHgqb6bs5MojXS6dVzRrfev5EmOCgQRyZgvXbtciZw4+WPT07EOb58KUi61sZG6nApETPqkhqJXygKJ2YILITD3SP0h7t77cqNawnyBLrHTTnTwLn9dvna1fSc3P3660xq/slP/ijzj6DvUP3MqJCsDQ7FUJSykanmxa1enCftq+wu8KymToe+XzdOQzACTXVwBJ410VnlbisJpusUXO1D5OOMa9ZJpC2vXE7Vx0F0ePBUGfBePYhD8/wEs5TT9o+g6rulFY/CNGXqcs00YEjsNUEZJFbyFydO8ezUwLOdUCW+fXAv9MVC0g/O1Jc2N2u4o+/rG6h79aKS6y1FN2jV8Gj1NTD6pThS0qsXzl9oq+sqi0NB5qpJciwzK3yftbBX9YyUCMRw+kkYtG5eVv6dIbbWAkNJI2fMILh31TFB0eSUfaLPyHqOt+sGvD1/mfv+6ksNldZkMAasPl9lbKuT0OXsTmOwGSnBe+05ZXaqM1ulj98Ny7ty6XKe5Td3v+nUrRbCteYcVlZfx2AJfCW8FM4SrESlrYaekiv1XKBeqR5QZoqBG6rht6cqZ1Ck4v0KYgqZRz8sZPP2O7ezp9O4rGkzYglbbXBkNLQ4QQDblH2yt5fvlChzWosXFtOH9sEHH8bRpxF8i+oTGevDdrx31Ia74ZcQus1UegAYJfcraZOsVqPkxba9Y5ijCoPqCSWc4Tg3CGUof8f45xSlqg+LvdSXqOHfNd++fjPTvv2bBCrzf1SnyHuur5/NDMuU9Y4agKKLhmF4XRpMD49CWRPMSq5VIFMFDSpfwyMhoyg6eO7AqH09lKREYebdGQ/V9uiwAqPhoTaisfakqJOeU9F1qiHZ3z1PAVJoSt1crwAfO/r+qurXBg0Prl4IPrkfqlqyzPXsa14NRLia+VVzNccL/Jx781DSVJ65NRQtN5MEJLibmk2F/Patm6FCq1ZIjimxLcwtRAXzCEVxCB12K4lhr6rZT1DvhWHKd1gvdqXEYQANa1sbuQYBmc+BeNufBpeyl6OGJI7VYEzvkRgLglRXTX3Xf3n99s0kQAJslV/7Uy+rwFQwzcdJgO1vtD3VdVQu/mngtBrDT1qhq9YEsMGW8AEFkJDFXsn6+ulptrdu3EjSLelk95z9alSfDDBlv7BfRGDsLxPmR8eg1eh9EGJz10oBKcnHqX6Rc3kW9o8hsyqW6Rc5Nx97ofdHgithFPyijS0/e95+9atfVUA4WmJARV+sxnkBClsJtDJUlf93L9a57zu0P32WBN4Z/sM//MMkFZFLX1gMeAO0su9zlvUrUM1cXYkt8GeqA0Bble1hfSJsU/1YmwgmvX3TLl641FGeVFArSGQX/bt9wj4CQG+/8057+PBR+nVKdU41W7/DcDs82c85D1jVVTjYb3sjNLj93QTxkioZGLtCJEHwLwF1/vXyFLim92k/vSSHB577YmzG7kFJKleFfSznkW/76suvUm1A70PV50sBtWwl+5H5TJnnVQpezlDGYuxsZ/8L5glm2I/iETGCagoWhbgm8ZWgdUsj/kg7t0iZaz0AQERMULtCax9NsrewSJ666N0Hemgjw79UQNB+2d5ffvbb9BJJtAAQaKfOu4SA/LDqiiT522+/OaPs+S7Vj/nMKEoUlmQnfSristPqdVJtX371Op/jOUnYezCD7y/QvNYRy6T6vwlyVP8LQFuCSdHVHoq4SEZv1Jy1MIE2t9rla5fbr3/zm9yzwZvWdnqi6NUSMxLXkzNEYrbbJx992I4P9WeeyzBtcd76m9W2s7/T1jcwV6oir7rOhqqC2X8jgxQHp6KgVvP8quqNapQYSMvHZo1lcHZClzwuhby+Xyh+L4psJ/HXRZ8cTkEgPuX4JFWh2GOKiJ3dt5fEUfvHh216Fj1zN6AY/xClPNL+w9X6sU1m+vQkghmffPpxu3X7Wrt44Xw7OthpG+ur7Ztv77V/9W/+18SqEq2KA/R2V6+uOOj8pb+HHp0Xr+4VryzHYaQND4xk8N8vf/HzdnKwleY9Ccjg0GgbGhlrv/jFZ5mGDEXQXDkxCXHaDRrDMFR/is062378ez8OivHo4b129+43+fvyC/KKhVBIahgEyKv5MTYjg4FGVQGFwLwobKSMs9nGld32c4BVISqA3YskZrjxHUdeAC4w4ZB9F6fTT5LGeNcETdL3Bx990u7evVMqTbtbbXZWj8tgnNWTR09ScSpkW5Y+aHxQzSyBIJqTYN2OTzO/A4o2NHgSIwqc++TDj/ICRhT1bGZ6Itf5m9/8qk1OKjviXrccDog1uV/GcRedYWoqmbuEYPXtSoKADz78IMHj+fMmFtc8gN0ovFVlDf8Tslp9EsMJ/j7//Dft93//D4IoWa8+aSk1rJEMK2WQfNbq27U0+qqkTU1DEyaDznlPpItVui5cTNDuEPUNexkWOjAQlNafyur4voLrWqHTGE4y4lE/MdNnZaVDCI4SXEAgHDQBIwcQxZixovM4XJ77m1doa6U4Jaidnq3hVegEgliGnYNLj0N6lsba1etXc73uEQLkc+05krulGlUc/L7xukd//D8DYk9L7hgbSF/1h52m4mZmids7f2EpNAQJpcrQ8rPS7Reg+D7DV1EjJOT1XdVI7LvdC4PKcTv8V69dCy1IoowqQqXJWqNbVbN2NUgGoYmBFqTO5jr7ienOsuCVw2PAY6y76deCDHvdfQriqRT502dZa+uq/8NgSNfnvqnuHEDJhofbN9/caXsqspET57tLeMR9UC6se5mMrK7fQyR75Tu9eQYiMoAJ/kZRBmp4LJqQtTk3VwMYUR3ZiwwfJhWbeUmbsTnONuEFAVDUc2bPtWdPnsYxCFDQJqkZ8vHOBZrYwe5+1lGSTllKQPP2jUb90wgHsA3W2Fn17KtBdjCAg/1kz6Zp+aT631SvklzG4UL5SkLZOqgSDYxSzKvKminSHIX7y/nompjREzgbAY65VL3wQTWcn7TT4UI/nVVdYu4PzYCNo7Bj/xbNZCAUM47DQLiID2xttdu332t3vvoqKKhektgFyHaSzOq7WOwkSqGCtW+KCpG5UOnrKU51Sd/bZ88TgOh762l6s3OqQ3jh5QM466KblAiDxKIGA7cMNLQnBddsWAXxXVA1ys6WOl76x9JsLmgpUZR33r3dLl28kKF+UHp0JQmsytKbtzVPCSrNV8WmDZSIgD3u/FVFq2Rt+4bzUpWLkQ4F03mdnT7XjiR5ASs8s6F2GOltMrj6K2eLWdBJyPd0wEtXLsV+meuxu12iDDU7ifjNWALk4XHfR5HoqKv4VnJYoMhwQ2Pn3+yjhdlzuW971rmKDP9eyU37fog5hTdBH5DCs6u5bDUkWUDU99WUZHrRUjd22J2J0NG8x/2jfwEr2czrN9C3NlORwjrQ8L2/X7OVyJOnYj5RiXA/jDG9gU+/6wAbYwhLHS49BF2SJjm1XyWwEh12G1gI9OxBS/5acNzPrgrSPT5xxudnY+1j5//LL34bJU72XfBWgMlh6EyuS+DrXEriBb4C05fLywEG9R7aC9m3GeI5FYDDdz948DB2QGLz5EkNTb506UpXCR6ITXD2QxM73M9ZRPH3nK9d1c9T9MSe8h3K1fZ2fB8fj2rNPqYPy5DQNytJPiR3KhoUN32GWEH1fv/wMAlN1OgaoQMVqtF8hj3mHO1tl9/vJd71P/GN/j3I/24BOPaqnx7UI/aTeThRfhtORQfLxDPGLrAX2ZR33rvdni8/zx5RURWspo9vTJWtBrGqFojLrC2/lITwpCjWPtu5+dnf/jysEQAA5os95Cz6sSf5T/bAaAlCOZ53aMgvljOyRGxUyrmD6YsBFPgR3AMhHj1+mnjIPrLmVZmumCHU0M6WVSVvNPdbbQhobkVvliABO8WNGvJV6u3jYhpQRiwxpPSl79TQ0BlztbqxKFu7Oxn2LHZT5bp84UJ79Phh+/iDD2NX37x43X71+W+yN/kp53Biyn45SULMrExMlHKbpDLKu9hJBJZOgGHF9EHP7dkRoXUfV89RVaarpzxiKIS9KKBGqp64TPmtUE9V11VyAzDNhNoWgHRyKgnMsIHBHXUzvqNX/VSlXd9oG+ndHGwXLl1oH338fpRy5+dVAbfa8vJ3bX1rp/3Jn/55u3nzVthaFWfwKQXchHZ8+e9BXnr5zYOzRCfTX09VdY7anS9/03Z3VksBbWAkjmBlZaP99Kd/k2ZzFQ7T2qEAAhqBJsTFRmHEzKnAaxfAvXr5PAoU0J+hweplYXRtPipS6FaSDOVntCcIh+QijeeHJ0HkKTvYbL3MbK/kUsHo8zhwm/N3B6eapoqbjxpSw/8ccAGNciunACnFV1dKI2aAauIQrq1vtMePnrSN9ZJQ1lgngEf/4Wg4TwdX4ZGilTKn+119U5PbbbwrV8xyWA9nU2nP95vP47B8c/duOzkcbL/+9a+r2V2vkYZGzWKGe0VWcCxBErTOffhcJcs0bnYl9u3d/WTx337zbTY1B+HzqL0J8rzPBGDJCCOVkm0qWjWgcGNzLWovPpNDg9xBRa9cWepKvEXzEFT2dCIGyY9gKYHcwkKMSpTNuuZ/DaZQRAku4+3vHLV1ZgSV+L/jGPFmwwMdO+sNMXwu82QmR4P+Jbk4rQFtQaO6KduasYtTTgWuAlRIRBDlqanQKQSH9nA42C+Xc2gFWuMT1Xha9I+Sv3YNglmBpH2S4XwjQ6lCuXdBNdoR2oOKGkWoJC/jRUXgcHC8qZJJSBkq146HC90MbTMNkJVAClRcS/qqlkjrDra9g66CZS6NXoeZmfbs2cseiWhXr1zOdzsHaCVV+VR9K6TZHjF/wV6D/KE2um8BEqUaYiEHnDMELcGTAFagepRrf/jwQdvfxhl+3S5dvhrnnWpFemco/O0l4RMETU8W7Ud1rGZlbCXAFtSTEWUTII9+JLOCqVJcK4U856ACHE3WWwmqGEDXTrrc+nluqsa9Mtirt6/ze3u5eNSToRrJqQVQzrrhj4RTXBN0nlM73N1PEumePU+iEe5N0yvqzOQ04KEENCIUcmJoLcpQzctiA+yd4turwJUKmyoiQMZ1OqeCGdzxKzevtiePnyQpmBpDby3VN85S6o8mOHOulH6KfoSrX8GKM2UA6WEn6JHK1xGaDgrXD1LFq8GyFdzF0Wc+Vdm3v/2bn8W2bqxvpS+xFxdw3/Za7E2Ai+E2O1HJoWfrzLnPnv5Uimt17oAouX4SzSPDqQixuc7IBx+9l8D4i8+/yDno+VcBbXZ3ErgUJRCquB9b4Gzar9UILNgeynnwngoki18vER4Y9EzQJ3bb9avX2kcffViyuNtb6Yv59t7dUGFw5+3jV29WuoGLFUCrHAAJoMcSD/sncr9PBUXli2Ykwwd6OQ9jYzMDrkN7g0IeHYeWrNogGWLoqlnYXJqL1atw8Xy7+83dnE/iHQW6SaxKoAK1GIUuVV59FBF/6cQBzODZ24k0OMBHUDo1WgMve1YCgA0lmL1HL3UuNTmfJLjfTcLLTkkcNEULElV/BaapeqLyvXrVVtZX4vtcg+fHT7FLgl2CNGin7gfNGGVNs/4z4M2galihx56ZIN1n1Pyg3XZ+fiE2Bpdf365zJ4IsNb6dgCPV72RQMpn903bt+rWARoIxttqeC9jSAVWef2ja5oGZ/9bNLnHu2Ll++LdgMH1wqyvt1s1blUQvLsTPpf9ndCT9W9Y+apjr65lN45r4beeQOqqKkT3lnLKBqryShXPnaoh0RF+GR1IxFXts720nPulVClVI2D9y7pVEDkZIyOf7XL5Xskl8xXl4/Xo5CTsamzPlnE2OYRrUUF5+9fKVq+3w2Cy71TPJYf7cvvP5qKR3vvi8+jk3Ko7yWe7f9xqsDQxI4kMciD08OIwvdeZzBttANy9n9AwcztBJ82WmptuTp08acZ7ED1GoLNq2+GZ2ruvHM5wcRR/l7yJBqoF857NnT7sERqx0s/3d3/23Au8O0XtrRITP7WdgUbQMlXl6PEnko4cqkS3DzgG5ieFOqldoa90QbnOHVgJ+qF8RfRA7SiDdQ/UZTWevouKq8ha4Vv26/BS71osR8IdZ98titZIAV6llN32GSmH1qg5ErMtZ0hLw5NHj7AkMk7EZ13jY3n/v3didJC1AtanJsGwePnycMyk5k/iJ+8yy9PnpHxwve2kMhOsMkykCDmjmZMx3M6Q3PcgzBTqNTaCI1330fX5pTyCxH0BtID5LAiboT7/Y8VHbCg1uLN8REEgltOurvdgJibhWZzMCEfrIjtC+1wOahaG1NN8++eTjzLUaHhxoL148baOG1x4ctf/xn/xJZilNdgCYREcM3gMgfz+JzrJE5yTa4BzU+MhEOz08bN/c+W3b2nxb2eTOfjtug+3rr++G9z0/Z2DcZtSklJEfdhPl/S5zW+bn4swnpibSm6IUWHoHg+31Mi79RKoiDDU02qJKXD2sR4+eJJgkSaiyQMmFU6LOgf7hgNvEUFyDoDgLD9LmLTnR4aA5kh9fauN56Mq70zM1IE2Z7Y/++I8b2TjTmCHE0OOD4+rlYdyfPPquk4IdaTtbpZRzrEkwCdpEFEaW5ufbrXduBikShDx68LAtzS/k3wejKnXYdg/2k/gZzrd0+XKbMvjp6LB9+cVXRfl7ZYqzz5xq55cW45iOTiR6IxFEqIZeKP5Q1km5eXxiOuspo+ZYNtcNXq1el1JaK8GBcIa7Hpg0rh2fBCEqHf5KViQe/YDHAcprcwtR5hodNSOoNP6roRDCWSphvkNSyRiVYhqVndOoFUVnf62Su3DPu9kV/v7xJx/HwEK1et42frekAIrEuN+5cyeUuPr3UhfrnSmn7Hvtn2rEPfl/eLvPJz3PKz3wd+eM7kbOBEiAAJPCSDMaeeRYdtnl2tr9g8dba3vG3vF4JIoCARKRRAYaHdE5b/2u8zzQ7Ed9UVehCDa63/d573DCda5znQSXt27dinMMda5DiiWsziEqBUcgyO6pQc6ZCkJO/OBgHKR14sisBSdZjaEmHVfviM8qMIKq2G9UhkJMR+J8/Nd++7wUbbxn5DFnZpLUSmj66duCMep4MU5jUGy0mOLr22sovnX1uxIEBg7FEY3GM6muCRg9TyE4Q21ubiYONYguXvpEBak+C9QT/Y3uPcPn3Oi5ygyb8fEPKl2cOge5+G6h5pUEjWUcqegdp5Hy6bMfa7Lzwrt29crVcIurwqYht+9DqqSu+m4m21dffRUnBPFSYdzaoajGaI8UqjkynioII9A363IOXsPa3/jkk5Q+OWZ2in1Ae4Jwuh8kuQUxxDPSd7Cxmb2HBKPfSQwMESbvCYCh8PNuYbGtrnjmo/bwweP0t1CehISVtG89i7X95436zkwNZi0JUs9IOISNSrKPM3943EYmKomLgtvmdqphoflMT8epCbTcc/cXf9sw5lK/K045WwUV39+mHEfGdDgO5vPPP2/f3b1bwd/ebvvkxse5f5FC3tgMcOI1yIBKHPQV9kpTQIhKuEtBq6cqCQasHXVJXyUYInmVtEATJStV2YGc/zFgXWs/+clPEsiwC6HTRWSjBm2GErG9mfviMwRp3C2ed9HaSnyDqElPwQhFQuIOqJmsWWc3b95sjx8/yF6xQwbvXVI9ScVgpE3P1MT1Z89fZujg8xevGzmvrU2Bjc9gNkRNLk8lGOd8R09GNfOGPopuMj0VtB0YQHTGugW4mTnRotg0PpKE310WmAIb+mpE1mlnp927dzd3UqC3uLCYvgHvWTNeVKmKqtkrH0qKEsRlVtNQ29jZDBWa/anm9oMPc7sEyqriH12/FuocYFHV/cnjJ7Fhft7Q4Zu3bhRdS88XufT0pI51A0F30/Px7NmLrC+asP0+c/ps9ukf/uH/TQWAX+VfM2+GvP/mZlctPIxqqkAljffdnClrO9CJddgzs3sEogVKFU1FYijxc+6ARfbM2vh59t+eqBQC6KIgRgVqdjbrw3700uxpPp8oVUAoP9Qd8JIp8DP6nwy7nEuyy0Z7TcGnNWVb0XBVfnyfzWeXra05ZZLFW5/eSkwAPbFPYXts7sR26lfy/14bMOSzSCq9L2Te8/Jn9n9ro8YysHcBYscEwQv57EV5rcqk+8f+haGxtdXmZ+ejSKcinQHHhyUZLLB0Xn22otiXsIhq1cLCm/bLX/yy3b13N7EM2+d10ep6kYSwNpZXuup1SUtXj2qdt14+POyVTi5eb4a1AiRu7+0kwL9w/mKGv4sv3KuTp6t3xb3K6Ied7dyPPHuGiBY9LiDYgd5hZ/pEEgP+yWc6OX86AgfeC7iJoqunt99/zAB9eSoa1g5Q8tOf/CQVXXHfw4cPS65/fzd9J2KQr37ys3b3zt1Ile/vObcGaZYyL2pdSesXiFWsFUN4cW+Psi5jYWWcio9TpSJy4R6MRvjgOO/hCy3r/cr77AVA2Nnc2Kqhzl988VlUGKM6SwxmaDDrxj7zySTQ0XiPoox52Pa7fb586XwAA8wf/todFQPqV2RfnZ3tLRTJmjuoL9tMJ4mTpC+iJxOTiVtLORJjpnpu7Xsk6dc3ciYz8uGf9fv19LYkRyNDeb2Zyelullb15A51Q3APB6s6KFm9ev1KAMA5fV1bQKhTAU3+0//5f7Xbtz8LQwU4rh2EiI0vZ+/0+T9DRWdx8ekxJFMAoUQ/TIL06LB9f+9uW11+E7TBwUQZuffdg8REmEUAACAASURBVPb9vQft6kcfxWi/W14Kd315+V2SAwE7B+YiCnIUsFG6TqrkDA/EKL2k3PbDk1SCMol9dS1qJqPjlZDgZJsOPU7NybwOG7W51c6eMRyxNNY1m9n8ajws6lrNWqg5L4yucnGy64V3MaZVRiZLPNmufHQ5fFUH1aa+fmlw5kcZsPfRtevtyeOn7cH9R/lMfrfnD3vGgeGShzx5YqZ99ZOfRBGLvPLsNKc33+ap3JDj7lRYpoJKLqdcNzw+2obMQ1hZS6D6+NEPlbUPD2VtQm/Y2W7bWzXDgrXp0RZI0dIqCls1gzEkeqXMFSq5UROcLyTI01fy9s3LVHfiNN6baD4btMjFNZeFgUkJc6ioEtbLIWBwVdnev1/O57aWghQJDHoWYxhUIwHQ9gfaEwOFciWJCoLf0djsfw2ZO0wQTv4zUsHbW3nfam4rNGFxsSbLl2zjWPaTM6w+nprn5MwokzP8nFA13Q7HkAiAIQe+r3kQfY5KSGZBRL5Tf5fmQ2Vg1I3tdvb8xQQJeLg1XVk1YTdGsUQTKqmzpl5DMtn3UUgoQ/jEy9/w2asqgw7AYDqXGe63V3KwoZqRAs+wQROwp7J+qSZNjqX6UCpxMx/6dBiyO3e+iVHWWA/5d+5T9TAzKUmnKilN+/q+RDHGKQ3gu5nhodl0LgFKVejs6+u3r5IECIgZW3cC0jQ1PpnKjsAhhimUmZK2JqQhkP74+icJqtOn9W7hg9pQzbCopLEqm1QYVW5PZ1q66idUUzIlsABmSIDcNQ6vEPhSHusriHu7WxHCkGgtd4P7/Jxgr6pSmlVL1phz0bjv7qC3cCopy0M4IYeU4gwPHRttK+9WMtAMSr28qN/F7BMJXlWBSopXw2UpH5XqW6Frrmdx+hnv+jnP73lUgqbnivsMQR08Og5Snh6M0He2I4ICpa1KIlDgjzz8qqpspYrhS6XMWl6/dj2N3w8efJ/3EZCjnma21fZuaGp6P8LLPqiKyMr7qhj54/scISl7FCyfqacj9PTN9OmYwG6OTUdx4MB9PsGnMyABiODMxYvdIOCRBMXWz/v4jKVcp+JbDfTuHnBBcBZnO4Q/X/QPiU5fdSpJ15ILTnN+a+3k2VORiiVE4stMsjOnTsXZX7hwrh0d73dN6oftm6/vtMNjqm3obqWE5XMIyEIDXhXoERWY+KA2F9uzshzqmjOfRt0PlJaqRs2r3ndAQj+48/Znt/N52CvB7QtVD5TUzY02MT5Vkq6hAx4nIUERSv/W4WGCQMFGFEXNpiI8MyKwmktyDJwAqpyanW9rCfoNRR1N8zsEneiDIJnIwHYGrm7ENgbdXl3MHU9vaoYmuw8D8VuSu3fpOa1qAXugp0Qztb+7O2FNHB91w3HtU83EIiZiX/g596q/EyXiMZrZSMVOGGi7BzXbzfuorgrE2GW2SqAv8akZMmS4h3K+k+yOjCbxiEhCl0g5x5J6iUaPVOccLi53Tde7NdtoG3X4TIZnqzpL0NlAoILPVgFu0fVUc372s5+1u3fvBohkPwApqhfAjlTIBloS7gBtc6faM6IoY2O50z6jOxOqawAStEdgTct7RiwhvQgjCXpDOTSIc2oywar9t+7PXzwN0o3uThzG7+jrJT3si/0eGq2+sh6Y41tiszMuYS9rcvHChdjHl69eBvhbXlrMmAhrItlR0bE2nhsVzGfjjwW7nkmcxJem96PrQ3JWxAt+N6BSq2QhjBsDJFNJ3GrTs6VsSzyCr+3bCwTy1vz8hQvxoSqAI8OD8ZeJ3Y4G07OKMj8yxsaSDy8wzzkRIwqisW8idJUKwV76Wgp4HcjcNRRD54ktWVpdiu87f/5SADr9pBgtXk/PVzGJ2LOqmoub7K9/7wHQ8ekCaSUsjYBMREEqsXaO2J1eNKXsXfXgnTt9LgAgGXl3c29/p12/di1B/+6+nnHnZTQJyNNnL+s19gtYc9YlIgcHhFR22vwpPbuoZYSeiKyUymIUBDfWcpejoql3sAOD2Zy+P6/GjVR/Z6qYEXtaS0IOxEr7R2iNKtclo87eeE19af5N1Wf1/XK7+elnbWVxMUlygX5HGUBc/Y6DbWCEaNVcu/XZp9lDFaFzZ05nTb77/l77D//5/2gff/xJeqy9Zgnv1HP5+rP06Lx9++OxMrRDW0ZqOJns44cP2tuFF204/HN63+/bf/tvfxdqkwOtaR7lAw3m1Sv8ePSGt21ibPIDP9sHmTkxlQCHQbcJ0LHXr98kuOmrEqSAr0TWkeEfbffvP0i5HeIafXra7adNLV/ogqCqcvTOIlKMDPae5rdqVHR40EgYTCVoRkHfD9Tgpz//qo12ymOb6+vtzOlzoXnc/vJ2pv06ML/97R/yO734gWRwdLScuGfS+OtCB2Wm6hb1ObS2Ku37N1xPjcGsysjIeBIg8yPQ4Fw6tC0Zt4Dl2nWqNytp0Ef18pn8ez/vhUBBgvu191Eb8r5pQpycDDqya8jm7HxQPO+jQhaa1uFhO3vubIQHrA+jxmgIJhktyFuSlq3ttroCoVCSPpmKTs+brkCh+oZ65R9GTHLJ2Tv8/ty/9105KVKjx0Vp87wz0yfyWvbR52aUqkdA0KjfpHTvfXn9KhEXt79QYI21DI0AqZAj52RlTfNeCQrUAKvdduS1BKT7hZYPj1D+qXXoz4v3QhXzPCgIqA6cbJrZd7aTmHrfvjGbE2OcIJ4cfPUdoAeeSAkd3YST8T6eDVrk/FWDfmvzJ6sZNY1/uztBvby3YKQSqvW2vFpqWRSbUPriqHegoYdxnCpSHCnOriDOs/lMAkpBkfMiebIWfpYRdR6r76OaUUuKvRqPoyw2M5NzlPkW6A5dsyuFvqjYkBxF65k58WH2i7trX1VUBAWZ5TA1mZ/nwHu03hr5N8Y99LxhiV3RKT7++Hqem0KNdXr8+Ic0qApM9KsxpAJTny9I6PB49hmNQdUVugY565vonUWBZCUgQ2m21pgtQWbUUX+OiGdcuhzRgdGJkawZ1Jui0G9/+3WSWE23VGRUjwV8faAt+QG4ZLjjQIud6xWeVBlR7gRx1rVoaCPtaOgoexBJd8j5+/fZG59DsIS6ubhcaKZ92NuruRs9NUyQfnSoQghVXg91QmUsFdUo8Y22qelSh3Mu2GVBm7smmA7XGrK6C1VGg+LISsL4jz1HVX1KYtQldL1j7IdPFnd7Og6Vl5KY2WNJvTvj8zo7Qai7RM9/iz4heK3gyHno97PObq2F16resxrg5/OnWZ/6XFctYEuoYIayaTDf4GB676gMCab1XG5trbeTJ8+0H3541p49e5neNr8PvKv+u0qe+uZc7+d50rg+NNg2JHiSWL15JJQjt0up0rpNRJo4lfrI0aLNbSYIlJj5vM7js2ev2swsOlo/r6wagWvqud9BoSGjW75QMOQzWFP9Fs5d1m50pJBkfWdTqlp1Fx0+SnUos+6y3isKZZ657/WzRqrJ7K7Px96k8XpoOOc9U+rn59rK0krQ7KoIl4hMKhZ7ksa9JHWptMzMfdibiAR1Eta+icJYPS41QFBvnwpAlBUPqydNlQuYaB1VKSQ8qkh6MVSe+QAVYqqEYgrJb6kAFiBkPa5evZy9oyCaId0kxqNCpUp+MgwJCb4z6bNWnwWbYSgm8ZhSF3QGfSZ9EWIJ9Gbrq3ItGbIflQTX/BJ+0tw69ubhw8cBW+yVgO90qrA1T0eC4JkAPvpqgGES6bLBgvMShrAf7Ib74nOZNZekYqufA1PgDhDE60l2QtsebKn42zsgcj/nxefs+0+IAvDpVYGs6gkby/YJ2O2T8+xLv0/1AZL/v9RevKgEjoqW56VaiAKeYB3YPDkVsOfpi6dZY72ykqCooe2a7SMZKoph+rfG656gGr56+epD/4x7+LO/+OpDAgdUd2/sI7ov1SX+AKBDcMa5KH+il+V8m50/EdqjxEMfp/2gpBeqcaS8JOpb7fXrV/H7/WwoNK/05Ok/OjEX0SeVWGfFnXQX+x45r7O+tVFsBlVoIIQeGiquBmFSCh0rWpl9thcR8DD/Sj/MyHDiB/edjwQe8mtiBLbS/u7vHbWXr9+Gwus+YYCoJCZZTwJy0G7d+rQU3IBCAyTnSzwpKnGEHaKUV4p6ngtwLQ4sJkUpaGacWFexFme6AxGqMH/y4CB9iJ7X6AF3X6Ll5yL6g6q9h4VzO37+3rffhi6XBHR8om2/LzBR392JuekwmG58eqOdnJcsH7Yp9298rD188rj9m//wH0P55Zvca6A/v1atA0N/nkRn6e3TYwpBGWSZuTSlavbshydt8d3r9vzJD8l8zZH52//y/6Qn4OrVazlYjAv0U6kKkkD33GVz0Bne8EfPU93YbaMjFaQaPoRf7+C4HAy6AwW1VU1R7n/x4lXJtSqxrdcUW6LoVaqdDH/WJUrWeVwyp3XxqqFTQsAxMGIoXE9++CFo/dHRQLtw4WwqOhuy4tHBNqpnKFO099rYxFi4yCvLKhCQVLxEgbJBUZIO9IXR6O5zKBBCjdKCMv06adQagfBRIhlJmVtJ3IlYf7/VHtx/mPkiSoJQFomCoE9W7Of1yzj8yuIu7+BAGTf0NwpKvm/NGoSWRet4yS4Q6WqZfUruBjJ10sUMK+Mdas7xQYJgxqMPIvA9ORkGDZpEylj1lqiC/XPpPEPftOti9xQyl5RzcvhDC+sQiDSHjgyGC83pC2IZU4GgS2+PGEnrJYlO5Yl8qFkhI6Ygv+ucHaS/gvVSSlGCHYkBi9Le8VE7c/Z0/p9jIs/sDPtSzldiNuiW8XWxcw41FWoIPyrFPqAxA1M0pUrufEmOfba+X8BZqqrEdBSVGBDfq2APcjecoELC8/zZ0zyvdRcAkLwUfIR73qkloWSp4qmcQKgy48WsjUGN20r4JT+cYbP7u1G3AQDs7R+mARLyw8i4C37GulqfoPjdNHCG0HMFPdzfi2iIz7CzU/NkfP7s7Vgh/p455f1NXPStMtBJoGdTEer5yjjtmcXTDZfr+1c47jq/SwEZUjUJr3yqq2rWbBN3X6LJUUnqnL9LFI22tkMT6NViDvbKYLfDaup3NmZP1tDJL7/6MgGHgDg88/fv8xkZUsqGbAf6SD9baHLMfKLVVNCmTsy0bdQsA+gWl9rx4XHupr48PTtblGQiPVpIavUvoLmU5GftYU2RhkBSBQtfm4MwEHB4tL3fWk+CIUmEfkHpqkelAr8M+ttG+6w9Emz2iogFOo2m+uyaS+ROzs2nGV/gwjmhtc6frsooesOjh+w1aicZ6JLQ17h7NFjzgazNMNGSqekEDp6HYx40xLATHChxEZXIkqK3b36Orfc7HJx9sD+hAVFkoqoWCVurUolubzOq8lsBpnNnrwRqkbgGTrVqAu9naPWASg96sOdEPVber3Ry/YdJGn2+j65fDWhlZowcTCIp4Xzx/GX77sHDjtteAhehTafyUjQyX57JWYhNUSnAee94/15vdWk5iY0zgKv/LsltSdBbT//m+4JJFNI7d+6grXfDpAusYSMSBHUS4v5eIA50f/QD3QwF9+anNwNsYQfYK+u/QFXu1MmcP/fxNABMImRdBisRYV/M4WFPVfT8rGAmPUECqe3qT1WhE+z677mL59of/vCH0L/5yaq8sXuqFICjqsiVjHvZOGdbUOjf7VMvQFKVEhWos1mznkq+vrWez5Bq+dpqzhoqS09DJoHMthLMYSNKkawSM1Vf/lUcwS/yl1gPPi9/RSl0Ynw6gKH3K5n5+fiavjKYQcWbRR2z5qiZeiPStzc8kpEPDx8+SqUVlU0AieFx5lwp7xXKrdpcdFxDqwXKzooqtub4JKojg+mXQz99imFhBp8gsaPhGd0hSQBQWTNn0B7pFeGL3RsUdrbN50YDFQ9l4CxximEqlcWiwIRwNtwPVKGejh3Q+Kju3vzJUssD9nmOvtpgj/vEFLDV9ziToWen2Tk+R7CLsfOHb+7Ev6oOiSmcE/1+mb+UgL8GegLJydxbG9VSPsQfYKx1F6yzmSXbvNnOnDsVUSYg1IjqwZ5kr/wRBUY2gmwzX37z1q327NmPAcr1pp6Yr14Ua+B5JPxen09OtWxior16UzOyrKf1Bhhan1QyNtHcagaO31fh6BkqFRdU3KQP2z75/O6IpGt2Su9KP4es7nQPhPX7UcNrh7M+mac1PBQxAhTIPsFIogPo/uFZAn++0rk+f/Zc6JX2UPWDfQGeuZPouNYocUsUgPTHFbsA0OpMV0Wo6IrufqyxQUJROixbJH71+vbF7/Ih6P5EB8RKH0A2Q9S3N9utTz9tZ87ou1tsr5+/SiVTjB/67k5nMwZaVSKHB6K6dvnyxajLjQwNZMbUwx8etX/z7/9TqGuq0NX3qNLUDSk/OmpnL37yJylG/0k/XBFEa+9e/3B8cGz69lEN+hkuZP35j0/a6vJiSlYoaQuLS+0Pd+61jfcMp2nVJ9rK6loSj4uXz7e//7v/kRKl4ERWykk6AIzB2hoJzqtFU5g1BO4oATtjL/v1c6hpDBq5aWif4Y9e3wV2KUkNu/CZMJ6AudAywZi5HSurJi5v5SD4fkQJBofCoxVA3r17L5v0m3/5L9r8yROhzqAB3Lp5KyXUo+OBtvJ+tb19vRD6lqw7FKZZ0sQc1niU0ww9hUzlYI2PpS9lZcWgyOlc5MOBmicCNWG4DeuDUmu8E4wMpUSKYlN9NChREiXUPhdDw/CFsxci7SfRcSlIJi68Myi0mhqnZ2fSW3P+1JnQ0VxGHE+fO8YHYkh6ca/QP0lBNe1vxUhDPBjNlLwvXUiSmlkmhB+mUQxwN2vYmiCshpWNJJkLArWzm+C6ZvQU1937MjQSQ+tNqKIEIko1CQrOcUCnVZ6KtuEC1sT3SjpKbapHnnruLFEG+yzQ4nzRdwTHUT/KoEGfZb3tbVeVCI0MKhrkaXa+lFUOCFNMf0CdKXjVhS+J3Bi2o8MKTDPHY7Arw49XctlNnK/+nB/ivBnwVHD2lHFLjjpoRzfwNOXm6am2uVUVx6C6psHPnUiA16NVkr04wH1UtOkktJ6F8pjPc+nyhfS5McJrq+tt8d1ynrsmuxfFiAPIUMI0+0/kmRjuvvrUT15mFFU10ui9XBSkI22QA4NxChmeOoG7b25PJWtQWlTJmi+xEOPLEEPFnC33k3S1zytIwhlGj9QfAMHlaKBbggPBhP4gzvWjqwKaV+3yFdSEzQQHvbBFIdDr7fWr121seLxoiidOtrXNldxr54XDjsiFYLa1mkoNJYosaA071RypJ4xkpjvJUZtF5HOvo9LgKJMYP2jtu3v3S553YChBuOCuZF8Hss4ab31uZ9eZ72cYoPY4u84h4y7xWdt8386eO5PE693rtwFFfKWqPT0d24C65vyjv05NknIv1M/5Qw+hXKmSLECEvErU+3s2Two1KsPH7cXz1+3xoyfhpu/tVMKeWVFogLsbWSuvORlqBHCoZlj4XOsb21Wp6Jx4/WwJJzg7zi9H5t5bMxQ19yVUTM3vo0Un8rn6ZKc/c54uDexDYwkI3ZeSoi/Oua9KhKtXwleh+UUPLIVI1bFSEVTlz2cbHW0n52YjcUz1c3q67pxzKWjcPzxqjx48yv9XoG1iu8SRbTM35iCVBrNWBMneyyDCVOUHavjffqoykvuRKAYRj4hSUze9XqCUfsS196HjVrBeCm499c597GczhTIT9alSckNpkfSpvrtHZKMD3A1WVZuAhcbrvnmfHDkbPc3/Uc2iNjg7116/fNOW9S6OjbXHjx4H5DObqKciRpSkW1sBoAb+U2dJ+Q6GOlrKjmuFfgvOBs1KmYmtAkgCA9xF9hfI5bXECPbb+U8s0DdDp0l/JQyF0+dPJ/GunseF+I8L51WOlxNkqtD1Ii/WvQeaBDHuEQCA+hkp90hFD7RUpLA/Un2eqp4Y5xyDwDkNMj8ymmosn5LEhOQ/tDqDj48D0gHF+l5LlQE/2wsIeb30WrZqOOef+ROCSdbIeZEgR8adMtkZAzuHY7tK6EhQWuMCgLEEKAaGqt9VfIMqxkaFhdEpt2J9QP49a4YLz892A1yLbaE/0jP3PaDuaIna1B01xy8VGNW5CF2Ucp1KFhoSOnlREqsHho1jj8UxveiOeymGsi58oHaFol1WPOW8vXj1MpUsKrDp9VNEOTpsFy5Vv9yH3taJqvBbFwAOf2Zd04M1U0NusTM+vXEjyTP/J+bjo/ye3jo0zQg5DA2mDxp4ePL0yTY1M5XkC3CqQn/v7rdhwASUpeQpyZA4DbT8f/qa19cC9Fq/oyNspcfZx6JIF1juvDujYtOdw93IktsnM2fSu4SafGh+EXU34jJFiy1Z8ZPtzOnT8T/1OsOhB4upARWSc/4La8e8P1S0h49/iGhC31ZBcAfQRSzk0oWL8Z2Ad9RHAHTOUiiNJdvNN/TAbM+W2d+tGJAd8T1Uds8j8eLDxZf+zkZg8FCtS2+Q5EeP8VFVuFc3yh6Y/yOOQBF/97pGKQA8VeCOiXhtAa2xtqajRPflT79oV69eaTPTkxlRQ+Tr7nfftX/7H/9zu3XrdpuaxFyg8Mv2l1/1Gf4sYgTvXj0C+RUapxF6bDRqCfe/u9sWFt8keBGgM5IMD0lWimj9sCOHDbdYItE7cwEZZ3rzxs1qetrZbNeuXU1JiyGE7jEUGxtQp8EEkl7fhcT7RuFy+UvHvhp0e8lRiwM9sgFoNH0z+cnTs9kQWW0UOCZMit9stz+7FeOckufwSAJ7aDTKl+AboqPkKuE6Ghhqjx896ho4C+mEKDFs0JDZmZl25sx8+/7779NXxKB7PgerR0E7TQfFwTgyyZpARNXIQRTcGLbmckgWMqjJoRwlaTjeHj9+mPWM/OP7zRjNH6h5DAvmlB4P2tnzpxLMadzV1yJQUX3iWIvXqReg5If7smzPm60KBIUbwTDkutC/KqMWh18VSlDKyHhOn00/CkPAmBUFsZKbktgW8FR/CFRSqX73QJmcOgvFuoOIS2gYz8wICLDmt5Fqvg/lyzyOOE+D/47b1UuXGlTQezhPyqeC/lLuqioFdcDh0aEYcM+As834CBDsAyrK6iaaRNEFnI0RymYd/SI0nfEKuDihCcICKAYHh5GO3tnabk+eP8vQLM1zE+OjgIvQnjTz0oU/NT8fTfz0VCWQJT89kBKwvp8yrhCYCg6yYIQbZk7EETB8jCG1tRoYhsNfpWWBjGcMon/yRIazMaI/PvkxU+r9nQO059YIKuN7GQLXza/o6XSaqweGizITtPDDLJFS/BsYrPL9J5/cCIIjYBC0aeKH6EmmfcZXb97m/lpnZyrCEhS1Jqfa8SGQoxx+UZUq+L1w/kLO2vsNNE4c8M0ErYUQj2VmjruwFvGJwRrwRjVsfT2UzwTTQZQ32wNo/RAFv/E46i8+/zLrXNSDoezz4FBRi1SN2Al2peYulXw0arB/Y4P4MGeZA3v96k0Sugf3n7Td/RqYq5o2PzfbBjoKks+R3hvzHDrKg33ve0ogyxKkX/zy5+3OnT8EJFJFcS6q+Z7iHkn4wwiPcMpex+9xmlGsCupXdo9p/vKLz8Nh39vbrv6YwcGoF1GaU1H69s7dgCAChvSrhYKzmeccmyh6jkA7VcedQvqdi/69ekcfnjr6GOdjcOHqauah4b3qT0jCs7kdiqi7VD2FO21idPgDuulMHHWVOIlWgppUiuqex/GO9/OGiqddCU31aJZQgPWteWzuDgQwSpOpdJcUOBaBitenNz9N0P7y9YskEn7XjBMzpgTCOzs1M0jZByIZ+kZXobC+bBXb5zmcj0JSV/OcglVIvaBM5fHq9WvxB5ndtbAQ2tSdO3fbUoAHSQqbNhSklHRuiVoISs0AIzV7rhMAsXb6qsidFwg1NW0A7uuAcSoZ7kkFtBS/KIEWxY4fOn32dHzXq5evAxCUTLeqdiHZEjR3q0+aE/TtFhWplLTqrvt8zpkkQSIQqtb4eBq93WeJT6oFdvF4MH1uqdKhWA5rnC9gohe7cA/8u3vjta2brz6BjwJjzN9xvfbBQZD99BGtEdmpcxEK5zCgYTNAoTUKQNNJzavoray/bxf1B76tMRL2LkF5ptSX6tTkRE/F28+zRhQhvUbH2Xdn090U+A+x/XpDxkbb9Y+vtSdPHiWwnRivWXLOrjvMDlrD+OuxbmisxHRyKutr3VXOJBmSiswS6io43r8ELiiEssXFmjh37kzsTgnIAF2PorbqfVSSqb/2YgFsiCWUYKuSZDDmIEaBoc2HSYZV1gMaRP65+ojeLS+mtzV90SurWXPzetw97BKU+TNnz6XSzR/p6/TeKmPp60EJNN9taPADpT+gUDvOyAkqlmdPYQuUZDd/xG7bQ3T2/vvYJqk2DtUwU5/LGXJeJFoSnbUVSmnEHyYCap8/L94zFHa1oz5fyz1FtfvxxyeJHU7MlN0FGKcykXkxQznTvO5llZ2Dw1Tw+RS2VmzrrLPRJ2ZIue+bbNJGRvkgfrV9YI8Uu2U/9FJVNkn62TOkzVdTZcaK4OsA6N5PJS9qtrMGny+3S+cudBTGuoPvFlc7ddES1PF5+dS+NeCjK1fCKvFcoZGjqI0TRSoxBkl26KbooQEfinHRg7TuA/poFRHItVOX3M16UoXV4+MO6ycUd7oT7L4v7CsAIUVEQ2m1G9i/yUmgrj53YOxS7o0qN3lpa6eyd/3a1VSD5/SXHu+1B48etb/69b+NaI1+qepTTqdOBy4ftfOXb/5JRZo/6Ye7gk5bXHh8bFjZ/rEyZzWNjg8PtiePHraFxbe5FAJIi0mm9ocnTxPgQYHSvBsFqZlwJt3ANCvO6TGpHgLGLUHv8VHmwLj8kg6Ha32jAp0aTlW8W6i7ZAcC93//l7/N7BN9Q/98kzlul/vVq9edrO1Wu3T5fFteWUoFCKUgmS25Q4HHVg01vH71SgxNSVIWLxma5vU4jqXltfx7eLEO/Nhwns1zYsw5bQAAIABJREFUh5++ttolNzvRmOc4ccMzy2VxMQeqz6ZxPBlka5fhd+PUyNbb+UsXiu5n5k7HsRRky6xrZgNUcjXG3SFz4SQ4VEkcbkH2zsF2Tcw9OoraFSMneOppV9bGpXMgfc+fXgWs5+ZCVhhWSUwhWsry43GovcytPeEArT3ksVdysW4MnOTCOkL9NFAyavZTadhMCcmYQJ5CCwcsOe4/o8Zfgg2CAOXTmcwdKCQ3vHZl+1Hl9KNUQfrGes/M+Sf5mplqWzsbeWZblopCLmoNs3Kfjkeq2jEUbfqakK1ilcZw9MchPTbbMcq4J6fmT6bkTyoVpeb99nZb4tgAAKMGCZYiEXpdpjwPj6bnow/WBNSeow/g/CwjIzCyvr6CwKh+jdb8niCpo3Ue7WMhsFU+7yV9p08UHVRQBJFSghe0orAlIDqowV3VIzKQYLOoSBqFS8EP99j79QhsJSW19yWRq7elBlpCq6FSzqbn5YwEVPi8NbCwgvNC7w19m47MLQAB0ODuCTQZT9UDzzgybk7SJrwjn9PnIzBhfQzVNathdHSovXj+PICI6hYkShWtEN9O6vbVyzgLv0+gYc4MiG4ieQ1XLbWuCGN0/QMoVjUvSH/pTjtj0N7+YRLoqoRqyjVHYKJ9c+duel7MfBHs7G3hoZ9OMPnmbQ24VMWRDLiTPa+f7VDJsi7QNI6qBjhWD0Pxuat62Pf/+Vw94l6UsuKDl5gFlHasffb5rZoLsbWes6m6E9780HACFPQNzkPyWHQxR5k9pRJZFMteXKOGtJZktDVip+2tc9HTkKq3hSLOcJrjX7x8HofrswrQ0oxqQmcm3KvUmKtRAycF98Od1Huc7cF+KgR9kzr/ELQ7d98QZ/a9ko96X5Tc40wwrwo/G1U0wVCfRyRV+PCee759fP16Jqs/enw/1WpVCgM8zXqLhCsa3mglOl6jPsNgRG8Etf1+VJP2Zs2qONjPf9nMd28FLkfxA2NT+idmApaVmMtQVELXVzdiDY+GauL6cXpGjwLASHz8DmXA6qOp4JifVcWRCPXN+AYuqqTqFWOPvBaWBGDRnRKQovEZ6Gi9NJCjvwjaBCE9LSozcnaq76PvMxwfqWZrn/Pk6bn4swhSdHQYzyZpAKQ5r9bGHROoodRcu/ZJW1ooARuJxdLqSp2zbj+ta3+m2Js6SyrkFRylN218LApkmuBVW9gbaHzs87GK9X4SS3GA0QJUVj+6cj0JoPd1rzbM9BFMHx9nAHWU2LqB3Z7T362bc6XaICgSyLkLKj+pxnT9cDv7BmBfSJU5M8dQDcfHIvAhmfz+u+/b+bM1iJgvBDypHFrfT27caA/u38/dQtkKnWvYUNYXuev9rLPYvUhq11Bv99isvj8m/kNB/CV5EeAR3GsLWFvLvRR/SfDdoQx11BYwXhQkd6MGrA+3vQMiC/xs2QC2QQ9p36OBjuX92Wn+hn9zfuyzM1IA8/v0KvViEJ6j6MzTAf8WVw3HLhoUP+F5vWYkitc3kjhlVlY3D9Fe1Cyd41TzWAyVCr8f8YwOgCEGEeWxo4OcSf6B2q4/lcTyZVXhWV0DdgCnT7TPPrvd7tz5fWi9RoLwjZIKv1NnsEVu3N+JFP3jP/6v9OgAj9kxVXN7Z//FZr0/mz2JUqYKpbqFAVGVeHmA1wJ68rECd3GAgb2CfectzJKMjND7Uj3j6KODx8cZb8DuiU/+6Xff5HPwGdWCUU361Xu21yaJc3VVOPscENiZ7kBmAIRecrHaxUuX2vNnzz4AgH1VZ2sXoAgIPlEtHxG5WW9jQzUeAJA8LJY71IuERgicPm4XL5xvFy7XMN03L99GWly8MjFZQ6rFBj2gocfQGcoQ20vn0093+dLFNjpCVKO17+5/3379L/99+/LLrzpwTIyzH8GCtJgMDLRzl278SbnLn/TDfaLz7u2jYxPOD7up9Cm9Dwy0589+bK9fPI1kJ+6yD63R67f/9LscEBkoChKjIQMWzMueBRkQN8lGZZyjbXmtyraffHK9KBQWansnBlTCU6ogpKyPw6UtBzTR/v7v/2ekk1Eb+ibZlORcsHA191ORCRq4uZaLvbnOkFSJVqAjMPZ+DiJEyoHwWi7ajZs3OoSlnNzLV2+78jBjeZgmwJ///OdBAjgEF+50qGDVd+BZBRScOwTD16mTZtxoct6NtJ4XYVigHkQBlKF7Hi2EjxGHlhxC7uag5iPt7//uv+fCWyOJmCANio47HM53N4BNgITa5vBzJn2TK+SBUfCz/SXtDV6qVGMoJNUcq/rDUNYA1+LV2mvKOPpH+sFlDDSD5aIIDrZ3t4IQMe6eSyDtOSBlnvX1wtv2i1/8MgEFWk1PrQoPtpPdTllfLxVlt675tKpQ6vVH7bhDHgUUgvI0l3bKXAKtidGhTAoWuEmI0xDbDGGrYXaQfcp/3tt6BH2O8gtter1Bx+0Y0mtg4XYhKiQgBSbWwdO9XV5uaxubKVdTv4JahY++ttoWF5bbiemZNjBcA8o4wqI1GVx38AGJ8T6hNnVS6J7FZ9bD5ZmSnBmE2ykCVfNy30tU54oqG+UUvHRJeU/xq/U8iKxmC0o2kARqSkPo4GAcguoRrGZrp0QSGMeaWF97/yHAHa49tA5oc29evWonpklyWpvJVCjfLizmzqTZ8sL50Bd9n3PTPO8cuXvWF9rs/ewH9BvgoBxPYp5TKfrHegaNpuoxcNw+/+J2EtseodJLcP7cxQQohqgqqUtmBBbuxaNHj9t6ptcPVJXMeR4ZyfwV78sGqAyjYxTKTMa7mqrRG7NeYxJ59CvVOujqdqiiAkg0JwgYJ/ShjwGtYQA4c5C97vubVJNQJNwbr9OfO2ei7wmxHrU+9nUwNkuwkEpUJ4CR+TXOxPBIKL/Qfg5meaVoEuSWo1h1cNS+v/997JG1nuxUzwQnUcdL1WAvwTK5/ZqzUQ3oJfBRyXOfYKS/oxMYcF79PLSZL5BEZY7UO0pK7E3ZHfs8PVuJZY8wSnTCH0cjHBkJx92+9YMU875Tk13gR3CjhFN8VaLeJQwdpcQZEWBJovXWeY4DAAnJ7rm5duvWzfbs+ZOsvUDK2qEiPnn8Q9veMU9qt+0mUK2qZBD5+JAa9udZiRVEUCOzaMaTxAoO3ryuMQWU4c5dOBtE2+8SyjFqAW0IXQ7oB3Vm+5aX9YxOJXjFAjBfwlo413pUaw6LQEoyUYpgmBGS+sdPHqT5PcpQB6WQ6LmwFZaXVtvi8lIn6983Bve9i/axqM1oUD2g1VfKqIJad9/3OdhxwSnAin+rQkvRiPkr/qyXVgdMnjp1tq0sLpXqFhCzG1wZgYOhAiL9fvz75ESSX5Vg917w7vkvXLrQ9ITozWPzIvE8UyDpxOhYeiL9vrMJZJRcNEyIvb300VQV/zhV92M9Ox2w9uDhgw89WM6RP+lb6IYc+3ACMbNUUnl1pz3nTAV/vqyx9SnKD7GaM0nGxDrsvWQ/A7wnphKg6bH0ed++XfwQRKJoAwQjEY+GmsHOKO6Q+LKJGQrLfhwchipZs8AIQVSiw7ZH2W0ffRUYvJFKqjMr2UnvM8EOTJS52dio3n77jBWQlwoc3xBA7+iwLa0s51x5BqCOSr2Y5PnzZ+3ceSMJajSFOM0e37t3L4i+Z/CZnOuh0ZGsrf3kE0oUoubqRCBocCgCQFU1PfwgUiOBsoaSMKqwsRWd3LHKAEppEr3x0QBPwKtC/YG+690IC+ASKewSA2A//vKvflny5AZ37uwE6NDnLGHOAFNzp7QWrK4kOcZW0IsZ2e2TpQq2sLCYmNBXDW8mG+a8GFx+tiqcSwZMS3omY0eBkuwZ6tl65KlVfvSt7uS9+PKq5FUfYECtpjJVzAbJxPLq+9x91NEwMwCqiyv5fNZksAM67bmzzG/Z3z5+i9DPaPn4osAXYGUdUgk1sPmohIRUH0tIR9/MZihrKnp6OFXrgS/OWEZ0jI5k9s/M7FQS3x+e/NgBQDVMVUwatkE3d8dZTH/d0X678tGV+Isbn3zcxsaG2sToSLv73b32l7/+V+2zzz7PwNC+XQCFt6/e/nl6dN49ORZI1hCf2uih46P26uWz9uyHxwlsDGyL2sjqanvy+Mc0R6nuMO7LSyvtYsfRzCaa1XB4FEPBYKYU245CczF3Q8NbphhPTiVYhCCcPkWVqiQoHXa/azG//voPQUS95v5BIdwMtcWymb1xlSBQXhF8Q5EN/kqTLhRpYjzc/IsXz7e15ZUYhmp4Y4DrGTgDSODmFvShskyR4ZdffNnNxTiMEg2ei0xakOawZhbNYD8IEkp8Ogb05as37c2rhfYOpWHvMMNCv/rJl2k0HeX8ZufiCIIu76lw1YRdiNOPT59FMcQz+mJ0+s/pfSVGkh9OpDL3DgGIIpqGe+pmpFPLEPv/am4ulMn7RUVpEE3RbBbT4Ws6u4WugaMj7ZNPPikZwsi6Fr3CheVs9Bbdf/B9u3HjZviiUKeL588XMteh1afPnk+T5rff3gmqoeTOWEhYVClWOXgqQgf7UQ7a2SSLfab6nARZkqm9UuVhNKCBAgqfuVBkc3xKxpkRlrRBMRn/UKOCmo7GqRk0yJEyGD2dT7/C3uFumz93tr159TqCFn4+53X/oAzz6Ggc/ou3r2M0Kbxoau+dfXoTBAkmv5+YCepbFblCjXshgMxS6JR43BEGVqIjIYFIMhrvNzazVyU3XdxpZ8RreQ5BibUvipTEqUNeo1YnWTtKdcvX7MyJJDoct3OOQ4tXzahxWgKKhTcLbXl5NZ+lZuBQ3DmISiIAgfTqw+8fBKhwLq2nZ1taqWbufh39nvvF6R3s18wo505gE8WtGehYUU8WlxejStWrBZpcL0kWdKGCOoOk6p0jDZmmsPv+jz/+kGdgg1Qih0dGgzTr02LIJQSPNRaH3rTUZuZOJDHQAGwfqmJQVSm9GafPnIyCmwC8AoFKjkVfghhzRDItfmk5qkAcu3N5sHuY6pKmYwMROZBUrLohh9ayEurtVF5RBewpB68y6/x7E04NBQayqJrWo/y92IO7FpTvcD8S9j13G73Qe/UgkmqYvoyq3A0k2XE+7I15FYLW7R1zaWo+VE+vK550VWPdxb63Tw8W+8IeRlVzba1dunQ+1VrvZX2fPX2RQMz7QcDRdze2i9rTO10UYV/uBMAGBdF7OI/pjVpfD43LnbXXpU5VZ6qqY1WJ9FXUz5p3RRign+7tbqBY+P7NmzdCvXRW3WPI6ejQWPvu+/tRCmKD92JHqjppHZyFAnkEOwt5betsPfgNk76dx8N9szM2Qs2dmSf0sdIuXLjUfvzxaahje7uUAYs+Qp2tEpPVNHR/8vH1/J7ADAUS+8E54Ov4LOelEtAKYCsxHAgVE0Jt//g/Qyx9z17yDSqbRYHSK6cCVcOwoe6SQEF4gIag5pDuuba9QSWuKnco6ZBetpc/CN1LFdwg5yEhmTFE1dye3pZUeMbb7uZWbFHs+N5WfCEqlPWUuAMd+7t+9dq19HN5HsF87lVofNVbwpb5XOwGsOzyhUsfQBaJFaEOgeLIYDEjIoyhUnZw1I4Pj9raFvW0S/Hngjv/3gekAbtG9eXob6jBmwPHQ7EfzoCfdS4BL/olS9iI4EIBfxIVe5E+soHjUtfsAKDtDT2ms3l+4gZjYyUY4j6o2otVMleuC9TR1H0vPcMGxqYHtQRv+oHS9ou/xnjoqc7aAIA1CcD1a168lPNdMscjWUtN+hFZOj5qb9+8S8DZV6eAznyYWCsAzoWzOeeeTXwgFhJ48/d8kMQccFB0vhOZtxcmx3sKcmPVO2n+mXWLOu5IgVh6crvK3snZGmRcg5tL6dRaqliqIDjrpzKc1UBgjICTH4a590JPPrNKCXBDJdczlLhJVcGdPQJFPrNq6ZdffNH2QgUuQNBe8jVoY86GNZPAqZ5I3n7+879IX7NzLZE1osG9N6pDVSmJovfaQgcr8NGdKaVXVSJ9LBWfiTdQsvSTh/rV+X5iIVMz1ZMZdtP+Xjt3mpDJelUQ17RlvM65TUXm4qWcy8cPf8h/YwMn9MMUKG3t+JTMNNTzu+Fu7DcFilRiF/TAFXUtgje7BZzpN5Scq6xV7FDA6onJ6cTdUyem285e3R2JID+BZk4YRZWRuMLTH1/EBqXiA4iN7LQ+xBJdSIWoE6XByLjxyfV2+fKlNjMz0XT/3rl7t/3yr3/Tvvjiy/8fdU11rAdZ/yw9Om/ePDw+pkN3XFJ1oxC148P25uWL9vTHx5kN4HLIrKFQUAvJDuMqsIM66TvJ9OmO0gIJQh/IJPWd7TZ/6mSkF31BcwrdLpU0QY9NN+NDOas2uRC17757kIBFcDI6Vo6A0XRxXYC+XF6c4OlcJBtfiiJbqdhADqjzOPRK716Xo+GcGGgX1XMyMvoq1jfXM0gsjmjmRBrZlHKtzZVLV4LK9QO2gjhsoOGZQD0Zp+a1DJNcf7/d1tdKLvv6J9fa6dMn2/MXT9rWzn4a0amFqWaU8Ttsa8trUZsT/IRy1Rla6Fz/1dNSXHyfvZ/W7HNEY72bkJ65A/tVUmYwoe7Wy+HMvIbh4ZRFPbcgOzzd+fkga9DfBOyDA1HE0UiKsuM9rK/1K4Roqf31X/86fQgMgODG70NSVAMeP/nxwwwT5XaGo3pVOrlnzrWrYtgvU8DtUU9rIX0I4Wfg+tJuP5Xb3jJURCKcBZ+Ho00z4UGhZvam71nQ2zB/oqa+W4fN7Y02mgT8uO0dQa67YWb7e21jfSsokD1KAGYy+X4FEQzGdIeCCyJiBA11TV8OI0udp2RE/UlfwdJSkLueb20dOZhVVcEg1OhFuMFUlApVxN33fU3W9Zmgq6gbpyt4mJ6OwdPsG3EDfG60s27uisDsMvSIuMHUVOhUw4ODmYju56enZ9vbNwvZC7Kehva6dwMDB3HqnE7ogkQmIj6x8wEtIsctIFDxExRJFtw/iYPSvWoDQy4wKxWbqi6G4010Q69bh1ITLukTEY7e/poBUnTLojhJYi9fvpp19IwLi6/z3P7NoM5Uhnb3goijSeolmZ2fiw1xXv0+xUJn1Npy7BnASpVoqChMHC6EzrMWwvwqPYXO0cMHj9r97++3kaGRACN9M/bOfgVF1sDeZoZEeorQGFXA9JIUZba49OS1a9Cg94WMsUEQNHejEhTAxmxVJPf32tVLF/KsgkHAjb0UvEm2JPjAGckNyoGKpr8neDpG2z1IELSzR/lNj1DZlJ5e5nwWLaMyil6cxHvXvJOSwD5/4VybnzuRqqyzjRrsngqGwok3PG60FLHY8ygVrq7F7lgPDt/5lzz5vV5soPa9UD1O2bOV6tTLD5VPa+LLfS+6ZFFHvIaJ5JITn1MDrMRHRef1m5dFUWxD6dNR1ZGQHRxW4BoaSGsJ7thDSKzzvfjubc4iGgjKovMVVNT8mnGU4tY+vnk9ia85Y//1v/73nImtreovKtW8zQQJzpI5EgJYZ/DK1UsJiiVRek+dNzZU8u6uoR5qDqfmKVG3V+6DZ4Q4w6BevnrVVeBmItIBgGK3ej/BP4eWtLkRX+P82NqrH12tysQ28YWSVTbTAxWOj3PG+QHnLL16EbGh2lUys/yX9eZfzWbh20vYxoDu4vxLfoBi7kCSmghzzMVPOksCdadMIjQ+UdRANrYAkUoOTI0XTPV9JYvLCwnYLp672CUA/P5xGx0aySiFncP9trePvmso7XZ8Tj9br5/vZPZO0Szrbu1skUouIY3MAwEPBTirXlZrkSrUPEngStz1ZLCJzihw5eqli6m6fHLjk8i5s6WAPkkbn5Rek+XVmvm1vNzGJ4mCADyKauzuLizY46IcO8/oob2gR0Q+0CjX12NL2QexCVpr+ZeqOllndEiUWsBe5hq+e5fENbOw9vcTvyTZUNmF3pvBQvlwbj4Bqzvq57FwiPN4b2fUH0kjFP7Ro0cdxYwaGUGQoaIQomjt7SdeePniebtkFhHlT7Tw0dHM3MMCkJy6d2yc+Cox1npHkZYYdL0m1bYwkzMfWtak4aND8SX8oARMEtezI8xIe/36ZRL5n/30Jx8SIINDBeao2Pwvai85cXfyd7/7bb6ngv5Xv/pVQB1rJ4lDB6WmmlhDVXdcVY3dqIpVn0T4LyCjF2/hX9C3VCprr9bjE4E8PquzqOqxuqRyNZ2fEUf4OTFYzRYbyF0+2D+OcmL6A+emQ3HrE8lQw86fz5mUqNmj0ZFi7PA/1ZtXDIWoMepZHSkhL+tJxMPv6UcH5ALpUiEabCku+PK7VNOcYXuGkbSytpXzIQ50V9D5eoGVVEkNAu8UGy9fvdQuXbrQPv/s04iIDBzut9/+/uv2r/7df2pffPlFqrMZb3EoeS+qsq8/S6LzeuHRMWWHvPnhURs10GlwoL1787q9fP60vXn7Lo1yjCDHKhjXMJmhU03mu5NBmy52NZGWMoXLZcFTro28YhlQlxcH1sEVsEtCBH2Q3cjrDlcSMzJcjYka8fQDjU+WqlnRDFQiVuOo/d3GQMF9OQiRoczE7dl2+/PbMSQP7n/fNt9vxbhT7OCoORBTuCVbXm/vCHdwKP03ZYgPwt31eSCwNOM/u307SRvnkF6HHXzuQrU0bXlvTs/rUZizDp7FAZD5m2HAOPVGQCL3/b3v47iVtN+vUdsovXaXMtz5o4PMHgiFzmTdxZWaH9Bp4acR8QBSeRgjx2BwlKkKjJnls5pgqwbTFaUEEuXvUSQaRtcqNDpSy+YSvF/tGlxLWUPg2KvNMYIGqd26fSuGAgdVhUBjGgfh4lEa6/s37Ls1YuidMa83fWK6PX/5IipAAnZDFcOJf1fykAJniYjBlHfvfpuLLUj1WnPzp2KsIDuMv2QNyi/R9v5+poK6UucqxbH6bAd7RVHj3KKTPzoc1S/TxTUxV2m51MqiijM02PaDKI22w72DoNt+37pFFnxkNJWS/sv72wOfpVeWYxQZNs8icWMsJU4qhGnym5oMr7eXuy2EGwUBilIIN5pZkinVoa7SxvAJ1BnD6ROzec4M6DT7gyE0uGxqImul92hpaaFbizJyqiF3/nA3xjg9LWdPZRgZRLyqVfZqMAEEI8hIU7RyXyhRVQ/Abl7HZ1548ypnRtBWvSZT7Zvf/779/C9+HvU0Z1bPhjNJzejZ02epVNnbaqTu1JXWVsNVvnAOb1wv4Hjezz2KvPfTx0G5VHQg9nMzs+mPc24FhKfPnsrrkqsnHGK2F+eDtijQUsX0vAacRaGHyuTzZ+3nf1Fo35vXL6Psx8mSAKfg5YyyQ1GhGhxtw+PVv1fJ+2j2DsLnHgpCS5FGY3GJFrBtUFN7GxpKN1MgSWB6QwzYNAtprAu0ttrJ+ROxXfqxHj18EOd9+/anVZF796bd+/b7IJIJJLZ3M4k9qlHpi5msmVvWJ5TYoexVGvC7OVDe659XfMPtHx7+QMfz/xT/BDBv3y6kWvf0x+dJoCRyXjfDmzdqXlKPuM7NqBJWtZCKmIqsQCPNumkGHkng6D46Q6EidiMJJEPVj1W0m55qVslEfS//rl7XUUBn52fS32VAIoGCStzm0i+hwq8XQZ8nu9MP4/W+/ayeSqBqcOdH1z6KjZVcqgQMdwphUQ/UJH7qVPvbv/0vQVOdvb4nQcB17sKZ9stf/mXbDQ1IQCBxOM4dNcfJWdjtgvMCXUpF8sqVa91ASEMPS83x7//+7zoKECCk7KdAb2CoBqpGdOFI/8lY7EHJ9e8miRI/sBP2JNPpD/bbc4OA9ZOsrOQcsZvOqLPZzy1S0WNLqUqSaA8tkSjOxkbOwRp+PrGWgEPVE1So9EZ8KTpVktupyXa6s+UQbMM5gyrP82c1kNLASYwP3zcM20BYVDRJK+CTCAbZ7quXP4rf1BND3U6iI5Fe2XifBNa5sgmCufR7jtQ8J4kkwQo2svqyhiO+0Sf4adBfMv+phEv4QtQnQAQ/2itqSQC8xuQUWfzJ9LZYwwxKHHB3d5IUeG1nA7VY9TNJhCHl+7ttdu5ERFsE3Hwx2qd1sXYFuLQAH57fXcn3OpcCNWff058zMRYgsaeq1aDlmmovqSMIYPhoBnQTXunmNZH6f/G6hIB6utqFbkZNL5nMB/nMbHIfoNsnn5U9A3rosQSwuefsq79LTH7zm99UY/+CHk5zlMazlxGAGEDr3gq9MfeJv1QTSK9XNzfKQN6Tc+l9WRBvdsN+7Zk7DiDKqJFun4o6W8wVTe1oXv/qX//rdniwF1BcZa3iBDOgyEivRPWrxkzsJ441t4p9AjpKjpwDZ8Nw208+vZG2if1dQItkYTo2WUXEntp74NHkdAleDWn7OCp/DWyzeXpRP1dtEk/oQd+r/ho2FMD5euFVKNyS4eqvG4nK65vXC9kHMTIWkXNCQMGzOn+SM3GO5IPCZtEhh7LGbE56BDu5x83tUoGl2uk+pLfNIO6hkYgRYPhElXd1KbR4P2M+ZK3vXnzn8loNl80eDhP8cdb2EwtIAAlyiGW81s1bN9v169fapYvnkuiMDQ+0r7/5pv3iV3+Tis6gGZ1dokNIItXj4+M/T6Lz5t1j2h/OSy4G5HdMovPubXvx45P28s3bIIUoGgL5589fRVJCE5agdXyUQkw1lxU1qZwlFK/6PXbT22NDfHHwH310JWU5BkBT6etXL9vw4EgOpp4XGyorN635D3/4Nobj6Li40X0jGzSu9rMUR06fxkv2HOhW5rvM5XL8/Bc/y2VAeXAwUBsYNAmbC6VcqdeC0x6fHg8yJFi7++2d9OCo5pQstgY3dLPDIHB+BpI6OT6VSgZaVeaXdA311E8+/+LzTnu/1FSC6Fy6kH6EtdUaPPn02bO2trKGZBOOpkM+OlFqJTXzohvY13ExvYckKaXw0LPKgVsbv5NsO4ojZo+UQ7InAjHGPEICx8cpDUMnXaS+mTqD5jqJR7KZUSobG09Qmnk+XRIB8fY6EDxoaySvzVs47HnFZohnreRHAAAgAElEQVRIWMfieDgCztTP+n9f6IxUxCI/vroanXrv5ZxA1UjIQtxu3LyZNdaLoKHR81UjOkrVakncpicH77qkczOBeWSkBBoMBVSFiWpVyW1PzUzm2ZfeLrQTJ/WwzOV1JJwcnYB12pDMw8MM8uSdGSMIrl6XvkcFz1TipAJnHxhKxs7ZK2ewHjSwZgX9kXrpedEc8bStHbSeY+e4OSrr3tN4+iZuyM8fB+TWJOfilddgvD0UOvd3dKiNcRwnTgStkZAy0hKfb7/9Q1DuQhFPBqSoIGE/A3MnpidCXWPcUxmAhkIOz19IYz2O951v7yUYs0YQdBUmCC/D/96ciG7eRVUdjlNRCf2rSy4hu+75s2dPu56Lo/YutkTQNhxnfuOTGzHmAp2SQq+eAz1Bu/vbcWgZ8pdei4k2hwL08lXQeQYYQmU/nfn/8ff/M+f+4oXL+XkJVcmvUtMaCd+abWBz6j4NRqHHc9rnK5cvZwgtxA86zzmzTcAIdz1le0pFJ0/VwOQJw9vQvAoFRhvyJRAQgEi+7W2q592QRgGs30PdFBB5zUuXL7bJyUIIJZL6hlDoolh5UHPJfnj8YyZxczTWgV32uu67qdw1hb2a0AsEKqUjd8zPWdMPUtEd5cbP9X16gkh74kzZI1UfDcI9GJCm5MxwKBQ5FRABxgmIfwFBG5lXdCIOVjDgrKBPRkWMhPu66kQ171urvk+wd+D9vfFeXrOn5qFnCr68x/HAYWgYaBOvXr9OMH32bPWPWZc739zJuvuKDRyjLldARh+s65fRu9JPGXfXOPXV5aVQBTP3aHcv/oNsPXtTVfWSTBUg3L51I0BBn5QvEvHZUJ09zB5Zg/GpidC9+0qfaus9g5YzJHq/3b9/P+iwdeJfBFup8u5sV/FN8283C8we8nX8hM/SD7ZVde+rypKkUCYPCNc4fyUYURV+NlFCt5u5LJkhQr1M4/MeG8N+a74+yER7VFtJDlDM8+vHsE4CNK/Hzvqs7MV3D74LPV0Sww7qkUXfdYYkm8+fvQytxnqrdqE+98/ms1+8cjGB1v62ikMFcOhoqjl7O7ttg3rg8FDuIMQ8lU/Kkt3dyuyk46PYDP0vEl57n2rgFrBBH+Bo6Gt8ZEmQF4hFpETvhBliY2NFe2VbnEkJx9mzp5OYsDGqN2FEnDrZ5mZPRgk2A1M7IYjM9jqqGWBe2/kxz0/1UlLPX/NJfHf17xU13meKrx+fyPs4f9mHkdEEyhkaGjlgiPpe6OT8W/kaFcu3JSRzoI95vmmwN0bC/koaJ8dKxl3FTX+GvfTzkhc2Ql8jG+7P48dP0qP2rqtKoPtLFNKbi/EQIHygXTh7Pr7c+Slp6cFUmfQmv3wJhNAqsJaf5WPQ49lMfgUV/rPPP2t3v/028sv7B4aj196I40optCjA/F2EMuZUv1GIsQRmQqVHyTfTSmKQRBJFfW8v4HJVEMS2CwEyPrlZA2CrUoFRUENXtTA8+eHHUF7X181OG694Yelt4qCi6O60jz/5OPb4xbNneR8Jun+noGrP+BR3xX2dncE4ehnAXO8ThVGAAkaUFhCxi6Rxdbmk9wmT+Oz9eU6fbICRjdwf8YB4pC8usJP2s4/xHKzR8RINwk7xOgBwsarxOmJ9cbBnLfEVdFJzyU7E/1CVFeMvrVa1qIbU1hiKAGYjJVONYZBWkFPzAa2vf/xRu3D+bJubJVA10P7hH/+h/ewvf92+6sQIAtyjPR9Wgubrz9Kj83rpybGDhX1D/cpFkOi8ff2yPXl4v71+uxDNegeMofzxx+cxxJlXsH/QTs6dChXIxSTVF3WGiYkcrBjbg8O2qr9nxVTjkRhlU19JIBqC6GCGU75bidDkNAR6Jwfw0oUr7eWr10GDX78t6dWeE983DvYBgxkxNSlduVYtQJ/Q6fazn/+0vVtwQAfb7/7pdzEwha5XQy7UM5SUne3GF372xef5LILEhbdvEhCVDv9YG7Yvx0dpjOQYHASzbiRXLrIqF0UUgQG0Abp4dHzQBo6Ho+hkg1WsJIySJsYl2fAg3XVBAxEFfPKaWcDRkkJ0iKuRty595mCoaq1VibxvYuw58IxXKjozNa9DSV4A6LPKvAV2hgxWCbwUhuK0oxJUBxdlrp+d4TkYF8bDz0V2thv+xpAz+vTmfTknGZw4NJryesn8nv2g5ObZ02h7TPMeVWklDvQE3vTQcMQfcGkhVCSoXUbGUnXM+9o/l1mggeLFUEJsMhAtiEMhs0HwZFvdkMALF88mGB08OkxSUZWE8TZMOvfliww17WcEUcpjEAUIuOKCCwikMyrR6RumBVSTE6NJwiN32Yl29P1VVZImxbjcGZoqCYcyOTqaSqY907diCJ6f9//oKs4HjnBV7fR5VEBdvT814FZw1ldVZudPpdG5ks3dSP5qZGcIUXEuhY99nKCijGGBBp5HQI7OcDzUPqgHeV0Jh/khKDYZODk8HEoih+XMSTYEr54rBn5bQ/xku3X7dtBXQ+OgnJmJMDSUpK/6IUba6vtqvFRFE6CjbHLQc3NFp+pRZjaj5l4w1q2tri2lv4OTsc7OhkqG/ZOACazmTnJyZj2djcHOHIy373J3zLyCsks0zca4ceOTUL387rkLFzJbh0NI9cC9SfNwVW9+fPo0zdCb4UvPtecmik9MJhmSlBXtUEVvM8NevX6qBSbKR1rZHkI1RwJGcBj97/Rc8p6GAGQZHqmZCNYAXz2UhtnZKNPhij/4/lHsR2Z+UOvLINmDOCDzZdwnFWvBUeilYzXzxrr3DtT790M0nSv7KHh2V9CoNJBL9j13/n2I1Pph7FWal48O22ZH7/0wxNk8i45GIRgVaEIQe5psH1gU0jvU3iwshDrr+dyVPpAXrKoi9/0rgBNJXxI5M85C0d1Pn+TUiamoMP3w5EmS9TNnzgW0sPZkw9+8WfhAe+EXVKgiSMGJswkn57Nmns1zCuCdn5XFd6nqZdr95Ez7+ndf536mF2OQnR9vn3/xWQCx5cW37caNj0P5uH3789DU9HnNJjA5CEK7tbvdhoeqD0Qfl0qiqoA77pwKwAWQzpyqC3+pchRbRPFrejLgkHOfAO706ayXtRSksPtsX9/D2Tcoo67xB2x1Jc8zOSt9T2Wf9AYddlbJ4UcGH8V8vE1OjqWixLbUnR4J08Mzela9GWh/zn6GP48VJTM0Vc3nIzXbyn4RMODrJG6qsujsVCIfPX4UCqpEBG2ZT/7o8rVUi9goClpnTp5pjx7cbwMjIwGgqnKlwqWaU7LSKlP6MsndA2D4qkjwdzM80gM6M9N+fCqYe5MqkkoEIC4zSw6r54ZN392tqpf9k/QDfiTkkSHXEN6xSxwIgae71lfv+XCAw9BIIdf8UfqDzEYZ4DuqioKN0oNniTNibwT2msTnUx2oYLNoTnyfQD2N88etbWy9b/Mnpxv1XM8jnkOLktyxY87DxHTFEVXlaO3+ve8DREaxNLMHj9vocPUm+jm9SxJUPlxlwj1/8epV9ceOlYBHX33mU6yxvh/PeO0a0anDSDAHeFHJGTZPZzmgh3N8/frHAcn44PQMDg1UvGIo5dp6Ro9ICCW5zk7AgkP9cijDZdust6GYJ2aKIuZ1JbaZlbRJpbLGPvg9vTRAhHMEoY72c/cBz1T/zLTyLJ7x4qXL7dXrN+3Bg0ft/dp6gEd3sgeMxZFioJs3+Y0azSF+EbMCDKYnZ6KMKM7qZ1ORlhfrOl9stUSFgmbu36C4bCMJlrNrhlB6siOVXsJAoV/vionXs1eSW1Q061Z9UuOJ80JxT4Wv7PthK7Ec56yosu/r97sB8AAc5xMtVaJY1aqSc19aWomQjbaWUCn1OiYOqbjOrK589skSdfFZMTluf/Zpm5+bSaJjFMf/+qd/bD/5xV+2r776aZua6GbJHRl8WrbHWfuzqK6p6DDYOJ2FNrY2ih717l1bXHgTZbShgeEozECoIBZUbFRDHFpyfahgFgNSZ8FtMlRL5CIYN3vBYqBLlUGdaFc/upyBeiQ2I+EaLfMTKfsxSIXgQpKX2p0737aN7SpLjg5VadoX5DqTf0c12E1HQCCXK2jumVxEyMOPT39IoMJZcVoQNVm0UqskzXuZHXP9k4+S/AjooRjKeRDxxcWFXAhIsWeV3UPbNte32vPnL+M8CDVk+OT4eHqDlO70LTGo6EfnztZnGRypmQwcVZqf07RIGrYCQSp0m7s1G0VSoAnUeriYkjwH98KZonhBpD9UfAaKDx3UC4oHBTs8qFkkJkGfOxf50DS2b25U033n1FPGHFat0mRmfsRs1EQc6JnZmfCFIdRj45MZiuX7Z88bYjmUpj8ziMpwlKLIyxcvslc1y6jUXHr+b6Fqk217h7IPymP1JGRSsVkKY5WgDbTjtr1H4eMgBgtCxAiYPdLTBgaONHkyWoXy+AySORcI0sQYCmJUpFziCFik/6EU2nwPUlWzF6pCJWCVRHDO9qQGCRoOWbM9KL2p2qBhMSp4tAfHA231/Woce9EIq/oiuQ9irq/sSEVnJCh0Bo9NTia44qv0gdlvdyUBTWTXS2bUmgpkIC4CUudTsGcP/FsaZjuFFgFon6QLRAzxhJiinQwNaA2sQbwarNFO7QtDSZaajHEp39QQVO+lciGpqL64khqVkDx4+LBdvXIliBVjV2j8bOiGmncZbpQcKlHWqipujLIZDdVDAlGHIFaDZ9FZih5Q6oE1G6IUAFW+JHCR5zXEsTvDft73AC+eF2q0srbcRsdHc2du3f4sARJHYV/NAfOZotqkPE89ZpgyG1rVcQLIN29e1iBYwhWqT5B9CEcnw3v3zrehDAEgrH0NR54OX9y+DA8PBMHd3TZsczrVcP/uvrpz0HZnKfTPTma5p51KfqxJNcOfyWDHSiJR03aSZJNJZa/eLRI7WUqQzEkWNa4fYlq04dgADcqd9C8VQfayl1RGAdo3oVoFfWuzXbt8NT0y9tKZZZNv3Pw4M2oIRzjXgk9nqm/U5ZR7mo0kTeBbs4S2ghDaN+dXktQj1qFuRvxCL4pm2pK5rTEDJUXco+9+xvyMrPX2TuywZ2APBLHsHR8yd3K2fXrrRglXrK+3v/qrv8prAaDI1erLtN9NkjFSzplym4BS4EEwJmg51Hl1NRQfVSOVGq+Hv//4yQ/pFTMyAZ1EciNYNKttZFS/2nLuBSArNKil5VQAAEhrUa46VcAFdHS/aLiELdIfd1zKku8pZx0dt0sXL3Zoc80fquBitA0O15yVopyp1pfQhDsB7HOXtnf2E6y4Wz3lT9Baf6/3cZ69Br9XfWdovmTgRxKYOj81D6v6lcKm4Ns7+X8ce88fOu7ISFXl0Wet8cBA+9Wvf9UeP3mcc8+vlyrfSHxY3hNtjkCFIYK7O6GJbqy/bzMnZnNfDcVOlWNzK8mW++t93J33K6vp7yyRFIwGPbr6cJc+iAd5LsEURUgS3Oym93D+IfSXLl5q71Tn3hkg+kdhoxzKhg1R6m9joaiWFLcKvntAat3aunSLS++Kwnp8FAaKrz5pScVyQ98c+ql+IWce5bJoi4lhwsTQnF+tA34mIkNd1dVZc7/df/sM9JGU6Z+McqKe5PGx9nbhdfUuZzjkTgBfial95c8kyKImv+O9R1CSV6t/yl1KTwd/F1oq2uJu7ED1iEhWtiIMY8/tcY1C2AnCz2+4+97A6wDCvI819NpiItUMdk6CigXU9wz6Hp8e8AWNd30jvWoSj6jvjQBnig4pZrM2/QgQz5dZf3OzEQ959YLtHi31XfMb0a/1kR/tt08/vd2eP3+auBQwai3ZA3ODnPs+oXDXp0/Ot/t377Xv792vsSArq4l9nB2UToknf5mEX+xyjJK7WL4/1U9g5n77/LPP03KQSmUnRlRUe+MgzO8abAtvF5NEAF75Eklq5m+NjqfaIr7gi2ITI8cPMANcDQeQAWSd6HqAe1rvbFoWxtry6kqbnZ8NnbKviKWKPdhSxYv8eDsMaHH1CsU6lVf0u4W2t7UXEHpfUtL1uYl5gQqhRKYVZTcxvnhNonfx8sX2xReftZMniXXMtKP9nQwM/epnf9F++ctf5e5gK+nz7GN4NujPMkdnwRwdFRWT84JWDzbDBQ92d9uTxw8zQJMUn2GPGpHfLSy11WXlyaI+yAodDshU8YaP2vlz55Pd+Z4vUq0Ok6mqFumja1dSbdnLZZppb82BMMMEKtDpxwvK8RAlXvcfPGxv3+HOqo7UvAeOT/lVH42fQb/Da0S5E5DiWgtc+gAAYk5CUcltdUVg2RLM61u/cuVyDpJhdC9fvWjTk/iQ1Gsmg5orM7rwKjlp9NeroV9h/7A9ffoss3I8v5+/dvVKEq2iROhXwV8fDUKqT+DsuYvtwYP7ka2EGlUlYijyxZIqTn1zu/jKLnIoIVEZK7lhB/EopcNCaSFEUU3p0DKfI/KXZgMtVPl6dJhs41R78fJl/gupU6WrZuJCS6CXkfzUCDgxkT0JLarjwaZ5k2LMvsu2286Ycr20nH6O33/9+06p6WTOgs/s0sbZGNKXKkupoDkjVUmCGs8l0LGvKEERpaDG8/p1qFUnz55KYr2/f5T19b7h5Q4cZ+DpwU5REn15fShXBsJ1DdZlDEZKNQQlM/MM9Had+DDMjaCBNeB8IFfOneTV503DsmnukyWZrilyPMMxx8OF50hCZevK9TE0KAvkHnd3Y7A5nZU0XLrg6BeaCKk9FX9fwCA5MWBMv1aEFDL7xvwQa1UJr3MeRM/som6KM4SnEh0/383P6WZhcQwMGWniKNGZHaUHpg22Fz++qAnQWxz5eIw3Z8BphDvOUU5NB8CwNxBrjsx5lOhA2TkSjc6Z4ZLzc64dHpbEpeqDvRLk4+V6Dd9/+eJZG85gNZSPlQRGkbYd6BsqR2vuwmFRouxtaIemn4fXP5xgsu/H6W1NKkRrq2mwFrQODg+EnuGcCZr64WrVyPm2vXr2IhWKDCGmikjefmUxVcxwpscnQrdIn9D5C21tHXI7VjOGBgbbd/e+T5VAInTq9LlulpXG2tXOaSvv1wwxM4GsscTOXv30pz9NIOw5qrIxFidXlZrRNIo6e1RvhsaG2qD5F849IYLhkZw750C15eGjH/I+PXU19CVNyB1qyh6976qA7vyF02cTJLjfCVwlLrs77ZC6mH4HNCRV3w704LwAERyuTbLv6etBwUqPn56HSlbTK5B+IwHyzAfhEY7Z+eOcPbP7zqaxOUCMmqVRn8H7ej7fy5Tz0VJ2AmL1fZfWho10Znq56FRWp8bb7Vu323f37yY5sZYZAk2Y4fC4Lb9bTD/TzsFR9+wHbWt9rZ09c7LuNJpINxMigyInJtuNjz/5gDr+/ve/j60XtCY4m5jIuISIwAwcxe6kwtnJxQkI2QeXWaAuEKJaJymnBgigUVVCr9vdrsBRH+rC0rs8hzszPa6iUH0c0H1DgEsVsJSu9LeyDdVPipqmsu2slN/wew6pREPyZn9SDeukaGsfSpwjs9y6obgVB1TQ63w6T/yUgLpHdH0uiaeeVxQ1fasSGPcH3Wl6bjrJyZdffhl73kveRt5WIDZUc8OAV86m58u9l/w7l3s12BZgVWesRgIAMj2Dqorf6YeWei3qkX2VKv5gbzvglXgAsBiAbbv8UlVGqvG/aIToUGWnnee+f8vMraxH1xtFohhyv72J9r6TJJvvcB6Knl4S4yhq7qngnC9EC1QNqh6iw7AcfJXogYRnvBN/KPGZDC/VozY01Bbe1awV3y+p4dGihHVUc/RHn8U6+yz2KzQ7ssYqqe7C+7WSdAfkTml832+75sdR1QsTo8ROvE7FTfU6KoOk8gXb4jX2R+xm3b777rucPbZSFVPynub8iB7tZz2vXvkogjZnz55KH6yuFy0EhCQkSSK30TGUtK34xr71If0mnXR1bxdqjSsR8Jzuv+u2xTeMjOTeA0FCzZwYD9slw6THRiMYgMrsvKK2AbHZ9AX3cWgwPiAiFtgoEmojATa3I6+8sfq+TekZNrcwNM1SvBPPAExLtbBokF5HgYDdLFGoUlJNT+B7w0uLwbS7V2IeqGtsqYKCfvTZmbms+XTXelGJdyn0iV99YGsrsRevpR1gaDhr7i7YY8JOqbhNTZYAjH67PbT6lnXhtwCOll8LwZVLlxKH+1m2+5tv/tAGTFchdb0KFK/zEcGErqpjLcQ4ZfOOcl5PzJ9ov/71rzKod3R0sA0PHLUHjx60W5/9pP36X/y6oYyMRRyhhgIHUhgY+PNQ196+fXScxm1oYhqqeL3DdrC70x58/127f//7qB6RL8S151hfPH9ZJd6Oo81AMWoqBb6UjgVtPS1Go7QAKyVgjbLTU3ESgnvlYI5eNu7gOsyoYIwTp+aAyDDXNhhl5WeBUfEEB0WHrYaC7qgCHdVm2kSHmGEPwrG9GxQEwoPe4Q/jTKZS0Hrt+rUYH3QQVQaJjOZvgdbZc6fzXi6IC7PwrhTMIJa///p3bXZuPsbEDIurH11pR/sa+amKGAZFRQyvfbndvv1Z+/3vv27Do2M51Fm/cOuhGaVO5fJwjkcDw4VGJPGouRE9epJL1SFB/RR2SYJDx7Bodgsvm1Hb2031CNJiX70Gw4QaILCCEnEgRblC9TlXpWO9JdMzuTzoEJBC+4KPbA8hGZrKBbKR7uxmkQhaBeqCFe9lnXr+fabQp0pVSUkMXIZk6v3RhF0qQ+GnnjwZh3nucinpEHyoAMmwNnQyCM9UO9g5SBDhvapB09HtZiR01YZ+Aq8EBK2J8e8pWwkuJlBbXoVXzihxoAIayaqkbyQTyYfScG2Q1qnZMngcPdRJ4i1J8P6eMXOoNAtnYN1xkoEHDx5GhaiUc1SPilMMPY4zGxwI+qLCwoFBqd+vb6bpT5AWmsJgn/AIQjhDyGRR9SA2nkEJ2mvURO6idEzNTFWPTnjuxXNeersUpBEHWRJAZWZiovpa3DlnzLmzlygg9iMqLTvbbWZ6Nv1SJDGttcBFEB4bMlBBpc/vs6tOQiAjojHImcxn4FsUbQADqqpLi3GODLOgD7XC5/Y9SJ5gBrLui5G2PoIOyQN03Tl3UTjbqCCur6UHixONBObERKF3XVDjOSnlsSmLS2hSNSRXMyz75jxCz51dPTNQeM+AfhIhAlXD9+/b//7H3+aZrCFFL4GghvY6h8VnjjDA/l5sAIfkfHoNDqmXB4+SfTfUzZ0ng+73cP6Phw4DlnDikZze2w/FUID1+PGjbqhpURt71bQSR/ijMMDuYdewDCwZHCqVnMyQagVUXLnc3iy9y/qbteIf2HNfqQC01t4tUV482VEYqt9ybs4dXeq46yUw4Mv9ZD9CbUzFHTK+kwZ4NkrAZ//YCHaveleqQuEz9j2Hff+I4F0zsDvOBvmvO8P7qu64u+6SvitCAC9ePU8CgOKq38nrCTZfPn+R/p2h4bE2NT0bddH3a5rrx9oZyn1HiB5FC7EGEtxPPv64/NrGevvmm28SsKqMO2sqPqawW4srH12ueR6bmzWPwkDs0FiqWuW+slPuALryq6hrbgbc0YuwsqTnzUyL4WbI34AxCp5nG/peQYvqzfDA0IeeJ+cZxVIiQuyATWHvvY7PmPsyXki5te37tHo6bf6fqz/Q51HvUT2GEgu0JFRHksfvE7w53wPuzlDJqbMnCawimV4Szl7D9wAserMkqpIffRl8fk+d9r3XL1+kRwOF3Fnuh0uiWSVYXF4MsJhZXYtLWWeBo7X1mdxZf6yvNRCEWUv+07/bD+pzPTMERU1CbX999gSbneCMO+8OWg9n0/f5iUqIShraOXLuTp85+4E1gmoIXHW3JUi9cIpnrSZ6vbTU1ur93NO+iq7i54zzc0C/Xr2u9x9EbzJE8vgoADPf2Y816JNpn5MfROnrqzEB9yI4gmpaoFLmX61VohtKbtMfSAyiqKP+hJo3Npr1YrO8tnjEczlnaKDitQivnD9fIj9r73MevIe7Nj9bg+IF894n9MgO9GP7I8lMFW4TC2CwS9RW24m5mQBC6Mc+Z8nPnw8YVKIeJdEtHhNzhgaYOUN6+wZS6fQz7pkKHGaROEfMVtRAlbxScPz44+vZX8kH/83PqLgTPPL3mbnZ9m55sZ08MRfAC7Nnd2unvUM/B1Gkf2Y+wg9jI9VnyN4bhwColvCrxhl3kqQvQORAQH82RZXEvTp3/kzOvYG0K6vvw4IBkM7Pnmpff/11OzF/Mv4kFLQkzBNRJRajBhzSjzZsYPZm7r7v2Q93z0BQz6rXwllEwbOuxB5Qqq0fuqaZQ5ld9/lnofCzHc4w2t74MNXNkbZMChwogElyotRp3TvVN/GMBMi94JvRnL/88os2e2IqVaOxkYHQvT++eav9zW/+ZV6PPD4f5XPlHA8et3MXbv5JM0D/pB/uM8XXrx8cO9Q1Mqy+cOu2Nzbak0eP2qNHD2KQVyJ/rJy4n6RHoF+SxgPt7buFaj7LphyVbJ5yadC6g1BjJA8pc3dUG3xqgzMz8XtzI7rz+l4Wl2oAVk9fKNrGdnvw8IcytgOQvyphoyEJZDlV1QelN8EeVDql9V2l9WoSgyrqC4HyuWgMNaoNo0ohBb3t0qWLuUACOobP+wh0NGILFgWrz168zDPrG6rgroIshtaMj53NrRge60FyyHNyyIwHFSDItEPh2VQWGDbvFeRSo6q+jalqcO055C4Tx0rCMs2hHec1XNpuzo7DDjWTmHCSaErhW29uxVGg62Qezpyks0WH3Ron8OsGFXoNGXou79FhXouhy3T58J83Y+Q/+/yL9gQd8PAoZyNoZSQ4qwTv92uuxFTWrlCz4jn3MrEz1JHcxZTWOWh84vp7qh/IawPH3cA01KJCcqoRkECDRLWevehTpXrCaXmNUnnDDS7KjIA3ctqjIzWgbHy8U4kai7P0/N4TTUCgnqboDN06apMz03H+F86fa2Nxomvdswwl+PQm0MAAACAASURBVNAMDdkJVaRT2bMXhYTupI+DsRWkSw7RwfzbDLW1vb22tLISaouzuL25HQdvSG7PDYf+cjDOHXqkgJCThexK4Hw2zcISFetU/R6a6wey55KCixcv5Nkyu2nbAL71OEfPZIgto2pd0kQpGNgr5NddEJA8e/pjmj2fv3gRCosXquGdq+nlkbz80//+3wloVZz0HylVO2+EAs5fuNSePX2SJmfKQUEWZ2azLp6xenDKBqVJP8Mui0KDpy5J87xVWi8pzzSob1fTvTMgGM+ciQlzh9gCPWfDcdS9XHACM6DG0XF79OiHfH7JrTPy0dXrodo4s6F4TU7E4XIgt25/Gun50NE2ippHehqXXLMvHnehyKWcVrOrKlhxLkpAo5pqw63vqpCCw57C5vNPRWZ7uORJKT1lJkUpw108ez5nwgwqFfbdvYO2urYex2OvKsGtoY+x6QCrihESME0MW9NKnHI/trY/BPiRIO0EOPqeD/aVExN09s3rAg29V9U/WOfMa9YE88OisFB17EAOAYbP4/dVYqDQOVcEIEJRQz3lMCto9r30AYyOBrBhb9DkqjetHHdVgfZjk52diIIc7La/+ZvftOcvCV+MJdHhtMP/1xjZjiMTvrdLOe1sW1leinPng06hd7Tj2LJQLLe32q1Pb4V7L0C+++3dBPLs0ldffZXeS8GKANfnATJI+k6dOZvn159mBpS5W3f+cKfdvPlpzgsaJV+EtnXh4uUg8CoOZhMJJOZPnW5rG+8jwc6HTI9N5LOyJc66Rny9E+U3KpC2fpIR9Jmi4my1+dNn8t++H9Az9baz7wkTnGVA5+FBQElnVsBXiZF5Q2WHBZ2CQyCEfbU+gmm9DpLVahYfyZBcfpcdVPFAUZF0qGr2gw6dEQ3Ygkzi/mxAUPHY2/W83qVLV3KHTp89E/lmzAWVsPRIjdcIAvueqk/svseivgaQrBEIPmP6XI5rrhygpQfZfL9vnu97Tt2Hvj/NWvtM1pUvnp8/1Z2hopz1KH2v/CrwDFslAW8pyfb0tKp+6T0uu+bfnWvnwHt6DZ+Fj1B5UDXxmfL5gGwj5dMPAiibbl8+zR/7kuRrdPSDGlko213VLjL6ofVVpRSY5QwFDEQHNr6gs7nOSnzMBBn1wZwjMt+hao1Xz1Ap75XUt+dT/TBrB2iqSo3Vcerk6ZKKbyVqINnw2c6fPdeeGTqM5bJ3EJBXRb2qajsBmTAtxEveSxyCkuez23d3pNQrKdqV+Arfx2YB1sxgYgfsM8VNFLXyg1UB1yQvdk2f08FeXs/nw3hxbjJXaG2tKnkb6+3ajY9LDGn/MPfo2bOX6W9h22J7Dg+TsJw7cz7AjdihQBqS9s7feGix165/nHXzuxKQVGXSp9MyA4jdQ+/mdyNMcHgcmi1VuJFxSSXqaYGans0ZuXLl4odera1tYiqRtcy/87uJjQhUOD+TE/G9Y6NVtUv15Pzp0IslYeZOGklBKU1i5nBQnfv2zr02Pa4Pd7xtd0qFFSPux/fzvfapaIx7H+ZBWWc0Xj06A+FYHbZ7391rP/n5L9pvfvOvYyeO6VV2PURhqgwctXMXPv2Tcpc/6Yf7pMYcHQ+NumYhkmlxmPv77f6979q9775Nv4Byu0POWZHAk7ioCjiMr9++SVCjpOnfOe9SdinlEocwSPHRUTcRfb9duHAuKOmVK5fSAFwTZusjlKMebK/fvEmPjYP926+/qUnOx+VgcQQ5YYe/aC5VBeJ4ampx61TIOEFGdaftHVJdW05JUyXn5vWPq1Ey6MRql5CUcgsnhnrE2PTBELoP9aNHjx7m32OoTs4FZUXV29hQfdjJQZIYqgpB2xkmB5zxxBNmuGvg6FScFCcTpa+uggV5EjQkaTk8TD+Q1/V+DJFKSCluacKrAVTe0zMxiFDzM+fO5jA66DjG1PT65MMBFbwLkCCmHCanI+ATSLrcpHh7rmuQk668Lci8/dnttrFVjXO9xLe9fbe4lASOo+rn25S0Z9HG9JT0wYr1R7cr+cc6M/UM81kHaE4vuZu+sSQ/OMaqNxUMu9x9klMTzit541z8G6erRNwrk9jXzAE6Pgo/mTEV4PeOT2WpeNBboRox+IMjQ6F2UcbBhd1a34jB0QcV5ZF9SdVk1jCTuwcHY0Sh7n1fAngjinU7e2lglbRC7AWSG6tr7emrl5ngbo0YTL0X9j19JAI1sowJHCv56PcrKE+H2HIIkn7GJNS4kZEMyVUG9zo+F/SE89HIzSHV/q+mqbdUnor7nUDjzJn2+s2rPAeUWkAkkajkaCFJv8FgXl8VEWIlsPEaAh5VX8kYQyjI8P7LK0tJpHoZcJx2eyJ46QNp++pzFgJ1kLWktteje0ODw12JvSqT0Oyiy9WsHHt7+erlvI8KZSFi+0larTke/9yJqZyTxXfVdPno4aPcxYiBcBAGtZKv7ea42F8iGe6KJu3IRG9thNawuroe4GRvrwK3JKGb5lpQOtREWiIZ9iBOukPN2UbrXHe6V0CTsA5l/aKmpWl1c6N9fP1aFJNOzc3nTlNMFAROTpHVr4CHQ42UsEGRJH6nqRiOtd2jgw8o3MSwwZX7CSQkqppkVwQYI9V/Y4iuu18B11Ybxtk3IiCURGIdKqolL+sLqCUhTV+NIcXjhZ7W7KuqCvWKVv4bAGt8PM3uPnPJrxdVp5rKBdbvUxn176XU6P7q/Su/0PeOeK06+5TUCtD41V//dXv46GH7+OPqY0KPlATjvROIuf/dg+zH8bGKwFjoKV/+5PP27NkP7eNPbraDo8MkH3j8pIn7gbHuiDX+1a9+lWSgqtEC1hqkrHdTYgLQsH6AB3Z4UQ/oRvVYWbuHD/8/4t7zObIryfL0iEAIaK1lakGRZLFET1d1VY9tT+/Y6t3/dWbFrPVMj81aNUWySGYmUye01ggAgUCotd8574Lc/bBm9YWLsjIigUDEe/fd6+L48eNvZAux4bxPuj7mrWEXeph7kmvHRc0Kdp1r1sWVcIFdOsN5nQconPgAnrmEVXRuXNGp9LqqxjWyTvhETXTPhFCsTEnf3E80x1T94XPoQYC3j21OQ3H5nE1mVA0R0AHqWDGJs0clntei/AUtU8p6muXB7Cknrpx/KsE8UxKd3S3PS7JaoAeUEpj7edN74p5Erp/7T1V49kqS0RXFJ9tXrtTbL6TqCUpv8mXd9F05kE1S7p615j0ktkTW/8pZJ4axyI7n8IhKKVGQggEy+jrKVg/lfGAr8XOuKpBgud8PW8LnGbi1oih+KvU2AWAk8Jd7TraA1yLl6epKQ+wJaNWpUkTMwn0l2iE2OYEM0HdNbXY1R4ABCq1FmvddIRAKXyrJx6v/EkZHBkhLrSubyWLmgtXdqLjhg8VuGfSwW/mnxlXcvXdfgBsVevYd9H+CXs7SBGJOXV2xtr6q2K9U6dFwTobusiepxhaK9o8o3UkdV1UgCxlp32uI9pnOGdcChVZN93l6JK9jsM+CTGurq9E7iH3y/ELujWc3vzB3U8U5Oti7EWAgyQHISFLfSeVsfHJc60fctbuzLUVcng+AMckucv88O1gRSroYsDw8LHCYPlnorXfu3NYMIiJaYkMJOI2NSniCs5TYOvu79FnanhLHXdedrENjLVcAZdNYFSphF7JL9AcTU+clalKKC2xmD+NUDNhBXcMe5emJQ98/copHqK5RSfJA+W4JgiHMhJgOfXL0USGwtbO1G90l90nmGfia9eWp1zhrGzGIfiHQnvfinPcN9sWvf/1F9PbQt9mOof6++POX/1d89sXv4m/+5m/VG8l4ipSQIyShmGzy7l+Vu/xVL06Jjnt0qOj4QzkwzNGh8enF9z/E5qabs0FpaOJnwCBcSrJyNiSLcV67UM8J6EtyYObCetAam5AFIslQI5YCgn4pJ9HEeV2vib9KBYgDldSlXHbtVxVmbX1TyQMVJTYJ3EY3zntiLSoPcE6ZgeNGcCbsFtWXQkaLoV1ZQ+GGJt1uzU65ewu1jU0rqGi2Bf03SNda4YSABqPunhHK941YXV+PjfU1vYaE5bPPPlUg+PzFM0/7VSPcZfR092smDofa1ZqKrpsARHSubL05PJNTk9qw/Jy1STxhAmWMmvps2NA0TSKdXIIKMaBAkN/xvgThcrI9nuKeSsoEVyQ6OC4CzBtaSRnlEhtIDBoGhUoc94JjRDIRmBCagZvjiqL20NiJ0f3x9Y86RKBwJLh2xkbLRC/Kekd4X/fpMN/IQ9hs3AtC2vl8nAR/TzDAocE4YfgkV04PQdNcat6T99Kw2owClxwg/6Wcy7oqaK/TOGeEQ2ioytyeUWDqnJF2jKKdGSgevUIEi066eA8EERBiwAktLS7E1vq6DJJpg7W4PL+IuflpfaZpZNATerQuvM/Y+GgcHB8pGf7yz3+W2gxUgltLt5T4/PDddxKooI+HIJ4zkMQAuG43Chu1Yw1wagogmKR9VlWAAJhAvw/rphL2GQbT/TfqX2ub3omhFQugEwra7965J241M3z4jPFxo5d8FnxnniUVGNYdcADKAoDA/sFBPPn0iYzcV19+JecDcoahZI+xFpKuzugzaiYV0NFSws8e40yBACYuOZ/J+bHstXtz+J3219hYlgQOxMoHzrAli9NcDK7TaKqH4/39f/X3StJwlp7XZUorlSn2GsMced6cPQL3b7/9TsEivSBUEBhwzN9x3Th90EbOhKXRO1LcuWrSQHoRh4ensbWxLVoMAZWTUwRNDB5QqSCwFQ1QghamtfE6AJmU+FjZsGyRh+7um+Zr9c7l7EwHek3hooFdNvmqIREU9jS/TwkHe4Q9gPz3+7UVVZeFZGeD5dgXJLuaAQUiWCyoajWGGEQDRJo14zwhENOvPh6hlE2PETB1l2TO1SjkbZ182xESSLtq1fG8L4Ew7hfQRPMCSPW5gBXuh31NVYFnyv4jGBYHXM23iG8M3qhQum/E65aaognGALz+zT/+m3j+/JlonqCoiFFAjZycnI6xqYn4+s9fSpK7V1LxJHttoZkMGV1cuh2Hx64sglajVPT+7VuJGUDFpk+B6lQCF0zxxGd2lNxr+C/9B9fXqu4JPW8Bx1nql/kkPAOSmEoJG15SzyY+kyHF3LMGySJFnClUkXiCoEKdVbUFAE4N2q5apy+SEfqtEr0JZTcqTFAvRSXK7B7rxTOA4szap+ZlA0j0PwL8uLrB8yYI5NlA61ViCQLf4P6qqm7zPcDXr3/z61hZWdFr1Yt6eBCXmaId65mSD9By7kfvx8BP+hnrTVVd2X/YJ3wnfX+sJbaKXhb2HJVlfF7aN1xzoiHz/u49Mj0p+TSSXzMEXL3/6T6ddLsaA3Dhgc58gXTzxWf6vwTbnlNHnCSBIEQh5EJMR0u9LZodyEBOzTLyEF32KvbJw3kRiqjJZ+veGw3Lejcsz876c+38bm5mRp+DP+BvYKukM+5n6Apxulc+B9+OjTX9EKCUERu2O1Q9E43cPaDYtVOrIdIrRXWg66fkIL1PAn09XHdcABnMFfaHznjOc8Jkf5uOI+iLTQp/YnWocmLfc355FVub29rPgAESBip16fyrBzg7/0mIRlXuPs9/kpBLvWYKGTTQ/SPt+ZHBEdHVVDns+glAcbLX0XlmfiO90YgccW+JQWBWUtz0NmIz375/rfM7PjEhH84ZJtnB71MEWN/aUbLF8+OMpfmE9JwCMmN/SfS4F0A2EiqAq6VbC6rWEGdalbc/nn7zrWZYUsHf2d6V0hlzgEYn6OtBOt6xEHaPqgtxMzEgdn98wkOq6XcrdxeVsPIcKmnUBTP1GNoKwHoGIHchRVLiWtZ18da8BFVgNFEoOKueizZ3elRV/zvFDCrdGoIupVvHUuw79rpaHAb6s8TNtv6Tjx9L4In3m5maiK++/io++9VvNKNOgEE7pSkd9dJyvb9IRWdvb1kqBJqlo6+2uLgYoufffR8flt8ZYYu80NCXP77O6GMlDS8iETg6Pc6oWjkdQGYYwP+kmmH1HDjjVxn1DONwrcX4+JOPFPjA6UOe2M25FZUZcXoEGQQi8KQZkomoASgUwyhBgnhvKkMEJVeX5/pexiKrDtBITiZuFPQ0TquX0W5dq2+CDYgxYfEJukCHnjz5VaysvJdRmpufVWmWe4EeA4rKMEJ42HtZyfOTTz+xvOqF0VQZ0zaIKZ/bjM21LfFrCbbJpGU41fQH9YHs1o4HVIBqGUowXAe/J9lZXV2RMeDLFD43mDIAjACQLzVCwgWG+pUZBTXgdjx3AgdSLpaVANIHxc9AOUEfKUvjhEFMMLZsXAJiyqjzc7NKnPoHoG1RYUIpy2p4bHImnhMELM4viIfJPTKULwWcOnAZPSwFc0kDn2fKZ/MMPBU9FHxoqCNzDDhQ0OKGPX+Dxj4CDfOZswqZ9ldbgb7kGIXsej0TrcD8XgdeKQgjMMOpOBny3jDtx70MRu5IqFjdjuhzKJdwoEXByWgaAgcIBq/q0uPHcbBvoK2AYhHQQG/kb0iqaYCkogAS+ujhI1WMoLFwD0xvHpucEOqj/oyREQVqlOeNkKfrcdKCYWU/E1wJgVNi7uA50SNYXw31Fe3QzpzGcIw+lB2diTP47NBkrBh4dnYs4wsyC50PHi8AB+eVeUYMXmQoI82vUlK6QA3IzZ8a/njFOraEYP3w/Q+ivKysgOQxKLAgVUTknL/8ly9lFBHJ4Blwnjg/iefOHoTz7aGr5zE+aql6nhEqNQlhlbUiwc0abwEeQNnpS+J67t27G5vbm3I80zOT2mv8bTFXEALHZybVJFA6nNr3338nagOBBddGcnQgxTSCwWtNdydomJqbkiIPQS3qPKwf98F55ZzCSdcg1NqlkGEpAEq9hkTHww09eA5JYKscsX+RIibwEEWm2VG/CRUVehVwaNjG9++X4/joTOghe4Rrw34AHvB+yRmxJ6+QLc5QZbjbqn7XrZYUrXZUUWAse/gbYgTsS/qCCCAQQWHtLqHySnKfSoRnPrgfz2g4z8V0w7LWmL3G+eK5cMb9N6YRJWoa85HY6w7KbKt4nVFkI/MK0nDykraG9ucGaSP/RrR5jQGNenz2+WdxeHQQU1OmxyX68+lJNQqVrpiZno1Xz17G1aV7Inb2tuJPf/qTKBycFQIXePTYARJfwB4Skn/4h39QkPR3f/yDEmFRJuuMWzi+EeMRFUkUmDP1DSCYgUjNm1evY2V1RTRN9lMhG7SHvSSIXlhYki3H9qoPZcQKZQAGOSmU9mqN5F9E3e2Knd3dLNmDwTCpezk6OFKSQXWl3EMg7sF+sofqr3RvKXuMPZKAn0R1Ys05p1w/+9vKeE0lWVSgoXOWshkiBLEefutnQNDG9fJaqr2qFCOXz/+ynkXOJfeALRIlOOv9AxB14swzOBd4hE8bHh2N9+/e6xmKdp6JJWDfJNRAdT0DONjPrgoBNDV1vwyxTlVe09UAilAmPdd7ch2ApEkZMzW6cy383wmTJcE5G1R+VRlRYuBh5uwT+lcBfJKCpNT81HtbViySaLmm+FGNtpgCgS1xRaLKpf8mgA/mgJJOglZ6Jhm0TP8ew8TzBc0XI9FK9HOSRVgfiRbLz01VsyKc8IyipforGbUZG0C/MJX43v4B+W8H1pfZXEQrw6n/rtNRJVZzayQ3XlFiSvUv0Veb16amU0nTOc5FLMwvxKEq2bZDvf2DEoMCFDINvS7FRM702cmZKvfcI3vXqoIIrFhkCPvG2SBWSHaC59kBnFEFeDBOz6sCL/l9egb8zaeffiS6XH9ft2wfbQCAuFS/8JXMPsOO4tcWlmbi7fv3onb6XnuiF/W1k5PYXF+L3QP368DwAYSjB83qhPjOMfXbsObYWoscTKmyS/WE54Z9hZpOdfTta4ZRH8lPdOszUBIsRPXS58A9nO7hpq8QJV32EsBhLu9+UUYeMCCaz2SPVrI+s95BgGQXMADrsGW6x4E+VdZn5md1Ppkbhyrczu5evHzxSn9TYOTD2WWMTo8pSfI8nj49U/6t5C+fV18SDCP88607tzUTaUC9XU2NDPn2u6fx69/+q/jVF7/2CA5VmELzMk21j5iaefhXFWn+qhdnWU3s7n6QGAGNkKksBb8w12nGq+cvYmX1g5IKDjILQEXn2Q/PbwZlLSwuxonkcdtxeU6TLZQbMrW8eIigqkbNfyoTE3jiwO/dv6sAFmKiFKFAyLIKAMgIBkuI/8mJuIzMwqCqQsmOjZ9oPGSdMxNIbBZEddNk3Ma1JEFv3b4jdJmS+vTsnJQryGI/+vhxXNXOtVG6Sz0K2th8VILGJ8fkGMjo+VpfXdcGRJ2DrBcnDIoFggCSADKEQUPJA1k9krKdnf2oXzXjYP9Qm+E3v/1V7O3uRrm7RyVNqkrsFkp+BMAXVfioF9HfPyTlOAKs5RXL4WK01IR/caEAFwOAEcf43bt/X05Z3FYcSBNDX5EsNEGRUAVmXjBXp7fPs3skAQ5y99MQPRwkyKUQjbdvVYblMEgqUuXqYUmMg+zzs8vrmvoEJsZR2wIhQSygbhEFzf1hHsmgKBlJjYgqHA5YtLKinQ/OXU2XbSvpYRzsZC153N1Ng6EFHHC47CccCUnXwaFVhjhwoi2hPZ/1jyQkBFQk9QKQJONseX9TN5jKbnoE72EHaPUbO8dLDdGE9iKKHlPImRZ9dKwqIeycBhLP5byk0vli32Acj1BQy3MGuqKqeQYRhU5HaoAgKKgXYnhZQ4KEkTEqhg6IeSwpUGRfGU23HC/VE5oScYjcA5UX1NFokkW0wWpBnrPDPfFvD5C1zDPD7hheRlDHPuI1qPowG8QoII3z59pHJGz8Hora2saa5iMQyKCqSCWIhlr2pHva8gogzeHnWXQUFJKEZ4xUnTsmheNMCMwnxyezuUxOsEjAUb3jGfk6ap7plPXeUDGqlNzvxOcl5NL7r1fvRcB898F9Jc2UMh8/fqzZXFSicCY6J7mippSfnBzG3Xt31BTa1zsQR0cnStCQE6cXhXPFPDCua3X5g5InPge1wPWtjVhavBXdPb0q9b969SZDdk1lhM9OBRsHpyQvQu//8yG+CEDwO/Yf8uHst/v37mT0EtSpkKVFEIVp6A05l2ajE3/+87/E5DjzbY4lwqJGZmRIs2n1rIN6kRgMnDWFi2JRMBUNFFKUwd29WLi9FNv7pgBdnp2rSsY9Enyz7iCXo+Oe1UKl1opu7vNx9coJBc/AwaGDvBQIsu/N73ZlQU6cZyoahytmiXqHLdAE8Oz9bBtAYD3oMyn0cb+iNaLCBC22hCIXKocLCryouJFso5TGnpXSVaGjCl7ttBbrKx6HAHXi3oP7sbu3pUZZAhueNbbn9cuXEmQhwadPa39/R+qcw6PDkiTGvrGxsXckv9BNCM7VP3F2IVGNnc2dePrNUwEd2ARJdyvYN/1yaIgKqnsTSRBFNSt0BC6wXkO9CBjk4tGjx/HDD99rEOvh0YlQfuwRVRSQcc4TQ6fxq9Bw1jbXFJBq0CxIcPZssAvYwJRQap01X6PqAZDHVjaFBoPtd48oQBCo9IgQYdZCDf9dJA1VASceII3c85nQd6kYHp3I1rMPmbFDzxTngX2zdGsx9nYYINnnoZD9feqfkg3u6ZF9xdcSlFNhSdU99hXVojSIkfuAIgZQxPOEKs4ZwuZiUz3A19Q59hJxDPsa+0J1ALYKv8PWpP6XBIp6kPa5glGe2ds3b3TOSAbY/+zjcqknLmtnUkgEUOT58ZXANK6J6zs/q8oHcl3YTKTOSZLdU+qeWJ4398fP1OfX9RP9DM4GaDSVfL7B/mEbU38ufoP7TFWpZA/Zo6mfiz4yAntec3V5KbqdVPdaLYEJzWYn6gIwmjciFoDRgMCcK/bCkej47qvhuY4MDyrO4HljW8/PzDrQGA4qX9DmrhCxaMfxCSBlI/oHhyUEQ6zF/WJLGWxJZVAiCld1VRJJ8KFoUrlgn7hv0hRGg6nNWFxY0u9LBbNrmKF1WXcyyheVJ6vfEUsAII5qiCVxaYp1eaZUuKFeE6TDNkChl9l2ktIv0bvWE33dPaK6srb7Ryfa+wImMzlv4hLuOwGoSeSD4aBuL0Ci2tRhwCz3sl/E4f6RhngT5/Gz0ZFxizJVuqUUxzPkfrh/wCZiIs47SWelG9npsuTWl26bgYEdTD06eYaHlw22cWaJo6Bd8jznFmcVX/NFJYqY4uuvv46N9W0xoToAyox0afpZ60wVkZaGmXOufxO7sve5Bp41vb63bi3Go4f06Qyol/yrb76K3/6r38eTJ5+b1pmJknWCSrWFHKZnH/1Vuctf9eKfJzqiHaG+lTV3R7sZhVwnnn75dWxsrET/AGiSte5/fPFS8ygw0iC8GNyuiuldo8NjQgtpKkOGVpOSW6iO0OzmngO+QOBAph89fijVku6KZXnZULwCw0uwTmLAQ6F8/e3Tv8jY53JFIZ0cKN6PEiGOh4GQ927fUpOYA0Y7YgJHOPhECbNz8zEyNqzDhWY/HHTNkSgW4/DAcrf8PdNdydIlALC1I3obZcVGuxlPPvs0k3Yuq5/l+bPnMpIEsBgs5Ca3N7fj7KQaXQUjBb/64vM4Pjm46YOhMoQBRPqXAyEu+lVN9D+kBldXP8Tnn32umTVcN4cAwQOMNNcIwoqYAA4W44GzYX4EQgjQizi4tbpL9awBvRBQAxN1BqEIKFmal1NFkjPNtDCyhlOqXV0KQeY6OdSgFCSr9+89iK3djRgcHpJhw9hyXaaTdJQwJilofpf6s6QoJSlpDz0j0SUgI+ihBwXDqKm7jWsFoWzmcrkgA4FhICmCEsAh53loenKbOTOWNFfgImUbS3DyuVwTxo6vhHKD4PE+RjlIxiyhmQagQh8DLdH7YvgRGih3CZmCFvPw3n0FKSS+UCX6aHxFU3/ckqIgUaZRWLkrzdABwdOskqXFmJuaUUK0uroho4LRICBJ/O5EKaGSwvokk3h1sQAAIABJREFUqg6IlqpKFcuV04tCkKHBmCtrCnp4PUgxG4d9SXAq+WrNLKFc3ht3bi1maHgxzi+qsbG1rYBDiSLy8FMTMrAOBrxXSRr+8d/+W6lPgRyyznwuVSGjrsOxu42zgkZSUzWDvZeCbs7z4aEpjXKSo2NKJKT61obWeqBKJWgiBp/9Dt0HZzg1OaEqI/uHpJ31peK7KxWtLl0H18N707uQKzDsjz4/VLGupQbDPuD9Sbpq51c6M8vL7zVjCCWndrOj3799+17UPBqRnXCb2gkKmnjviJbsHeyqX48zhFwqzok1oyrEsE+Cw/MLBgsTqFmViGeS5MOxk4AirJvVBvNx+84tqa7t7u2YVtR0xaK7F+n7/tjf3YraJdPMq9Fp5VQ1p4rAOivgzuToqd5yBqXklYl9ECrR86F5ICTg/BdlukoprpiLUS5LUXB7azO7Z6abF/RaZkkJkS52ZQFJRcg5qkwKJAuWEE9N7alh3GpdpuKyNomWks6H6Fpqnr5UAMZ1a+I887yY51IzbZIgzIpVBMFHMTI25opn1qdn2s5R/PFPfxLLALlayfAWXTFkryF3TOL95uXbOMc2twtR7q/E/ccPlMRALUURiNdj0wEB7txy0nn//n1x6zc21+I3v/5NPH/xXAE9YjY8TxrxSR47uZxANmZbEJy8ff02RoaQ3Ken4ipOzxk1ANLPnCono6ybm3qt1FXu9jBG+ic47+x5aGjs8bev3kY/6nsZ1diUNBD+LlFo3Q91Iq48+5Z15u+whYA32L3UB4q9xZek4Jjgmt4kAmjOIv2hBPuACxKGwcZSaStDcR03WKbBlh6w+vTpN/Hw4UOtI/0BV3VXk66pVDZaN3Oj+ByqDlBc8Bv4A3yXJf+hQg6KyUBdD/og66+G9qkprRn7mM/FZ3OtngdnxoEqBdmaqgclE9vBJrJWDJHlHLLOTmzcZ5skm1k7nj+9uQTbzJBCmYozMDwyHisflkUzhOKlfQUtU+IczJzz80vXkypE7i91H1qiPXJW2QfYZhJJwE2C5kQd5JnQj+ffI32eNctnTfqqaPWDypvea5vvShWJFE320EP5mStQiD2gYDctaizVSZ4pNnB/e0eAyM7hYdYo3iVWB+9JFUaU2cxHUpLnOWgsgp4/Iz1GdVagZGlmTk+vgF3iGfYmVQjAFQQ8eAYkIgd7qDSaQk51gaQZtTL8B60KMB5evXqZUbgNXrEO+Df+z30BALGX2HuIfrD2JCk7ewfuMbwk/oG5QEzmvhjWbYz4b3hIa0ciDGAi8Ob8QvaHihTXyx4fHh+LSl93bAFGZuIfCIIgRsDMPxJy/BcqqWLJlMsS09J7oEbaQw/1VHzy6cfy/cSCo6NDEqXCvwCA7O8eqOedL2LO20t3BZqc16j4Q8Mz/ZG+Mfo3oa8R48EoIXlWct1qR99ArxJW1jLXbEepQiXQ858Qj+FMcp/EXYBwFBjwkwjp4MOPDw+lJKrZfAy+DRcpomRBLdt/Wh/OdC6JZ4jZSZ4Y7g4gkevKiyKIv6aCCCuMWVp/8/s/KNFRApqzoAz6MO7lbP0yic7W1ocOGzc0Ew+qQlGN6616Pf7y7dexu7sl2holxNPT83j+/GUcHh3fBI4E+xiK9dUNBVEkNBhuvjRZ+vggdjRpnj6Rbm0YAjiCECoZc7PTQuQYaIXhmpmeUdMmCk8cWE1IF7e8pGTHQxKZKWAlCqHz3cjbeXAZD5ZEK1EwOAgy/v09MTYyFAOgpEJBUSJCssWZJVxRkFzuh/IjSCaODyfx9Vdf6+GC2M0vLrjX4PzMA9rauZifndfkbZC4nf1dNWKKdley9CYS2PCSUe4u95iax8Gkec/ym0YI+DdO997jh072QGl7++UQqIxIsYkGUTWhc48WKEh9GxUc+1U9LpCWFJWqz/SFYl7ThkH5mctixSJmmHi68cUFwTRzjvK6f95zZ/8gyiAlcDD7+jVVGAlyNrbkggumRAnt3EPTn0nkR6qcmZdMIAcVIqFAFnkwTaeh5n4CYhAyKJH8DiOpIaX9UF3qMTnraccYtOH+Qb0GVJCECsdO6RNHI5pNFmxxcLiu7nJP9A2w/kaAuCZNLkaOM0uCxP1uXkcpx/wPV34I/phd0qghtz0WF416XIqfTZNmKWagimQBvFSdkOiukHyk5nIkcEFkUd1itk0+avWG6Eeg20MD/bG4sKBkCW4uAdAlA0I1YdgypFwr33Pvab0KBdA+khUCpUrcuXtbRhUQgDUjGJICIY2IRyeSYWd7U6npLsONZTAiPWf5GBsfib7+bhmyapX+OuiXtbiomycO6tRDL1POPVhQG6HJoX52cOIBeQQKapTUROcL9XJUa+cSByBYSXr75vJawY6giLkFBImiIOWh1fRoiCkII/dKooLzt/rPtSoMiB2kZBaqAutCEA2llWoq35va1ohPPn0ST7/5Wv9O099J1D598qkoMCRSQtZJUCT9PKAgFZlirosvhn1SDdYMAklEN2NoGMEDHK6dy9nJSczMzZpSemmqx/HJqQQq6Clk4CGBAkHj8PDYDTXJFUiG4xWiLxsYKgntvh6tJzPGOMP7e7ua2A2yiIMTVaCQVyIGsEMQgbMVXScTTUjzM1ir1IRsai3DO90Pk4YVSgq3UhG6yZ7DgUHZA/0TOpk1W59VLzVMV/1hav53AO0k0Hu8TmkTGV6ofWrWJ7+yI+a1iY7DGqUevZ8CsJ+qp7yn6HZqnG1LDEWoc9sN4fiVBE44AXLvjymnJN7jsbAwqyCQxGR4eCCa1yTuk6r0kACxts+fvYzu7v7o7x2QWMnC0mxcXdfFScc2vX33RjYdGht2lgSBQGVqyqpTribSv8EwQL53ZWd+cV5T1V+9eqVzldOsOXqxoFnVPEn90uIR2BsACDUP9/k+RT3sLSv4gp5jqlRJggBKbjuhiij7NDXNJ/TaPRKmmvH+JCogxiSknA8AESr2BEzILoNgY7O4F9YU2poEZIqmofAsNd8t6xsxnRdbakoQiT/nV76TgAhbcXCg+VVUhlDwAvnnvGELkWBnkj3+m7MEAKohqOWK1o59B2vEKl9FgU9JoMTJMn2K57It/Juzjn2GEm8FQAZLokrZFFClnl+J/TjJSVQmfKYDNp6dKZKpf87VmH6dBSq5CI4Avs3NzmeBKyDkqlglakAfGoqT86rWkEByuG8gO3e2/0nVjCkY6qVlQOsYKl8VAa0kMqwdbQPujbJqmqtPBllYI9GBp6bkv/g5SRi2UjPGQNvFAsgpKeWeKft4ULOFCLB3w4ND2lfuualJPRC/iS/UGZWMPQkcfsr0vARIUG12Imeghs9sNOvR3+seZny5Av5ySVVTQDVsGQkT10ISlAbT9g8PKl5g7xFTcS1S7zw7VqxCkgcoxmewFuwpeo24duweDBJoXJxnrkn+Sgq2/QLFAce4J4nZcB7y7k9kbT3jq1d+AAYB12whFF5nkSuSUpTJFBedXyhGIY7lXGE7uEcUSacmZ+L7H77XYFZ8YKPekOLoq5evlAizBsMj/XHr1kKMjHmw6cGuFSQBfvYO9rLe9VwcH5/qujmrpUycg3szPc9gBiANsQ5nHJDPghymMxKjaQ0y8ZoyYG1/jwQNkMHmmYpi2g17aDhu3V7QGmDLrRBYjPfvlsVKIEEEZEqV91bDVXideeKSawaom76MDcRmTE8zc+46BgaHY3HxlirhtIj0dHfFqzcv4/d/+od48uRTdTqRA5j1ZcXiXCFiYuoXkZemR6cdOQnxMKCuy906zUa8ePZ9LK+8l6MjwEQN6vT0IpbTfAKCyX6UcKqxtbmTTTWnr6bHXM+rWlwgG5nprZe6KtFpNvXQWaT5hdm4c/uWpOgqTLzPmi43NjfcZ3F8rACaJnwWZm1lQ30NcDGhycmhV4qSkv5Xf/s3CvbopWHIpLL/HpcuF28tKXB+9OBenBxbJhB+PZsJg8jBurisaj4MQdTIqMu6lP1e/vij5qpg7FBcwgCeHB/eoDQEb0sLt2JtbV0cx0ua5zVHI+LOwqJ7LIogXziiugZDugHX81Cmp2ZuaFIKGur1WNveiDuLS0oqaHTGoLKO3A9OBJoTGxTnqybVPElCjwwnSD/cfZyH6B5Z0ydO7v27Dzr4nptzFVPTM3K8yJ9CV0tOE1RobXszBnpAjcoK3Eg2oUyUKhysQc0rweBQ6Vhf21BSBVJBRo8zUH8Iah/0LWWBCEY3CVQQlPH86Flgb4GOcb0uKedjdnY6Kv1QmXZNbbv+aR4IjfNduXwcn1npRsEpzlaHFsTgWiV+UEsQo9Rsmnp37GxsZKtVjJ3lGWnILEmKVjUgN/wzKJRgE7GIq6sYURWseqP4Rgh6UgWN87Rn1pe1V3UJ6g0Nyk0jLgSGOAf0+Tnsfg2CA1figqd+mqQ2w02wRzwvwFRQAhiaGpF9Z1irBBiyRI5gkzWlTC0U/dTqPHB5+SzTViqq2BTLNKCDlqH5z5yNRtRb1zfOkMQSw+jmU4Q+rjx3qh+63C0ZPtCaO0tLWX9IKfLF/I3yWqIGSOaWOTADDBbs0dA4Ehn2Mo6bwAVqS1IipFLJPuEZgd5CZVNfmIwvFCXTK3h/9pCrxdCi2tr7nGn+T8WEdVu6dUv/5guJaPplmNzMGcGJUVXCQXhwnqlYbc06KmoGFZRJV2mWRHEDCQTtgxrHPeEwOKcEHhsbW1G7uJJyDckvjpWfk8jz/qnx3ih1I3AzBEwK5Cul+OKLz+V0cdQgMVBNQSeZESPgZ3cntrZ2RX0hwNzfP5LN4kuV0TxVPNMRWR/2N9+znwjgLO9ux8/PWUfsDefC/WyuciZqk0EKhv26jw07RAJBAKwEXhWXXBRQ5cxU1JjgkOhCCfV375wVtfjbFGAnaiK0KQLbVD3jfrDP/gxLxydQxg7SfYkaBogqUDYv4vadpWg26jE6PqqqJ32bAHfYPmbecKahZK6vbsVVrREX5zX5oLHx4aheekAz18Hevn3rVpyf+RyD8E5NT2cNwc0odzOb7Uo9Wew59hFret1qqpGeZELPTapdHanyUbkDcEuDJEXxQXVRSLwbjklepiaZy1ITYIFNevf2QzYHCmnXdtSb1x4OmIk7mGJV0/uwlwi2OE9OavNKkOmH89wi0wYZfKwAKZPUVwBLz56Gitp+zi8s6N/ugwJNN2WU+VkAAOMazm2pX54NylsMFwelJuBGXpr3gX7T0miBls4G1T/uDYqNBV0utAd59pL/zwJ8JVsZLdIJ9k9N7/g99hggCgJEBK2sP3N0sGlUh0Qx2t/Xs+ceqORzBi3/biCJM8Eap/4f3hNq7vjEmFB16OWiOhfd28TnEGNUq5dac+57ZHJCNlb+4QK1TlN9uF5UDXkA6lduYpeamlkCsAidWNRpmtqbba0DcRGJSqrOiMqYjdpwImFVTjfTU73jXi1yQNDLNadeID7YyUJB+5QYwcAZKoQGDoh7CK6hf7KmiNKwZw0cmILHfp6aRkK9lc11c28elQkC/8mJCdnxudkZ9TBju+gn5HxQeYBWiNgSyQ0g6tzCQvynf/5PcXvptoBmUY5VqbPwDnLk3AeVW+wC1wIQxP3iv4ijWCdiC2ywKYvM/KGh3mvPvgckB8gBeHcSY2o7kuNcN4JKBPTscYBJQKzECoGuqGQuU5NMlWiug6QHyh7xDQBaX99gPP3qa/lAYhXkyPcPUGBEcKQQs3NTMToGVXJUlRfYSId7h5EvWSgDgQfs0Dt8S5kZT1TsrcTL53GGHj/+SFV/wDjO9ejYmJLLlKiMjSDGAIBCdbMTI/2WsmZ2EokOIg8kxcTcH3/8WMAPbCLiDc4Jg3ZREF1ZWbPiYTaYlX14dWlmCs9cYDRD0ytlAzeK365VtWq16zExOR337t63fQZUqlXj7fu38Y//7f+owcH4AJTXUj+xYrf8LyYv7UTHFR3CtoLUVfLtVrx88SzevX8jpIueA2Qwa1eNODw+EYWBxIQgQahAzU14ZG0sHofEGywfW3sHNry5ruimeRZ5zmIhxibHY2FuVggTpUg3NvbowCBzSxPnwwcPsqnazL+hp2FDUnmSj64ShPZKPWjp7i3RxlBCEvKVSZISbNy5d8cVjOurGBke+5liEI5tW3SofNHGHhUYNjBGAcU07o3ESuheF81XA6pu4Ej5GU1tlaJfz6RrQtuuYimKhbJQcSsv0fzeHzl6kUolHW7el4oWwRJ/i0w1ErJ8gRJiYKFhQKnh9SfHRzdDxboqZSGQsxNTMqRCu7PmMALfrhKDHq+E9FAtYu0/evyReqtMg4L+Y6SCw8TzsqxsnyoskuttXSuZwFisr60JVSRIgHvOe2zvbut6KF2TjMGJZw/whYPR/KSWVVhERSkWb3jIfM9B5dmcU0k4h/Oc155xWR++/IBoN4laUWUuCxUnzdJoxfDAkOYLSHlOCDZrbbEEl7mN5qk0nqnT8Dv6RFiXVF06OthV4z39LSVR6xz88Vr2IoFFsVzUflRzYMvoIMEujoYhjifVYxleEisMX1JIM/LdLZ4rn4nBHKRqkM1TIMHC0cCZpknZa+Xn7woFfGmj3EKA8/TuYMSG4vHHj+PZsx9EF2UvGS33rAQH9pTtTd8geGM/gTKDzvX0lKNEIFirRe2yrp/TV1coJ4WeQvQgnT7oKc2JKoJSVaFS0GyppPrUbrSEzlINRYqb6yY5YUMm2U5K+5THOafIyIvDf3iYqUlRcr9SssB7ItlpJS/Ps+J+QEadyBIwGeVSVUR0RaY2I0Qy7UQCvnu9rgoqlWH+HpotZ5DKFMnr1MyEh5cee2o2FFFezzWDGoJULy7MCyFGaRKnSZBDEFUAwRwejl3WdBBksFdngL2Gw3jx7EcFV8zy4bnwcxB9vvg316wp9JGLetaTAl95amw8JifHM9DlXP0yBK08o7n5Ge1hnsXbN++VpMHtpiKEbCz9ATxn7DG2ESfJM2OgKiMA1NyO1GgW/PxcsQmKL/uOL9FkNLDZjdCpcplEBLzvR7OZFVRzLG96rdlA3v9Im0qxSbS3gvY6SKSqNBn/X0lB1pPA5/L5/kwSsII+G+pzojqnRJ7r8N+CZNqeiBve8tDLpSV6dM5FhxbA0VOR8qWS5KJl+UGR375ZFl2kt6df/ZhQZJGWhk5CgCKKozyZRR64btGj2vSqkETxvq7sJOohSC/9Ul999aWQTYIWV1S4d9P32POJhSChhjbT6R1Y8nMCkHbLw36psErW1axiDVV2RYeKBLOhSPJN3eJvU+9JosElVScpMFIl77PIhWzQIBWvqoJkzoXl/HdU2VRywryLLAhNFV2qHASbqmyr96ImO8O+0kiBBtSsiu4T+8/oCM1foyeu6NkxUGIqlV4PVL661HWTFIHYE2ha5t99PeyXpIzF82VfKvEmyO2EKNI8T/YDH2R/ciV/ALqUkmatN7YFpoN6L10x5N4J/kms3Bdp2hl7ED/P9eDb52bnFEvw+fwf5VGqUgASJNuXWZWF90S1UNWtbKB3DbAP8KGvT8+Hz+TeNCSdPkPOiJRVXZXkOVAZEiAF8JDPidnBenuwdk1JHEErtiiBhawBNlCVqLFxrat7aUxJZR+ZCp6Jv+zuaR3pweT5pfl1qOLhC4kBNEBUc5TOBIx5XIgDXoPAVFQZ+twt2wsAkvoqNeA6qwAT41CtALjimk41cNIAGj6Hc0pQDriNnec92VdimOTNFoIBw57H/lBxYD2Sn+YzqYjIDpB4jg7JBrIHOB/j41NKzBVDncBEankMBKpj9JczKkIDYl15lMplhzi0V+eG6+QzlHS2O/IXEtMi2Tm/0Kycw70DAXgkcgK2CxVVME/PDtUGARiExDVKxgzc5jken3msB0AM7BfAYfUiNtzjyBpbVbClZwp7IflcrodrRzxIa6VepxGL5mggLKBoMWqIOABeQS9XL/ho3L9/RwrAxFgGxCI21rfESAKo5tl41miX7BfCWlA329G8qQ7TGsF+Z79QKGBMSL6rI7Dj9u278r8D/T3RvL5QAvev/+v/RiqtEkPouH+KL1Vaoxkzc79Aj87OTqroEDRAL8mpqT3facePz76P1bVl0WvM2czFy5evo1jywEtRCZhETvPqPslOTdxcDhqHgsD5lCY0DYgC4S9I7x9qEBKEqDJhdEvqUXAJGCQs9UzwN6YJOAje3dpT4xaOnp9p5sjevqosoGz0CaUgiCCJjULQ8dlnnykJGhsekpgCWS98ydu3b0ttgmy4u7ccY+OTuk4CB4IWEFxQiaHBYSVDbHIQHw4JwQ0cT/FjzzzDRyU5CSVgjAtRLqC+VhNtDkEGJrJDXjSCasUhpJmhIOFAcfZk4Ek3ns1LEmHteoLOXRlX9NE5DBgPDA9IEuivqHiaDZCPk9OjDNGDVnHphvFcPsZGx7VJKf1iSN2LQmZOguDBZ7x3bx/ygpYPJ+GambIWfBIrmJ6fUaCIGMLrl69VNqZEjjEyGucE5OdIHU4UJ8f6wePFMIGOKRAol3UPVpajPN6taoodV8fKKlmvDc6foLkLHj/T1iWbCprhKpkSDLirShpAJE3vAc1Kaj3sWdacsu+H9+9F36LnR+qAGFtmnDDYlcF5Ze9ncCSaEhP/XU3Up2fRaFPud59ZmqXD/rHSVjNKvfBYXVWg7wlEzbQCqilNKeZ1lQkufPj58gwAz0JBmINny7OmIkPPhoLSrLmW6eJuWjSdRzNYsuF/OGcCbBx4sdQdY6MMLXPwxjVZrheKXyGuWgAIWRIB9auvX0GLnDM9I/VrAQusMQoy/O1Qn/vEAAnoYePsgMoRZFtWuSDnzX3MzcwqqWDtQcRwbCQOoGpkLPScnTBcTYNWnWzi6AjC+Dec8o2N7RvUjjVAuAN+tNDuOnRDhpGaygCKy3NRlabtSfEkiaVyIWgSTQ3bm5trcmR2KGsxOjwiR5ma4v/85z8r4GXvpL6H0xMCSEvy8necY3oIeN3a2mpURKlwgOthuXDpXeExjSkkFcxUcNDUjx88Ei0RagBcbUCGO3fuxsU56nslBRM0n6M6hzOl74dAif9zTQQG/DwN8bREv50KdoXzxN62mIDnd9jZEALlMnTfijpSm8p6Dlgz0HfWEHtEsChaTjbfQepbnMGmBzP2ywl6Jphs9u6uzjtrbfoIinSj2XwyC2AQLBGc6JpYF/oDS6ZVsR9TQuPZXK5KaCYHs2yOjpXs0VQt8Gl6UipOBFBdeYs34AfGJkbkd9gXz354GZubOzE2QqBHtaAZw2MjmttGP47oiCiKkbTv7Wkv48TxEexVqo+sGhXuoQHLqkNZaXQ67l8DpLhuCUm1aiGBOsG7B/xZWIZqESISPw33xV5yzwRXPC/Z5rYrP/id+fmFDPm3Al1KBlhDFo4z75lUZVVe+BvWDP9IwCwKGIN4L109ILmXWMDOdkZNcWXOiRWJpiWcAbcI8kQjl9gJjfgMCEeJ9UDgH1U60cZgclzWpMSKH+TvadhGTAgKoFH1XFTPT/Xz9Hz5OedZvpXmdiU9XIur2qm6kZB2mrOxcwTAxB1UaQDAfO49kJP3hlpNnCAKm/p/EQ/qZGpnPWKAuJqGwIMTOVRZGZCM7yHBoCmbe+G9eO321q7WSMAUScs5IkL9kcvU1kw5iqjRd4liWZbI8nrika2tDe0f1hG7fHJ6fpN0evj2oGXxmy0L4mSCCgITAH5Q3YLK2XACRiymxFmVb6r+jEiAluwqn4C+ZlPiIiR9P774Ub4tUTIFUjMvLWO0MBssc0P6PJRC+exOF4PEO9G+/on6TtVlaGBAs3OwI7BwqOAoFmp3FD9xfvAjM7Mz8ertmxgepG/NMvGuQNFHcyzKNdUK/B2V0gSYU82g+sZ+TtVmYhqfI/emGSxxVZu4iCBcVEBm0JXLig2xVRYCIWYcF8jMM2b9+DteQyLJ2WM9OU+mkyMEUVKV3035VLQRNShbpKN6Lh8Lrdr7si2/xnyv3/zmi8h35UX1ZIg2foL9d3iCtDzU4S7R3/jsw32qhdAz3U+UhJK4Z/YFe49nq6qkmDVU+68EjqQ+IyXkGoMQouUL+MyGw1OZQ0mV2MvKrSd6Zrs7+4rXGFsAoMc6cjahbgKW4g/w5SSAit+yvauEqKugnqfzS57deDy4/yjzncQnBVHXfvu3f1JFB3tZyPlc3iQ6nWbMzP8Cic7e3qp6dFpM0umA+RXUo0Oi8+Hdm9jZYX7NifXtd/YlbQoKTzBO7w7IDQE4imhkj+iAK1DOqhbwovuGRhSs0ECL6/XU83P1GczOzESxSMAN969PilTMjsFQscngpgqtJqCv1+OH757pGqG4CBmnSZimthGSGBIdeW85GLJeMnQrMh3H2MhwfPvNtzE4NKwSLYcKGhqcQ4K/sYkZBQuUTqEd8XAxuqmxj+sjB3X1pKDmx0R1wDGwCfIZmkrJL9d0M1ilG836o+guVYTcc4BBxUHn4SZjzKjoJE4sn8d6kfQhEMHnsf7ic/f2xsQMfN0rOXv6F04PD/Vv1kxNjZKWbMaeqAU/BQoJ7Zf61ZWDNKg5VI1MbxnSwSCgwWAiPqEhicWSnCcUDgybDGiFCk9Dgg0ry6tyhiAcqbfkOGuOTAgXaC9oqqSvUckCgc5h4KARdjtQzhS72I98fvWqns0J6kSeqcGSyqRJOkwLkKqYAy8M0c8DSyO/NNH16H0JbAmYNCizYulN9SHwX/qOWjmhGqI+tTpOcq7r4tVj1LSnCfjpD8vme4hbDK3vEsU+z+EBgSFpwDGwFnxm33C/BCV4diRLzNHgvSXqTjJAj9CVJ8XzcwVKDRTihm/oO/ycagxVss+/+Exr+OHdBxkonp2VqWgQLeg9VGamr2ZkRHvPv3OCnRImnP/h4YlneOSLUexhcO6p5YfbIcdIskCQJrEQNPmb7lPBmcCrnpuekaPg+deu60KeaAptdVpq0mRNRKspliS5i9Pj56jG4ITDe8NGAAAgAElEQVSxOOxr+uaE5GeOS/QwFJbU02UQQQ3eb9/q7ODYuC6QbtFWoKtlPSjQEfkdP5+ZmZOTwDFyXriWkZEBiZLAGweMEeXt2kN9Of80fPKs9R6FLtkVnALJDRUnnjvVCpwpa0ewxIwlKsEEJ1AqPiwzCdzKfQ7QHcS5n0YZeEQhp7VGxW6eM311dUNtmp+dVeBOdMbaEshhEz58WI1oW9qUQAdbKZ56NuNAAUYGeAj5hCIpC0KfWrcCBlBbqges+eHBidBw1pYzAfKcKkLJlkJ/TfL5iTKlM5xJ0ZLCo9LIOUR+na//d9WGZ8u9swYkNciyJnotgV2yfYk+Sz1F152z4hpofqK3KplnwCKzPPIEEWWd4d4eTxOHn/7gwb04Oz1WHw5vAth0dkbl8yKODs5ifWNLVXcSoIuLMw1YtrDFZNb/WPesoXJZYwb478TUuBIZn/WGZqWx7wDEJPeft1iDxDQmxrNKKbN1TFtiffk/+5B1IMAzsEMlxFUunl2qfpm+cnYzo0uUJlS8qm5mT3L6aYgrZ8ZUYXr/mNfS0vrwnk4UPH8MnwxdKFFUCGR+Pj+MZyUhieu6lNbwk+5PgGpXVWIPOIlAjZv/PQiT11jmuB7X7YYUtzinVr1yYC5Z3huKcqLUWikrJTusKX2aBPvqs8BmShGzKEoTzylR89jXPleOX4z2N5TUJ5lz3sPCB54RxXl3TJBoS55NZHEL6DVd8fDRI83Gc+J2JRsC2ECCCr0o9Yb1DQ/qmYtSdk0/4ZwCcs1fEXDVkngQ10KQ68+tRiuz2+odbVBlMyUtiaAkMII9kfp2qJgB4nAdnIdU9SAJE2BV9vDGO4iadHdLJANRIqrUg30DCjQRi1hewW+w1wzmYNsBC2wrUIBjvY60HrKzPWVTxipl+VgBdvmcmvfxp9DXr65rCvgTKEFwDQgKqLe6tuoBo6hDVsqSXacqlgAtAB6YJ1SXlY1myS3+M4lnmLLaUQWKPcm1wjQCPHACMKK1Zi9zDoiDeKaNBnESg6L3lSRYhh/VV9sp/psqbTxj/o7YVhXITAXWIJdnpAlQAATORlmQ/ACM4XcBuuhHArytXyOKRAtHt+z3k88+ic219Yz+iZiN5ayJa6n6ctboYaPHmR4c4jaeDUBRioVdFRX1Sonso48eyJ/2dffqzLN2nBnEjgA2rqCiI9KDMkCE4u3pmSklM7YzNTG12B8AEYD/QwMkLQZCRBdtdwQk0nOBv8OHuP+S81LO5lh2xcHhjmjiC/O35Ato0xge6o33y+/j4cefx+9//3srD+YtW59ogsyI+4Xm6Pw/E51U0UEIbn11Ofb2d+TgCXpXV9bj3fuVGBoZ1YbnUIB2UxpDZYwyJ2VPjJCoFNoovdHM5bVhoXWw5F2oIvV2x+TEuBC4vt5u9XywcGqgzxyZ+lgoPUvadFfZJY6ZwJoghC8CFQwbk9rhRtPHkC/kFKz89ne/k+HACINA7e/tiKrDZiaBgG5DWZHNMDYxGpErqoRIdo4jR30MA0R/DjNo2Ey93RX14sC7x2FjFCoVO3GCqr2jA/VpYHSvzj35WyXxEgmkB0Ol2T4cMMtlosDmJI+N3cgCZILD6gWzbNxsxrri7POU7Gkapfl3cFCVGfMlm1EploWwLa8uaz2XPywr8Ey8eA4sRoUNzAFOQYmQO4kHVOPBw4exvraigBmEnc+kokOwjn5XHSQJh8uAUWY3bO3oOoTAD4CYPotOV1EokvjV2QTpxJ+l2Z0ZEQQm9J6YluTeJRJT9gwo8oe1dRlnkLtSDl4wSHAxDg725Iw8Yd0DSO3ojLJxQEkSOPYaXlW/0vW5wbZL60VSjnog+5DAYXaW2Uqd2M2MHQZMcp70bWiWggfIDvZ6QBaOhd8f7u4rwE+NswcHx/obrlPVrHo9eoc83Rh0ieROxkqoSF5rxNyqevOn3pQklpDQS4whqI1mYAiNKcTtpTtyqKtrG9rLGG8H/552nRq7WbM3r19rHU0BcoWB32PodGa6ulSh7NDU2+VkuQWiD2rdw/p7RhPUtYPjAzWyymHT8C1q1Jn22BF9XD09UkgTl5ly+oHVBtkEVMkIfqA5mhsObxxJTKadW14ZY8jPqBxi/JlF5DlZNaFwBIkEntgjnAtVSP6ezwJ0wH5QvcX+cO7dxI40sfeiKxVpuGqfhsESJDM4EmdotTKopijxGGBhjg8B59s3bwWssN84J6wVidlHH32czXu5iDt3lmRD3i+vqQ+JJIn7IThOZxRDQqJSb9X1HvT5TI+PCzTCCXBWEScAcYQ+g2OiR4IZZgQ40PcA8eFZc0ZJWHhmyeam+0wIcGpS57pTozPfU/XhfQBUeI0dfymTvvU50pR2NcQyC62mzzeVhoGBVr68ajr44XlGw1wrzyIBlGCauRHuhOBi/3ge7nvoU0LHXubnyY7w/inw9zkCtfa+VnVUjeRlnzWpUVGNCNH/Zman9VzzgXSyG9QZ3EulGBuxs7Uf/+W//FmS4lDXCoVOzC7MZaqQdsKANpvrln4nqVcvVa5luXDN0AI4MCWLPS66VKcjmg32AVvCvuSz2aMJladiRjBt6vC4zp2a8S8sfQ6Fm9+lfkborTxPbEbfQL+avXl/fpaqrfgprhl7bJnalvpaGQXA83HF2+CLwJu26TEJDefMpP6NRIHjPbAnBDmi/vT0yi+8y3o5UVai+kmVCaATm+LZNP06syQ6VITpiXVjPKJAVFMslMF7c934OwFAmRQ+z9C9ZDARLlQB4fqTahZ7iHPO8xdNuwtQEBlp+misyMZ6JrqjArw7d+RbOJcpWAW5d3LZuGleT/Zzbs7z9c7OGSLeFydHpwI/BcxoDT03SnQp6FiZYloLEaYseeD5kYDzA/pb+NzZuVn5XcBiZp9wL1wvvabYaeyDqdrQozuinTKDhqoIf4/t4wyyHpxD/oZ15Usy4u2Wkh1UZUm4zs5P1V/LHkVBlPEXaeYZ9oI4gPvkvTmj2itNaOywJJyYm1aZl5/fPtgTwMNnsnbIGCsxlFLkdgwy8y/rjeVanbiWYndnRxUx7leULma6FCtK2DT3SeCwq4Oixpcr2tsA1QT+XBdnhb2ptYyOxJXoFYX25f4zK51RyeUL2+bB67AgiCfMqCDpJokj1iJZwmhAzSI54vmTyBLHst94hqmqxJlhzVGEJVbVgPCMPt28bmg+nKswpxrDgaiAkvRCxNT0ZHz22ZP47tunqqYg3LO9u6+kn/417o99higPa8/asccUH2TDZVk71gRfampbNRaWFkSzbWTzEmHtEPcUpUTYiXqr4dip1KVeGPzJ5NSE/MnkxJSYFhQo6CHcWF9Xj7J7Zw1Cmn1wKWBSNiqrLlKtss3tEQWcs7e6/i4WF2/HvbsPXI2unUe5GGpDufPwo/jjH/9O/Xn58Bgb9pVitVzrlxEj2N1dUUWnnXNJud3KRYkAIp+Lnc31ePXmRy0+KmWvX72JldUNqX5RzaAMRkMyATv0J5w+/RZsKm6GjB3FsXqrY95kO6dZDsyqoS8HniMTltnkoO9ksubcotDG5OgjVQFAkXZ3tzW9msnW6LATLHOIkEtUc3gJFSIoMPSNjIiigoIbctEoUPGZFSFZTA+mutCnqs/8/IwONVOy19d3hASxiUFfCHJAkEgq2OQgyVQiKFEyaPPk1Ao6fEHBO4az2Gxqo9Lz0ahZFY2fESRDnQA5gcvJIZFKDDKtHDqCWDj3uXzs7aEjbynmPM3DTFWnn4IJx5VyjI+ATPiz2TD0ieDICOR5LxTskGtEkYn2K4JvjAYOgSDPTftGwVFrYUMr+UMqs3oW/9P//L/Ef/ynf9LQN+YQ4WRxmlds9nOkCo+lHoeRo9x9XWtosCYoYuJBM08YhyTkJEMbpJImWlsjSqAMrbbKvwQf5gB3K1Dl8GA4L2pG8tWE2ceAUySKqcB1RxUVOiFmpt3xHvx9UvJJhhajT1UCNIeSOutIIs0zgfayseOp9gQc0WZvHmk9cbQc9vMacqIepKaSbTaVOUlnkwwMqWpyqn0K5UZJUEbDILnJlbKJ2M2OlPgc5IeUAkHTSHSQd8ewYiSgBIJgkuRjUITUXl1oiC30JQwEvHH2mAbsSUkEil5K+mwk4azfvXtXBtLNrMVs4KIb+wku2S+Hh3tSbyPRSRxsZEHpp/HebJrre3wSnXxOySPvW704i9kpzo+Vtbr7HOSoV6PHiKkkNPf2BUigxqI+F6bSkzAT2A4NSWCEf5McHYAklktSPgSs8GwAq+IkCXKeCxK0PG8SNXP8ea9BXScJC1+cIZ6TqwsGONhLGn5b95RpDVAtdcXCwpzkgqGxXiNdWr9U5ReaGTYAMQAcMYIerBFy9L7Oca0v1UGrXSHDWYgXP75RUGpaEUpKTuY0ZFa9DeVoBRSHgvoVH9277zNUq6nZlcBEyVrJPSs846ff/EV78eToDBxbiQX0OX+Z488edELl4CrZH/P2f+qXSzQpfu8+oiTl655CO1ujyQTfKbHBTll5zA5LyQhCl1L9asUg069bDs6phELLwPnzfHjuKTCSbPzgYIZWu3IgOoZQV5IBD1xk36pKkc3oIbgDCNC9SImOAJ7KyEX87ne/lZ0HuQTVrl2eZ1X3/bh3/7ZVCcuVWFlejxfPXwk1HR5lLlhF/aKsIQEx+4tga/n9ewWM7AEqOay9wRpexwTzfQ1LJrgb6B+KRhs/c3xTKWENCBAIOhLwAsU0NYx7beuS9YUaKiqxBl2yVhZ8OD93LwaJHvM4oF5DOeP58d5LJOj77oHl2iT1311RwsMXdov7Se9pOpgBGDVxZ4M3TbdyooAtxV+5CundxYBdEgUADV1X9VSVSHrVNDTx5FQgF7aCiiHrSs8qySQ0JQ/LJYFxTxHnAruWpJYJhLGL2M6E3uNLCLChj3HOPUDYAyoJeLGT7Efug/fic9z7wf7zs8JmAGRBU2df/byBn8ov+4G/5305w05kruKjjz8WYIpPJTnFTvNfV1cs8c7+Lfc5EcRHM5FeAzkzMAm/KWn/HPONZmQPATxIgplhxd+LblqxohVgDb0qgMhpDANrz2fyHHk2PGe+sBsKSq+IV4ZcqTyivyYfjx490O+ZB8NasiaNKyeFBPj4FdZGcvDyqQc3YAT7TLNXLt3r5945iyT0DPTrekmoASe4t6X5BVUPEISCTk5gLcGDjquXxA1UAqD+Awy+ff9BsZdoeyUEqDwGQfTqEiqcBjIAF6iM8+x4H/a0e3jPdBbwf1wbfUZQ7RJtkv3AXuTvsU3j4/R/u1LKXqB6YirofhaXIXJQV1IJsMxeAxT54fvvta4eUmp/rl4/De92NVuqp2PjMTo8rDXGVmxtImLRGy9fvVa1lmQO9gvz0RDO4BkxhP60eiEQhionzx1QAJAEsQtia9QWWSPGLGhun4aHn+ockYQxqoGkBTAQ0ShT/PHNQ3F+YpGmNi0MJ0eKpxjQyTw2zio95zwjCxzQa+0Zb6KZJlaJFOCIPd33SSLJs3DfXUm+zzMPYXeMxO7eZizdvhO3b90V26bZqEUh347V9dW48+Cj+OOf/qjrU6yiPvT/nxIdqGvYOi6kWCDvAvnaUKKD1jc3irLYhw9r0hFXX0VXKW7fvSXjShkRfj6ZaCq/G8Hria39fTlHuJnjIyPx/v1boZFsnLt3b0clm6vDZgbxEO/78vJG/o9FgY8oycBGO968fudkpbdXvH4W/8Myso91qVsx6RUEgASFTcPgT3jJ21vrli3Nht5hDCkvssG3d7bizbtl0VkYgkowQlM1NC+cEIghPMvd7R0ZxuWV1ejpRVnnMubmF+K60xRy4dk4bvbPteC+W8YPI0M1aP/oQMEVwTaTgPk5hxT1KQzoo8eP4u3rlzKcoHJMBU9No/CBcQYjg0wHd8M4hyChJSQOBMZXLdPWCMJAoulfwACz1i+eP49iiWbWoZsAgoCPIJAkMclCorbS7HTi0ydPYp2BlMyw6esT7xjnzhwdDjcJgiaNd+JmFoDK6n3utdKEbgI7KC3a3PacBRC5Wl3Gjn2HMwYZfPDggTjMGNLLupucaaRbmJvW52G8COpJDphXwT7gb7l+nENqmDUfekaIAc7q1u1bMsgglPxuTcqBxVhe34jTs2p05YzcSvGkWMhodMxZamnIK5UGqhydJueEhsZhPzdEM9Y8uI8haO4ro2+iFleXDiaa+ZYaXJHZKoAGN1oy6ChBCcFHSEFNwNDOjDxZo54ZD31uWkTdqqtwo6TFmRwZQbaYoJMqDBLumbS2ON1WtxI6DQChOT3uvyLwTug+z6rYlVdFsVqDaz5gpAtRh4ITPAIEqHTQ9koo0VVPtYehfx3t7WVzdiK6+/v1ObwnDgijeyNmUC5JRpvKAXseA4nzxGZsbW/F4sKi5z5klFWMP5/L8+VcGwWvu9E5m5JNHwINlAztlIiD6o2d6GGuESp+mZITrf9QkmiY5TP2dw9FpSHx45kjuTk55SGarFlvTyVev3qhIMjO1UMIAV+wbVRWACoIWDT4jWndUBvabclDa0bUeS2W3y9r5lMK8jjfqRkdXc1aoyYn/PDhvejPAJ2Hjx7KVkETRPJefUJtiw+sLK8pkKFnQMONEV9hIKgadd3DxTqwZlLryxBJ/p3WTOdD0vYeMDjQ3ytkL/W2YVOptLLWqQkcJwrgxHR4zhnnh6qGiBzQG8BT4IJTockU2IxmChbIJO7dR5O+UoWN9wKMwEbg5LGD/IxqicCbaygug6LtpapSSuA8HLLoJCGXi7m5aVGL7z+4J6DrvHoSuQ4BdEPzaQAXEFfZ3T2UIAHzjxaW5qRYNTYxrqCdfUMCQ+BFPx32X3NNkDAHFWcoaL2hIb30izKjjCAcAKhQdsWM62ffGNShEg8Ki0ITkrCWVGa3mo64K9XH1OjMnuQMqdfk6EiKV6wVe4f7xqbjb7XuHVeOeT74gSQvDvWGPalqcobYO+FyZQ2UW0qKGTUozWtJdDj2Aq9Nggeg/QhvyEaoP6wtgPHVy5cSzGAvcdZEKx0dk3jH1My0kPPaBXLYHpConoBO6Kxhy1HnYh0IsLhn1t523BUdQDQU5AjKqP5ICY1ZSsdHOs9cP/dFnGFxCw8ETbQkVWNOjjPFrp9ogawBSROoOPvMUrkMZ3TFCX/ItdDHCtD3/u17fQbr5OoASdaxgl6EgZQ0FvKSVidJwdcqGVNlqiCpbd5XcczgYLx9+yEW51zNUoWpYIo87wE4wr4XpU2CD07+eF6J4sl68f4eAImQT5en1asXjh4IV4URuzDN8lrCTdgO4iXPN8RuVTOhhAODnxpQ6TWBmcM1u08SOfPeWN3eiqFBKGiA2vTRjET9/FK9Sxe185jORkywluwlkjuUwtyH0qek58Pqahzse8YdvaHe04AqVJGQKLYPVUKeC/XrcMYBxRgwj1+Ebi/JZOjsbccdaW6i2R2eTeWqshMbDSkepYUCZVr3l/IeKbHmZ1RE8LcoLhLzQCvnuiXFn9EGeX+Uhg1QeJ7QOP1EWX8WiQf+6PWb1zcVaABsqM0A7Tu7W5LxbzRRvWxJPpsEMFEhAShIJDk3PFeuC1tkH1hUgoEtZtjt6DggzYAUaRNQrIHs4erZ2eWFqPf49+tmPf7+7/+odaWis7O7q5YUqqzM2bk4N8CCrYWl5aqoRV7Y6yi3smfMiMH+O/nG7xFDQ1179PjjWFy4pfiokGtHf18lXr99JeraH/7wexVSkJdOdugXrehs7rzrmI/HQSxEV64rCh2azq7jcG8nnj/7/ma6LFNTN3cORNuigW1mdlYZ/MwcqK6DUg4qBxg0OU04x6ghTa2ek4aVFpCqJaCAMoYyxXnNKHYbvn8mDyk9flTaQLaRpGw2xC3e3tkL9L0xpP/9//DfxT//53/yg2o2Y2piQtNZ+TIfelCKYvTMkBE7yOKQEbChUjIpask3Xz2Ncm939A8NxOz0lMqZbHxQbQJRnDoZMA6RUh/rxeakrHxxdim0AFSx2Et1BITBylcTw8MqBZLtsylAHEkYx8cmpGaG48KAYTjYwGwepLZJgkCmTVuBAoNDdMl8Zm7S9JkTqhpWqhPfvdFUWRT0zcagLilPnKBlbvflNEC+6S0hkUplXanGjI3r3ySaT7/9i4JAl6mhJ57J6PCMQPubDSOc9+8/UoIiCdXBEVF1CHAIwFj/VKZEcYfXC6GHy081I1P4YR2TgeK/OGoMU2qwBCGDdw/tydVCU/VUJeR98+6HkZpahmJjFKAgofHOuoMWEZx/88032gOgKjiJt2+XzWXPBo5qVlHOyDff03Kj+UyZcpudiWk8SfEHkILeIXPAQ/uU+yZgoIp5eYXMbUE9WhhEDUalJ6WMJLMrR42aGwrhe4+MDhqNGmEIqXsmSDAwuijgHJ8eyYHQn1LI06NmNaVmC2UmN/qByCvZQglP95YHBlRFlRAVI+PgoBxtDPrgYGytr8rJs584u+wtEB0CRZ4HaNDzH1/rvakE4otwtnCg+ffY+ISc57Nnz+LO7Tt6VjwnQAL2HUIkVHTYq1SQMOCe1m6+NsHH02+/E11FFSLkrVXV7bboBPfY9mTw1FSPo8LR8iXVtQyC5vdcs/tILvQ3fBYB0v6BAwxRVSoIDNTi9t3bCuaYbi36bKMR11AehwbjxYsXCrRE37ykUb4kidSJienY3duPxfmlePXildYCdR2CjVwmwgCNk55CzjkBWqJQGGFH5awo+iQDh0WT6EUNKi/KA2g2yQ4JwPTUfPy7f/fvo3kN7a5H90bDI88v9QARiLnfCjpJSYg307hTfw7nzXQO7+dEa7I6oStfqVeGvYa9IGASffOa2R4OgNiTPZU+9TTxeZ2AgmZ0mf4F9jgVPFecvR9BiFlvJziusOlM9Fh0gHu3IIorm6mZ3Pv0Sj1T5qZbPpxrF1W3UjEFpNlSFYH9e//hffUdVav0n9HouxVIsEK1pE8Mie43r95EuQJlKhdLi0uxvLYi4EyVXqg+muniZnnsBj2es7MEKAy43IjD/WOBgiCyKF7J6ff2yke4aR8at++LtWTteG+1ZmXUVfIOfsfnoRzFGenupn/V9lCCI0pIT0VxKRfdDJ0UkywpblBFggtj46L+4Kw0SV0zlqCvuG+Bvcv1INBiVPsgHj16LHo3gItpvLAjqCRnsue9Pa5SlEvym/wd+/PgGCANQR6qwvicofj+u+/j7p27mVwvE+7xN56+7uAm/1PfUBdVMAtjNLOkmrVm7ZhRNTE9pWfKbDgCWaqk6mukHwfgsFiKdoPeH1fQsQFUVrg/Pos1cbXG/QmpQqleKsm6u6rN+rOfWD9e64ARCr2pbTwzN20Lnssov1YQJCZhDh8UV8R0+BKifo7AgSts7Geug2dlhTD3fqQEVP2JdfcDa4hjJqds+p4rbmeXVQGK+HF8L1SGRBsVAHF0aLVXKM7YbHqt5b94j6IYOo2WE6beSp+qN8j8sjTgb5yBKgpfyPenuTLZ3lUFM6vOQifHBxwdnQqYIa7CB+OTtjbX45MnnyhW5KxDa0qDJUniiUegfSKGJFBEPdDQ4vBdriKbAWTQExvAM1dlB2GbPH1mtnWAZ0iVkwSQlBEbcVbcm2lZc9aP5wjNl73P80r+wGM4RrRX+J69A9UNQIJ9QuDO3iCRwR9zPYC8onFVGKp+obEg2DtGRpCQYctI+rETJItcKxVJziLPHbo2PYOFkqu3JDJUQFkDfAGx2/DImKiGr16+UfJb7C7Jxpa7ygE9jtdRQcoH1d5ObG5vqNKF3YAtQBw72N9nAYqugqs+kxNKtGGyQDOlwgVrAdCOOPqy1oiNtXX9nv3DPub+RgeGFMcUy+U4klqdq6TQ2LTHstlE9PGi4sYzWrx1S60oZJ/9fT1R7srF8vK7+NXv/i6efP5ZlJCtbufVF23grSsanUZMTd/P6sY3ONj/5zd/1YvTOznRMdeaRIf/lfLF6LSasbm5Gi+e/UUBBqjmq5ev4/CoGmfVCw/UusC4jsbmDsNCXWVAgYweEagdVgEqqrwG/S0hjEbC++Lq8iIeffRIDaEj41Zvgrtaq55rg7MJpezEIT9FA74sVOzLL7+NwX56MOwEt7bXotzdG/0Dg3Hvzm1Ra8jCVTqFg1/0ADLUUtyI7bkFpgQ04u3rDwq+Hn38WBUZdREycwGZx26mf8OPf6UGa/4Ow0VQ5r6CWpwcnmjOwsbmZhQrxbgmyx8bjxPNz3BzJFPs0zAyNcUfncTZqZVBMKr9A0zutuIK6AiqPTwTki24lZYA7qh3gJkrlCElUY2GejaZORk/OyOjoRhBpnNzzRxmZgxpUnM2bMsoGnQKc3W5PwLXV69fxeef/0obmANttaPzTFazEpMEDJvbKs2+f/9BB5YJzyD2QmfFwzVdxtQTBu8N65p5thgByxJ7MB6f7b4RGzB+xmtxZEKU+qiqFGN/F4UQnsNlFIoeAsprhGajTJbRc3AQ7Gv+T6Mkz5wEmGvDkGDEqEgyR4b1S5ULzgX3ooBUYhckelYewXnxOwJNAr9kpHIZYgWy6uCDPpwuS1HC0+80Itp5qfBR0MJgCXUvFcX7zxXyUQ76R9xHkkQESl15qfDhlGh9wHkzQ4dBeXCXoYi0mjntFQxivpD47wX3cqFE14KOyOyMvrhqtGJybCwGenvi6ARUuB3Hh6dSmetmvYJ5DuxJPyueAUEg6DVBOippxUpfrK+txh/+8Lfx8uUrnX9onMyeSJx77jtxtVNDJUaWCuT25pYbi+HS4wjo3ShXTA0dH4vaVSYZTBXj4EBKb+J6Zz0lPb0Dnu+ws3MzwTv18SVRgtQDYEeEVO+F9j5Bu2b49LuxGe49KLCTWJpn76r6i0OSotbQkAJGpKaffvs0vvj8V/Htt08lyEGV78cfX4qquE+w19OrZwXFjb0zMT0hKsLezr4qITw7AlFRL7OA2lXVajx8fNaYtuAAACAASURBVE8OdWnpdowpuT2IxUWGEO8IVSZAX1q4Hf/7//YfIjooLtKfdq4EHHU3eigJytlX7FPOh/tEUGGy6pB7xKC7WW2HJCoha+o3yZpctf8Ibs8v9HxYU9B4EheoC6xbEiTgezs8U0/5W8AvVHz4PvWbEHCrCpT3/BdoaalSx/P3+SU5Q90QoOhYr09ytvUr1BcRcLGAAcEiZxBE1tdjNTlmbyGr85vf/tq+6NwDAfnqqdBXdar9hY0F2CJp4zpUxVbQviNlKFUOuq2Mdvv2HZ1/6LKdaMbzH17ExcV1NK6Zj3MllTx8zM/ll5PAAGuebLJR+rKHEF8genEa4+MMWT7W+USBCfuBvXKPn5WTUlVGSVI2NJZnyv0me5RexzOnfw3aJ34Hf2I1O/flWX0PMK2iM4sgBb0SPDsSRNYSBJj1wa+RQOrcsz5DQ0LkhTwDLDWhglq2luekqmDezAfoMCTx2O+UlFrBkL7Qqnzl2eWZ9qfkudc3FPwRUEv2OZfXoFx8bDWj4YAyg7JLPp5nCuBUhPprtTHWV1XELFlJiUxKmNOzSICVX4ss9agACgAh7B3Xy5prcKSqRh4GrOpzNlcpVRQ1e6xuWiX3594nqgjuESFxd1LrIJ0vqXCW7OdMXTsVIOqeQqSGLavOHuLcYCvoSiHYZK3pA4IymJJHgE3ijkYA6tKLW46J4dF48+aN1xKKWL4Q61trpk/m8lE9u4yBXvqyqlEAaMMWnp5F+8YGGOjTjCTAl/5+xQe0D0j+vVSO7gLzCw0GIPyxvroSw2OjCrBhUEjN7Po6FhYWdZ8om6KMC4UOIJy9mkR+aEMgGSKhZd2xN7wv6osATaixkhRgD/HVSuKa3kswiIhbXQGjF9LAAHaJtZyepmJrwJXz76o9fawe+opNeffunWJW9hLxDBVeknd6TfEXPMeB/j6dyX3mfTWt5icguZte5JbsHqAOZ46WAXwXNhNmDEqOJCRc2+HRvvp5Vj6s6Z5UUameCdwDkGhct+MvT59G39BgdPVUok7MAUU462ukYsq/1ccukMWAsJgIvb2qHHH2Sbb9fC2Bz/ml0AAtmkSH/bW1tadxMWsrq6p0Q59LM7oIONiTzaCgcCCQWvTlLBHl/JHo0gspBsPpacwvLsoGU/UjgY42le+1+PRXv4uPn3waFej/uS4NaA+YMcQnuVZMzzz4q3KXv+rFKdHZ2Xnf6eSNEBCMFvPMWyhEvtWM5eW38eLZd3rIlOe///557OwcBNOyMWgYT/G7+3pupvYyXIsH100PTIawSt1r/0gGkqRJpUmhxXlJgX72+adxXvMmRB2kNwsuMVocijaTpy+YtWHp5mffv4pyCZnfjqQxEesgMSHQInvHIJAkqYGztzc2Ntc0NO3k8FQPMtEQSN7QxXcjdzEef/zwZkjaxvZ6zM8vRn/fQKyvrav5mKGjVhqbcjbaoEp05snzzJgZHdHwSDYhQUySRAZR5j77e/qExteu6jEzNSMnR3BLvwONnQSnGLuVtWXRmzwbxoE8VBvWGvQQWkazzWcMyEAnGU+SG6oXUPFwPJoqPz+v2UMYK/NvywoUSDRZb4IZByKU1YesLFYui57GWsEDloxnFwGF0WxNrQblGGSWw1UU8ka+opOpv1QqqkAgN82zdwOkHTxBdJqZ4YpOmoWAOhH9Bjb6JEAgZQ5EXKanEmIO+IFpGxUGbNk5KXFA9jRTU/mJsgG3ezwarcbNrJvR4VEZRzjnRpQcXKe1Tk6R9eH6uUfuweojPylK8Q8CAvqmuBeMtRpMM1SaJEcUS00xbke5yxKVfJ6SpEZdSY4QmA7cV9QErZiGxKlQ6NNTVW9IdIQ6qqeqLGSFRsJcvqhEB/SrkSmiUZFgjVlLroeAjSD7vH4VS3Pz0V2iif7cE8W7ivHqzbvIl4uxu74Z9x88UKCJseScgODRP8E90dODFCqGH14u+wEJZMmjj6F607FqGQNrq+d6Lxp1ecYEAajz/PDd93JyEuJQoo4Claez8zpERdg3WhOkky8vjZjBFb6sqaLDvuffZ9Wzm+oY5z4hurxXmpXAz3H6KdjnmbE+CAAgMSyH3mqp/wE6AFx+GtS5LinyqMy/I9qDKGWSk56Inb1d7T2U+nguzbqb2FkzKpyLt5fi4YOH8c///J81+yZVUIyoU8Vjcjw9cp2YmZ1Qfx5l/UJAI2SfteUwsXlQT7DJ//IvX8fVZdPqVbm26L0kgEKuC3n1ZbiZv+Pqadacy+tBz1OPEnZVsrYnp0IgqTa7+kJ/4H5WTaFaVFGwSoX15ORQyR8T3dnP7DfQVc8mKsp5agDk+Xn0DwyrMsAXYgqcK6gnBl8I5q16JGWqHNRW9wLxlWgv7A9ADJwplEz2nKqPbYNNqVE2DYfkd48ePQKe0lyHMZBLqvGoRV7WYnzUipLMcaH6/+LFK0md87MZGnqRk2UcwumJEEsl111daiDXjJZzEs5jCeHs7yGX3ndDHXN/jKsH/B3BrJvzTanjTGA78EXuH8EGWomL9RVqf3bm2UBUFy4tDJP2DEBZqsRBPyXIIikjSHdPCoID10JsWRuSnSQmQCCHEir2gO9J3AnCOUO8LxRI3md1dVlBHtQheioa9ab2cqILY3sZCgnwhs0bHBmSf1HwyMDq7h7NS6E5ms9nnbkn9iM228mxbS17r96mn7Rf70HzNLY/JXfshNp1Tc3z9Olxf73dfaqeYocaGQWPuSS8N79n7/G9e+JcQTJoZ4W7dA1p77B/xALA/2QDvdlbGkqJmA0Vcc2t4T7cV5hkf3l/02qtqoat4vPc5wMYa/RfIE7GHHEChjoYVHYDitgcqK1cY2JWpOfG3xLD8PfH1bOb+2P0B/179iv2k1TVuirMA9tyf/Gwh7nyGqm5oVqZQ1SnqQSHBM0IfU57nGdLxQcfoFmIVEtb9A6bRpb6x6joaL0KJVXheJZPnjyRcNA2MwDzXmdeA2jFVwL8SH4BwPBDVFgtt16TUEQac0CbAWeGMzhJZYDn2Gqrok1swprRh811XSDDTG9mpuxHfERA7j5V99Ng77A3SfEyJTg8C/a2RoNkyX/yXcRg9Kxi69h/xFMkL/RmS+yF+KKTV5tCqwMLY1DxEe9DQgGtj7iIpMx23sqiJPfMryMxWv7wQdVg7Gjag8RxQ8MjopFRJDg8OYpmLkSV55kneiU9VkwEwLa7yg67xCqM3CdS3yRVVPMARKDMi/Y4NBSD2fB09hi+kn77y0uUNw+iu+yh0SSqVJUqgGgMuWbgfBZjOa4d9PDwbI8sLS5qH+Fjbt3xvEqESuhHv746j431tXj86Rfx2Re/il5ocVTlSE7pVaXTtNCJqV8q0VHPg+Qdcxrq1WlGFPOd2Fhbjr88/UoXfXZ2ET++eBXrzHXREEvoEyD8LTVy4eg4ID7MDJX04DlRfNQrQ/k3G0zHkCpJXqLcUIlHj+9HsWL0AlWqyzNTKdQEiPRiNqDQxuoyvv7yOyGxF+eem3F+cRaV3pKyYpIcq4edKphH7g8u/8rKsh4Ov0e9CQdLEkXQDs9TszAmxmJ7e9OTX+vX6hvgGpZX1oSMgSxS8pOcadmKKWyO6iklyk5UerpjYHggDvcPoqcXPnNV3E4CWEr/9AhQkrSQAEGvgzmmrkNd42CkOQgYfVQ4kqQqnH6QAyP+0PgsyekmV6uuiEMpBMLGGrUxgu/eHjtwG+KK1ocBpPyX4AgDQMCUeMS8DzM+rIgE2n6i+6QRno0q5HBjXQ6XgwxKPToyruAWVA56EsMjcfZCBZATDBr9j2+Ua0CIeJaSUs3msPA9hlvKYXI4SMs2NASMQI31xomyT0k8QdWpzCTqC4lOB148fNZsTghrxTXs7+/ISPHeVBd5D81cub7Sc6JiZbTZDamJ3mN+PIiJAxkMP+vCM0xBMj0U4so3jGJhJEHPrRZVV5M/wVN3saz9DVWOag6Vv7bkUUNN3KKdQSuBjpPLxezktKQ9l5dX4uDwVHtxYmI0PvnkUyVpJHzw+2lqBHFGkjuh2wQZQvC5jqyPCT75AMYsF2pixpEz6G99YyOuOMfdzLehcujSMgEJhvvevbtKhjlLV1KuA8l3cOJm4VIwJMqBKPKtwwYo2u34+KOP4u27d17PyJtSQpCvqeldQpmwEynJJdDj/TkH4iOX2Zs4v1Mnkj2mmrC2qkILPDH1hOuwiAfSnm6cTcGieyXc78b3XCOfwf3iMABJ2Of8fnFpIeYXZkSvI6AkEABRxtnRfwDSjBAG78/6v379Ji5Oq0Kb0xR5KLBcI+jrm9dvRRPy/JuOAhQokSBypWI+/uZvf6PkbmJ8KnpkN6sxO0N1QmNoowup9bOL+D//w3+MTpuSfz4k+azBpVCUTE1kvVOVxpVeD3QjieLeOXNkjRps2+tgjF441tO2jP4D9rBFLpI9YN+DDkq58LoWd+/fE+0FSe77Dx7G+3fvpIDoygQ88m75AD2LhocrIoNNgkEAhlOvVLJJ5xnVMiWARsSpXJu+aaqagyquIyHyHn6IeIeftxUbx+Leg3sShKDyTfWUfXF9Rb8QoNiO7BQ+ioQF/6UhyAz4pJH/iL63YSWNSg4H+vT8CPy5PqqojCVgyB/6NYB2rBv25ejoQKgo64D/4HNVCctmfBBYmWpX1tkAfcceKoHP2AUaiJndYxJZITkxLYfZJu4/sy1Clexcz0uff3go+hiCQNhoU97cW0QfG8Fh6hkaGh5QIorvWFhYih9++EFgEvZ8bx/BGgMgUpOLiCdPPosfnz9XogTQxz6BPpaGreBzdrdprh9QT0hC2n22XK23KIaRda4DWg57QkMiNeTWQwjZv/QC9g/1CT2mz4X1GRwclq86ZY4PKlJ4lKzyrgCWZLBoH0ZSgt3j/SRrnIlmpABXymaAfBllk/NMwsnzwF6zp1CYe/7smfY71ybwrReV1EMPj21ZvImKjvuxPCBb4Ai9ipcXN/NZsAmutCKghLKeqbpcB83mzPJLFVjWSywW9TfuiwXCnCreg/1DckeiQ4ICbT5VgHqHBqQKKXsP/X9o6KaSRDUAiB2fPjI0psBcc+bUg+OzwzkDTMSOiPKVKRtyrRaoaEc772dHwtpf6dUzffPmVTx8eF8+bX5xQb6fJObyyvdPwgPFXv17vX2qcqj6mweYw+4uyO7yOedZxWxrm6okKrj2w+xz0fLatgvYEdaJM0oyAkWSKjujDQDgoM/zDNWncuZZQgDzAAiyUVmvZUqQkxiCwUGS0AvFg6wN/TSsD3FFAopsL4s6K/QhEaOKOjsyop4yQA31cLbbipMWl5YECAJOrW+s6Nqo4JpeaBqfWjRyrkrKV1QZGEpC4TPDvlH/rFoiTAcmiePaOB8IgwFaQUZib8EQoldrcHhQ7CLiCKpBNI4oUdvbEyNhf99USvysn3NHYGsh65tmFo+UWBmOzoDY5F+ZeXdyItoiYAC/m5qdUb/VzPSUlJSvLqrx7t2bePTJ5/HFb38j1gj0zy7AYgZmAwjlWr/MwNC9veVMdY2yKtQfAhL+146d3c149cN3Cv5JUtbWNuPNmw/RaHYUoIDgiKZ2dCSbJyOV8SgV+MOt12wLkHjKvDgrgvNBcQ4vLlH7qcRHHz+K8Skkq69lvMj27t27r8F7CjSyAIYHTGPjqx/fST3t9ASjDpeyFZ//+nNtfJIQoSvVqisXAwM2kJnaDUH88MjozbwcNgzTj6F4TU9N2ADCudXsENRVzuPw+FiUFprJkH5meqwVPBrO8Fuk3pT4DmNuaV73ijP3kMKSyoYoOalnokHjYlEN/AS0IJ0e2EeZmcng+TitIu/r8i2BAZuPqgkBtHoxmlQgigomoCxRTcIYg7iTNGGwhMpXyjoTILckbZK6vbyQcYA2RmLC3yejQKkexI8+K2ZCmOfuYYM8R8QZeE8CVBADHJu/99wGyx56oi+Sy6ZXcN8EWQMyVDgJDjMGCcfO96rGgCwxhCubfO5mdBqtXfonWcSAgKBjSM+rlxJLcGLH/ZctZ61ZTg56QShZK54LE90xKJbvREWmT4kmVRBT8xywpGoL18T1JQ63kmQGG+q93Vzqa3V1xqosRiydMFlZSJWurkJcnFVjbHRUvWnX6i3y9GLR1rq7o9JFFWdRlTjeh6Zf0BnWmMrf6tqWOMRjY8M/E35Asti8cKo2QpI7be09rhdHzvMy6g2ql4veclHUEErODpx6Y31zM06Rpa1DiZzU33EflNrZZ+0mHP8J7R0qqwQDf/d3v4+nT58qCZmfm1MwyPdSqbq41HmCcsn1sJ9wcFBNNjc2xRu2Mk9H55t15RmoRyFTEmINqZ6A0oESUyXm7C6vrml2FA6L5wu9QPQplAyRj84cNJ8tCmGXFRPT82RPItDBniZYTkgeyCIBIWt//8FdqdSgVEhiTDC2yQR3BqgecMYWY3t3J9uzRSXKz75/psSRPiVs0GW9JmqCGqM7ufjL029VZWHv2aGQrJ/GJ58+VOKCs0VV8t3r17KPvX2VuKqBvLbUX4Zz+l///f8RPd2mSdHQfVEjGXFtnn3GOmK71PeCaEHmBNPeFh0kUzBjrQhcmbGk5JzK6wUzWPIKTLhWKFC8jlljgECcSYbVwnDBsWJjBBbtHinBQZ2IzzaXfFLfMxbg/oP72n/sUYLdd+/eSx7WFDb3GQmooZ9LFCA3bnNd/BuHzb0AQnAeU/D88x4wEm0cLDRD+uU+evxQlEsCwu2tvZhbYN4TVd28ejuhXTqAoQfPgRB7mPtEdQkaDPdLIPbs2XNVtl+/eaUxClT/ucck6mGhj0KGItMPCWfeLIf+PgYTMxU+r0CM+0oBBb0/JLjsQQI4vmj8laIoPSRMhs9GC7gqSm+FaTHYCqpdJGWcBc787Tu3RYEEtGStBcKJSuuZIQlB7uszn591REgHeg1+1P0Ypu3yflJTbZvyMzM9rWBTFZVGQ7NhElUUII2qB7aV6gTnK/V0pWCNNUky7wSJlw1GFeTkA6GysKfZy7AVmDEDd59gnP487AnKqQm0adLlS+VA9Eb2G0pkBnQAdzzw0WCHgNLBIa19SiI5B0mNjmQuVeHY8wRsnFlPnj8TXQsgiqQQn8H5SkwVlPfol2Jvp5k0nK/EDOB9iQUkopRRKBOF0f1TlsUnBkp+0q8jzmHY+qn8zPmVq10SWvm/eXuv5riubFtzpkcCCe8tCXpSokSVpKpTVef2MTf6RveNfrkn+t+2iehTRlVSlSxFC5AACO9dAmmAzI5vjL2o6oh+0YsQwSAJJDL3XnutacccA2HUVku2VV9AviFjAIZ8dCS/MZbpr5FE0Y3A36DTVqLSjy4f+i1IMUCtnM2e6nMzqmWeq+ZGrqz/lOb3YFfEJ1Mszl1nUg4B7BXkR48KKiK3KZVkmyF44hqI60TNPM2MYz1q/QPx+vUrSQjwlWCvFLLYJ+sb79QpZl+qM9Q1TAoGXZJSzi9JEwUhEg0T+HRlv5mRBEWALfK9UXy/sC7dMLp07G/HC+x/zl0ieRBBgWYHITaZi6Wl1/J7rBcxnPbKtdeZ2JbChiDuyKAwv8J7ts18S1GF+yVG5v0p2j18cC8OjtBjmlIyA/sce4eClCGl7Nem4rTzOoKvFvkVLD+zG+xnF0wszIx/oHAjVlgaFoH+3ajicmCXIAIo6GJHQPUIplwsq5MIgVeSSWCPSKxVoqvFaGXshi20iRBQb7cNH5bUwrH8LdeM3ezNWAaHRoZjdm5aRToIxi7PT+LFy+fx8a9+E7/7L/8cRWl/dZXoVBBTRxYld/3LzOjsbr/patdTCeAvkhxwdPmIk9PDePvqReyj17G6Jh2dl6/eSGGdCgiHkU5NykRFRUvGr8TGuiMYl8NjnKkfTjKAZMjAzXAQi3duRG/NrTOU5xErpK3LgxaH/6C7Ox7kLMb6u+3Y3NgWThojMTBYi77BvgwruiYnT1IlQTWmegn+GqiQD8q5YsDW322o04AgKdU8PB4DcxxSKnwNDSO3xV6GoaLKoWCNblS+YPGrrNI2NjIu58OaDI0NZRCrtg4FAQCG11XpI7X+G0BWBBHMICzoQzA3Q1Vg2EPgSa2YZARjSNXCeHgGFDNCgSNas6hdV1RRwcGbmx1+eBtXIAUkZsBpCBA9DFlQqxLDzvpqbqGvT21JXofK98LiLb3XP85VJWPNehK00sWjlWoIimE7yaHkGIDM9A8c8DPzhMK0NWRIosB/q+ORCdqlYA0HYRiIk2eqxzAz0UUEbuQ29UHkMsY6XqtKPbMvGb03ewdI4Pn5sSBTS8tLMTI6Evt7JHIw5lDRgmkGSte69j+DdQQn6qxIy8AVOhwpjshVMos/YhRx6u5SGX+dIAyqNmXVaH7/9OJCzgcDALSHZ6oEj/qG5ix6YnFhLq67HV0DWHR179T6BlpQEO9+ciKcAe4PHQFoIXEIDBJL+yVjWGPPcD045VSpCoLXwcEYHRmW4WfvkGxBkw5etlXHcJrwwkPgLQ3kP7h/X2dv/+BAr2Ud6CyxJiwVxnF0HAHcQYkIYhcwtiTpVLkIONlfYyOjgoGaSQ66VM8lpYBNn9m26BsBEuezWjFkkYoSDmLt3eb7fcWas8ewG2luRHs+C/AShIRrx4EKQqXnS7WXzpyDUOyBWW3Kwlojdgb5hSqB1Z4sqD+Ow719aSJIoyBjyZOYKqKRL5fUYUPImLWdvTEnIgUSR66feR3mF9tXZkSTkLDELXticXFB7I21/qG4arTFlkTVvZCvRKN5oWS9cxXxxRdfRrtNctqjuTO6zMxYpPkEbFT6Yu+m6jT2gfdPUAe+z97liwFeggIRopCoZJ0A/iZApNDAUD8QWOPXOzExOabKLWsOrK9xAQtnQ3arVLR9pRDGXidoGB4ZENsTQQ92ij30ZvlN7O7sCw7UaPnM8Zmpa5o6qrrWkUHB0LCj7DeCajoHiRHpqgMNfy7+4z/+hyQRCCoW5ufiu2+/VcCa6+TEnojddrfwIL744i8ihKGYpU5KiZ/lJHpX7XUCTFDF38+evjC0slRSNZkuJs4eAh530EzMQSWY/cJaUHhKwTTr/I9FlKTTxnvzx3pTuzoTGAWCLew252B2bl5VYu6VeQVsL908PhP7SSIAPTswUWybEsIsiAPCQvJN95ogh24TyT1zOHyfL5JrgmH8qM5A2dDu/T3PlzpRgQq+oXPA2nFuQC+QLJH8KBboA4Z3pLMnvRN11lsKiPBbdAgTLJnPaQdd/pwCsp4C9NFQhhcU4DLv1r5uCRK//PK1g7bLlmHKoAMyUVpsfYIwci/snWS7BK0R5M96N7aBCUp2JoIJEimSBIpLKoZmGlEiBMogZ5wp7kXU9/uHhntD/KNgE/gV88rjWVKSmA9JZg3t5GwmTReJeYvG3faIL9ZSnZrra8GROFOsP/6MIgLXXpf2kRnzeivVaGbPjjPMPVCdJ4mRT8E354sS80wERRJ4rFRia283eitlD+X39pocAHKBg0PDq0Wg44Dd2jR+dqlo1xDZTT5qvTXB4QxLRAKgrgScIg/PgPMJ1JfEh8Lp/Qf3dS+sMTFUIg5KcFUQQSTmnHHiI+6f7hzngCISgq3WS7T4NLaEvUICw7VhW0mamFWCMZIxi0Q2QGKW5v0SMoNEgn3GcwbRwzpSRMam8X26eHTn8F/4NnX47t5zkfn6Sj4MKBjng3hHtlOioiYXUKem66Qbv8X7kxRRvJq/Maf7l/RGsSRaekPgKbheStbk1euX0Wx2YmMDxkHPL6qIB6MjRC4ZwoQYWlqTGYmMbNB5PW4sLmQxVSn6alD2A11j1qkv63bm483ymkgliG+5DxJH9hIJmiim6/idtlgFUzJHfOq5SWISGE5DeobjaFBGxNjEhLrqzOjkutdR7SnFq5fPxbr223/+vRId9k/huhslCGhAIhS6v4yOzu7mcpcBAWAX0sVF96MDfVwnWq16bK+taviYKs1f//pVnJycx8HhqToBYJ8FVSjaSPLl6r3xywkbixNCKTbhaZ1pt6OIzkJ/f9y+czMmpseMCWQWQsKhbhPzfvUmQ8VdbS5a98tLa7H+bjPq5wxaluKzX3+iTcTmIrFhJoXPIAgnYWDoXNATBNcOjvQwUeclg52bm1XVxsPtRbUsgaLRpTIl5omqchgc1LM1zFbBIf+UpFycXcYuUJ3uVfRqaK0Y52d1JXwYEpRiRW7QbkkczKrfMN25E6JERe1wV60gLqCNi7HEeZgm0879H2EkbGyyedY6GSiuS/jjtrUpCDqBIzJEJzz6zKzuiSyCw819876JZQ7jgcEplCpaQ89beU6FgB8Do9YvuggZ5CU97wTV4m8GKFMAyufS0UmVWH6PZIx75uDwhVN3JSzpVEDN7APOkB9rYeFMEiYSuRBWOw2icl0dDiawBVa725F4IPsMeBqVWRwygQHq8iTnDPlTuee5EKBgcDUHklWy3Knx/XJ96hoB65NoW0tBsqCPXdOGcr+JrlIMR1eQLfRp4A8I2IePHsYJVfDdHcG3wEpTHldwMQJVJK19KjM56VP1llFMh3GwHEtLb1TR86yWZ5cML/PQcuowGWZo+kvDtExxrYowwmjDw9FuNBVIQ+tM5zBfqkSZKuglgTNJlOdsVPHCqYh6FLa5chyfQtM5psAIB5eIFfJZV4LgRZVggl4l+Rl2GmOdzyv4J0FLA79JkZ3rJmCj2qfzc063tqxqJBS/ODPmbXZ2bRNYaxEKHFsQ2CrxHtLGGXJO6IwAj+E5UPllzVw99NwL2GICUuwSe5vnIdX3ckFzOpp5GRpUYkeiMDUxGS9fvlAVEeFUgkdsiFivzi9iY31LVOUK5Kg4l4oxN2/HRlAIxStzgSTGOA+J2fX3xOjooJw7RSaGbKm4Q5PfucpF+4oz0SMylHdrm+picx74fr5AMOBgjrkPHKbhfHk5NYIHa9e4u8jf+jdJUMOdTNbFgTnQCTtN8UMXFgAAIABJREFU1oK9yL85Q7WBaowMj2lfQvgCxp7gG0w9wQj80oZWYVZ8DSnIhU4dGAMsi4NDFj7lGb1+vSw8OgWfI9H62oal4CqRNvC96yvDn7D/ycZ4yNvMiLX+3hgYHhJN+OLNG3aylR7Pr1BsEi16r4o4w0Oj8fLVqzg8OFIhi8STs5kvhjo5zXZDtPQLCwgIX8ezZy/j9cslDVXTfSTYTkmLA1l3dW3DmHnxLCV/py4N9oK9l7pSLohQJfXsjCHAJAP16Cm5I5aG+NPcZiJMgSab92HPuQhk+yQ9rqwLNsgZz5jpsO8DA8Oxubmh4XrsBFVjzwdB8Tyrz2UOgiCFvcO+wRc7QTYBC2ENgVlShKcTzfng7LlKXIzV1Xem3872VoKXOvmAnMLEInxVakCJLjRPQIU3FYuYTTw9Oo479+8qyT87Mv18IVdSYs/QPNpy7GOCrYQGMCzMDIMJ2sr5Zo11Xvf2dD/YEK5LYpm9fZrroivMXknxiqvjfm9mcJKSO+uI71RMIhg4ibfPFeuZOvj8rnVkuuruAifEHvGHpC3NPGB3XEizCGSa+VQnGDHiDEp1AVxNZD3luGq2RD3PF9eX5hXR8EtMhqaqZ4YF5rhylAsldZhh/gLpAuRqbmZWRQqkMDgH78UzBYdHAwmBdp9H1gw/1+y4oFkqVMTeiS+mok/RiJnrqvb+uewVCaI6ZzUTCbmDf635lLv37snmcsZ1rra3VYRkMJ81pCvJ76HZBOKA16Wkh3UlFiLx5FqwexRceUZpL1r0mTm+1KUmVjPLnlAZjUtrX0lmxJ2ftC89IwQbqPW5EqIDBMzkxKTsOj5chZx6XYLsoAG4dnydzkS5KMREglszQkACtbAwK3IZSEBScgv9PcVK3nv/YFeFNO53Y2NHyVOSCTFUj64bc7yW62CkpKpE3B1vJc6C8zN3OKNRi/4hZBSKQl2IYgta8TPm+LYkECoY9/CIn8f+vuJ67hmKarHHFnLqEvK7xL0JVo+vIG6kuHPz5oIKP5ARQKJDonPVbkZPuRA//vh9PHr8afzm979Tsg0ZQQEpBASWSXSK0M3f/Vn8Aj/rxanyR6JDVtUVbSMtuLKAa1QVr9uXsfz8mRTNSXTerW3En7/4Mpqta2vniC4zF1dt+MwNNzAXv7+f2qLdfEcMY1Kx19AUGaGDVypLDx7ejan5SRmAPlhccExl02zyAPePj2JwEKwyQ2Qj8fT7F3pQBAY9vWUxQF13qPg0NUfCwRWPPC3KUkmD8GzkodHh+Nvfv84qT32q6hAM7Wxv6qEOjozG2Xk9mheXYifjwAOZ4p4wMsqk1bLk4JrWks/cydjcmCWhMqh5gAtvPA4uwUK7eanNSafj+OzckLWu1Z89gJha7u24bF7G7MycKi68F+3bVtOValeTfK84pFTRxlFgSDlUHGpgXrgnnsP2FpjwIf07qVST6PAcMHBmZ8kr0CRwnJ6ajqOTMwUGrAHdK4KjVMmC9YP2NbCQxLzCs2adSCZIGLgODLzYvoCIKIm2po6TE/D2zLF4WJ89kxymnZdnxty6zYb6smoJ3SHWnlYPv6/hf7DEBeuD8Hm67i7Bpp0L18tn9/f1x9q7DQ3o8t60e5OjIcCmKpPEU3nGrCVG07S9ZpDDoWDUqNRo6POKwNNBToKvcT9UyuTU6aohCDdEm5z28ZU6dATWnDucAhAI2FjosN2/fy9+fPYsjg5oldMZ7Y8zBSOcgyH9zZdgmRndcaokJbYfJ10OWICvsY86uZIqepViQUxeCspOz6NLkpjLx1BGYqCqr4Z5L2KEYd5uiN4UUg8oeXlOGnQs5GXwCThwVHre0JP3k5gfqytF1snzAGpBxQhHh2NgHYHdFPOwr3GOLK6rRArWPZJohjAFRbOiO/sLMoTUdUjQHweSBFslY7XX38mg87xw0kfHx6KOJlhkHejmYYilE1AFx43uDzo7zBSSWA2KzpQ9xd5hD9+8MS8GRjyk9DQG+jWXMT83r3UEZ4++DWQtzDJpDjAPzS9doCkFVcCU3iytCqLAtW1tr8cnn34cw8P9Ss77agPRU+yJ07PjmJmdFpRMXeJhaMf34m9ffRMD/cPaPwyZIjR5pVkBsPMWiWUfmHBhQFT2JMaGVtG1NVMZtjsRQnDPVkG3DeLcUZShQMO931ycF7MPdnt+9kbs7h3EH//wB9mjRJCSAnz2G8EFlW/BhmCt7O1XMaxePw0K8fML87K50uQ5OtbsEbTnqWDBWWQ9+Rtb5SF1gmQKaXTW3fVJgSj7tH+gL0Ynx5Wo0BkfrPXF+OiYiGaGMjbQs4sLFYWwF6AD1lbW9ayTsCRMfOeXpwpM7z+4pwCZPby5jgbcRUZVbNpm0carg4CPc+LB+gpGnWnbSBdFgp9WFBcsLM/84qn2Pc+L/Qs8hk6lWPGYz8H3ZgUv/s+/WcuU4AFj9CyYEwfOpwqCgm+BhJgVfMYVeScEdFM0h1mic3KkmQoq0VwzzG/8G+Y4rhHhRz53Y33Ts2idjvwPxRGukXOOX7qEel1nCp2ToobCmSnhexoaPzJzIb/P+1rXyVAofNPOwY6uF/tEYZO1YK9jN8dHR2N4bFgzU7UqgsYHglxR3T84Oo5CCRa8Ps2r4EeTngn3KJh31omAxAK/yF4hUBZku0MB14RIQImbLUNUgVIl1EjaY05cTODDMwBuxPsn2JlFcz234NkPF3ZS/IO/SUF0imfkg+iuZd0Ifi49noIh2Oyl9Py5bu2tHgoUtskUndBzSx0jbC8+/CQjmBAcjSAyE9rm96HFP6vTiR+03Ia6uzAHtqPdtGTHOURBJRgdK1on7oduBLPFYu1jkDnT8SPuoiKf4j2CXTT8OrmcZoroenAddCfwi+wfilwIoavAqcSYrrbFkBNagsIjdh87TWLwbnVdPk7XymxYtaqEgn2ITWUN2aPLb5Y0S/P2zXLcvHFL9pnrsLCwz6rXlRjK5BIE6QkyC0yNz+R96QxBiUyBgd/hLIjKn+C8WFRhnAIyXWPsHAUG7ammiQk47/hz5irZRyTzvC/2c3Fx/r0ANAUyPnNzHWhkQYUV7O5VByTQlejr9/YP4/SMGaOK7jsP5XuX5P06hocGoyVUguURkkAriTD7q1QpyBZOzeCHunH3zh3DtM/OYn11Kza3dvS5IsGpIFVyrHOdCk6Mj6jjVsqr+Mv6E/fyZTtBIRM5AgglFpUYQ0awuHhTpAc0JBoXZ/H2zVLcffhR/Pa//D6KYn/MCaqqPcrEB2QEvwS99N4W0DVi7m60BLWqRlFicNfRbtZj/e1rUbyenV/E8+evxPxzeHSqIAD2MIwLRoiHqQFw2KMy5isMkILtQtdVkHMw7OPZBtKYggKl+flpUUwLg9u6ikEGlDVUWdLwZz1zJDg7ql/PfnyuoIQHTreFKlCxlFOnRoQGRQSmYCoKBVgYkXebW9qEVI4xVMyy4HC4PuAbd+7ei+evX+mgQXEF/eb8/KzgUOChac1S+RmfnH6P48URaiidmY9qVZXnswsHU7VqXxTAItfh2Ec/xBoOlay1OjoypsCHdiCvoVpl6EZBauewPWEEJcxK+zpjVBJ1dCGvawEWJGHJCnShHsBLnTQcgVh+gkRnOyMxMMSHQwFUj+FVkpiR0TElAbyOzT4xNRlrazDneGAuOexEAYvDAh+NMbVInZMGXpcMPfcgAyC6TqB5PTocGBuCMPRKGpcEAb5vqh+Cbgg2ZpV3tHsS9l3qxQPQGDJgC2//RvT0udOEUVMgQEIF+YLoe9sKNKkwqIMlmM6pDNnRAbATqrltwcKATZCEE1hz8HmuOBZ1Rais46zFuuL18zBiQYxMVLqO9s0sluBidAMJ7ggqlMBlCuWL0BJXXFWXmjlQDMErPNwvo9UEInIjXr18aVKHTLWbtaNCqDMCjhxSjIwggftirzGHBuRFDHkXF1pXAhOgTkAn6aZImJYKYk9VrG2iN4XdiyphFwXqqtYR2nbugUCCfSvRuYtzEZGQ9ByLCcfPg5kb7TXgbfv7qhBBkU5SBjSUgJOEYnR4JF6/fCkIE3sbA46zUoIuHDo6Dq588zzpppydnCg4Yn2ttTBkGtKKdUY4n+wYBXR0cqCPZ96EWSq6XQhoSuCYDo4pi6lakXgQ1EFmIJHNawfRpiBlCxqamhL4+fk5OWsKLZyxze0t7VWIC5ifs74dbGYVDQVrhgFijtMzQfWcVOfj7ZsVdQCxEcMjQ/H4ow/i6Mgq3eyfWi/siI0o96BEXVd1jmvb2d6N3Z2D6ALDgqUMJXk6p4g85y0P4MLBtc4aCT7FJ6CYJkDo1bljDT2rZnIB1p0HBxyK9QG+RZIDWQWitgTApZLFare3DuKbb74VI+TBwbGOqs6amHkYmKY4ZW0d61jQVWEmLmJgsE9Ybt6PoIR7/Pbbb6PduIpidq6Yg1AQUUb00OvP/bTbTiQ8A+hZQO7BndZrBc6Iwj755OOYmZmMNkF4PwFAK472j4TNZ28a298fL1+9juXXb3Vd7jZQKOUegcD2xb17d2SPJaewDxsgs0F0R61LBYEIdkaJyFVHe5EzQ4CnICebb0qVf551Yn5KVXxV3zNKZPY970XSWikalqpn02yqE725vq71xTbBHsm6ErRS8AB/D0lC6p7TvQAKy1ng2QomJAFI23GuicAH/4IfUBJU7dHeVvUfuFpGFc7rE9sVxA4JMkuwyl7Cl3JvPO+trV09r+R/0FHjOfM8dZ41dH2Vab10NeulyjvEFIKDO3Dm2dPtZhaO9+Uoqlo8d0P3cnB4JCIQzQpla2jW0ELmR45lG6WNUgdORGcNSYa2fCVnHL/Lvk2zD4apwcDl6n6aNdVs0syUEkd+l3OOXUnFBE58gge7OEQ3iXkdEyK4CElxBL/nggRFIPRwpG+T7V93jtSX13unGRIjKPLeb4LptgSBondLd1OD6d2uNJhqg+5k8/8icP3M5yhZ4nnSPe6rxcT4aExOTWocgQJQTwUypZNoUwA4sYA5RBn8HjTr6YyQKBK70Fly+GDWN2IBNF0Ql24ipdC5ks+Qncxm7iD1AMLLfS4vv9J5ZP/zGUCmOMNibKxfKJjm2bD2+KjVlbfvn63niCxSzFrxjBGpJcaTZo2K7p5Zkfg2ciVdoPzEnyaVaDYulSSxx1W4JtHGfnQsw4C4JucMv1kpVdT9pXjYueqoUKfC8GDNwsI7e/q/i95mgrRunQtP1rJrmpK5go8vyA5iq4g7WGvmntknM9OzFikXU1oh6md1zUMB1fRccp+7zy6x6NwT87FX6bQAv2d92BueuQYJUoyFmzPy/3S7iXWJxd4svxP6gCSfOEdFk0ZTTKwUhMVYC3ReQqPEUXQ3u/pd4LsgGWhQqEBfiMA3YgvmFxbi5s0bSnLo6uzv7cTe/n48/OBx/O6ffx8lChFtd+7FPs0f6KVnH/ysJs3PenHq6GyvL3ejiBHLRZu5kyKiPmZ/al2ex87malzW66qkgo//85/+EsVCJdY3NmWI3aYlWbB+iL5yVGro7HgYm8q6hc1M46s5jS5sbf1aRDLdibFhD6IyqERgnw2QoUJtjnvYTRjENvwEylgO6YMHD9WtwFiDc8bYstH5HYIODgU/o5K8ueUZHA4hhshfppKkuoGSrCrkBQY+D+LRh49kTKD342Bv7ewouUoK9ryWTUE1lIFpgkmCJ77PerDRyYYVlEgoz0QMOEVwpLBxULHms8mIWTiGr3uqvQoQNzY35XhgzWBTqbIQoQEyEgzBhAb6BesBP8+zSKKgGG/ek/vF0GseKCNqwGB2AnhKvysraB7sQ3vtKjrtUStgQ+lqJiszYzH3RKbvqjHrwEHhoKYOHpUci4rmNTxIsHnZZGbFgZQdgUkaOCQEf8NDwwr8CdbZezb6OVF1syeASWGoNBvF/qj0SfH85OxIB9qCiUA/0Pkwkx3X7qpNScmDoYz90VurisKcteQeWQPREmddIpwz/+f58NnMf/FMqfhTYX8P0WxeqM0sRrfdw8x5edaJhCVVckWRnQtVN1kjqocJ6gIEyFW24WhdXcZVu6OKCwxzaKOY6pTOzVCsr0OFbeYdoAEp6UpzU3wGsw5YD+CnuEYSkHwXwbTRKJZzghcQ8Z2eXsQ6HVEKGpnwouCIoh32/FFQlctgkIY39qpjdgyJBjMAdeYReg094SxddwRXTFAHWO5Y/6TSjvGGQQyjS+CiDltGwy4Ii3QTLiXCx7Nm/W/duqnAYmR4VMkSZ4H9QaXRiRzQPuiDrVdCxzTdD0kywRtOS+xiZXdgBccoc58ksj4DqtpBplDkrDCntitHzP0BAWCmgeCEThTzcSq4TE/HF3/+c9y+c8cD05CCXF9LKJWuMhh2aF8p7BCQ4rip2tFdhfGL5wMMCWib7vPiImamJ1h20+8j5lfMqZM+0D8Sf/jDH2J708FfqgoDH6LKKPx2JqasqnKlqn0iW6vOT2ImNP03v09XCefFWtuGO1Hi/u7cvaNCBAE457RcKQgqjD7P8tJynJ5AZ2qHSAcYJh3uncAVKIuDNeZIQoQhY5Pjsb0Jfh4RuVJ89NFjVS1fPH/uzl+u5BlRdQrLlKPfQxDFqNcwHbK6mxkc08x/ZoNibgZI3W9+86mkBqiyD/YDGW3F8KBnyVrXLSWOxWIl3iyvyIZC1U+RhG4OBR6+6DjxWT8+fZpBT3geHmiHUYgCU5oL4T6TMC2fAeQQeBh7eX198z00xmfUiYbZ4qxyTjKFKe0goqfZPxAOULkbCpVgcIzQJigaxR0Xu4C8mukx0eRyLZxT7HuarZSobwUiAJOksBeYm3JXwdBmghYCMjrK+E4KNATDCu4LBc12vnjxQoU8zvrbt28EX+U8aVZFhB0D6gylCj1MkxTblKi22llX38PzgrUGLFLsQQJmCw7yu8VCTvM/dJrxFdgP7DHnEsgSBUzsgPVoHDzSGSeRwK+TwHOvd+7eFZwc2OTc/KyKNBRE2eeITTKMjf1QokYXon2l95cYeoYI4N555vhXgnYCYq7J3Wd8A3qBdE0NZQcl4KSWogwogEEFi9jNBOfjOdMNtYg1nWVmJUFhuHCTzq063ikxzbnzwf3yPNmz6jhn8gxKunNFCZGzB5yoWccH240d43uc9U8//VU8e/5UcRN2in1GgQZbwBqS3KSiglkiXdnnWYn9TIQqtvPcK3aUZ6P4r5JREjMnBjlMmKVUfnRgQELwx/UjBdXMECXqa2IA1o/iMj6ae0/xBIkV3QZpHnK/ZYsa07FnD4BAIkBnSJ77Q+uFtWc9mb3i/mBZ5UwK0pzz7DiaUKkQKwmS9XUXvjX0b7geyQuxj7q4ec95EdBTutRMSzZywGwSBSwnwD7HtqdFJUzr79YlQjo2MRaTE+P6HPYGJF/yu91r2cbDvSN9LqgibLF0sC4baiggDk5snNj7SJjzZUYbjiVvUs0QUIb0dmJkGLKhTszNzcSNm7PvBYtBjv7xP/8SV1cumOKPNR92cfGeBEYwdxA8F5CLQOvd8F69sh+BpKiUCm3XZvijUIs0A9TSsHGShHL2N7c2YnJ6Nn7729+KaIhcIXU5XRTpxvytxz8rd/lZL06Jzs7Gm263YKfKjE7n2m1JOjqX9ZNYW3olatG9vePY2t2LP//hLzE8Mi54xgUaLlTx+2qqBiQ9BCc8hrFxswgwOcjtyMiJbaVCQBqae5mfm4qpyTEdzFSddUCZV2WKpIdqNJvVmg7HCuIZ5MLhMSTJHAaDY273NtUJorKMEcMgo2XRFI0f7zHx3qCzEa3v0IwLhv6gBIU1h8AOVePMGJGQ7B/QSrT4oucP0Afal64JlXIeHOGeAkUGUKUqnnH6Nxwkf/LJk3j27JmqQwR/kxMTqjpSMcHISbV3FO0D458J3nlvNgf3L7xq0y1xPi+tcXKE/J91SBSjCkCurxXgYKxMk9kbV51LOSATRFyLgx/tIw2etq6s3gt0STonxt5zGGjXim2jao0fYegzql++jxECtkFbleARxw8WlOvmtTwfwQr1OzY6BIMwfeHEWGcqowp+0e2on7/XKqCLWGaO65IOUTVabQ+U85nSJVF1nzWhE0Wlm+Qa5rayggbgEbWBmtS2cXJcC46Ra8HJ8awZUIaRiQSXQMRQnm72DNxBYB2a7cu4feuWYGEIkGKgwa8yD0JFDCeAgWSv1gYH9Vwx7FSCUrWafYJx4LUbm2vShZmamJKBpKNm4UDm3whSDNlizdknODsSIQ8y7wvGB+1qq0FQ4WoxxQYuf2F+NoZHR8RrT1eApO6SxD6DgfFa3vcyY6ERbvzyIi4vrA0gnH//QHQ7V3EJhSqd1vN6RgDh4gWidDD7cC9AAVBlZr3ZCwRJqNWXCrnY3txSoYP1p4JKYom9SPN4tYFBVdnoznK/7OuEP2b/4vR45gQcJNW7e7vaVzhHCe/21zSPxqxNGjRFy2V22kxtXOtV1zT1gtKWXdHCjtDdoughoTzmqyDoGOw3NX1EfP7ZZ8L28xyprPK8KDCQlFFhYw9yLTx3bMjGBhXRnJh3SEhcUe6Nt29XRbZydHIU8wuzogJlz9TPjmNslEC5ouQaSAjveX7WjL///etoXCAIaop52dh8TtfL82dPSWAR6nqRsXhGi3tl/sL0vp5f4N/MPGInrLnkuSsIP27cvKGgEP0kbCpFlr39nfjqq7+rm4TQMYm3O18EKMBCYMhi3i0VgTinFSWAQC6Z2ONsMW81OT4hSAtVfBJUKrKXbeO9WX/WNpfRZHM+gdXQVXV34Sf4YQrAUlUe2NrvfvfbOD45UEL9waOHsvEWqr6Kck8xNja34tatu/GnP3whhiYCAe6ZRBa7gXOmEEEAuP7unc5RtQcNOXdWR0YIto/fM2gJ8qouiGHDdKv4nrqRgxmkLNOSU8FNkGdTT6eZAAdn3ucpSPHMlVkEFaCdwP6VwYhzIQZQ1gZ7C8kK3Un5m4w1kmfCc9VwfaWic871ac5pcFDJKwQhwNzwF+wfAiz+LXZDEuBmQzOuBDkE2OzxVHRLMgEE/3R3OPPM7hJcYy8oIOUqZVV+CTaxx1wLzx34MoFe4wxWt4xquJDmYYDDuMMmMdIqCvXuTnBvXAM2T4Pz2YwT65062w7C1Y7V+rqzz+xSVzp23DvPmKSGZ8u1YIMTtJDCEzEI14BtQiPm5UsoePdkZ4lhpJsmYVMPx2ObRkbR+7lW0Mn500yf0C6IqfK8XRA13bY7bKxxSmQ8S+Rz6XtwQIsd5joo2BqKRmfRaAUKEuWesmZCRDPeckLCz4D44YuIX8REKghjIT76+KNYe7cqNAtoAQXwMMA2sNkWKGbduE7PEHp+yHN7RpYkWB2vS51XC6OqMiPfDfQNP0lRirWiQ8zn3YI85/TAOmAZEcXM5LRkNCAIGBwazuZ0zWgGBJ7Cr+IqCqAkWEh1VPGzhnTzLF++eKFuAjNH9+/dUxdB3YacmcEoGBPj8ayALHv2KG8WyR4Ta/GFPWKtCOQ1MjA6rn1LB4j5Smzx0fFhnF8Yjso5JGkjnlpdXc+Yz7z3+NzEBqhieQnW3GrcuYsAMYUMOrJ7OrsUXDRjm0dnCO2qEzFditl4bV3xHgk4M/HsO66ROLrVAQqKzk5FNjOdFRoL2FcKF4PDA7GwMK33J3bFB3z9t++0XzRHmYnEcmbZP6xNgrkyI8ceckeWuKqqhJ8iGCMhJPGgoSSBct2Ox48/jNnp6bhug1aApbAaP/z4Qyzeuhu/+/3vZQdIdPic1BQhBpyc+wUEQw921rpXMKDQblNfsKSOBjM67UY9Xv34gyAty2/X4rvvflSlisPB0C1/tOgwxWQHIcENkiHH+JmeGJ0X2EtNpcoAG6JzVEwfPbwf01PjmbgbARaYaIb4LlVpozOA8RBTCD8rlePVq6X47LPPlVzRHiZzZMiOQT1p1JQseIhTefr0B1VRYJUjsORA8+Cp+rLRqBawocGSyuiBZUcIM+vkYPBFLciQbUZNSAJFcE6ARBuZAEzV5E5bBhDueli0OJBsBO7H+F6qsKh2O4jc2dpS14MDB/QI2BPJHIFc6gqZFa0m50QAR5U3Bcsc0hs3FuLNm7fqDFDZxYgIFkHVKxtW16CrAhwHIz1VNEw4NCUpWRNQ3LlzXxUdDKuhZNUYHR1SksTnIXLHgTMrTTKCrqJzAEyfaxYh6LR5TzZ8/QKefpNRYEBJftRLE4+/q7eGXkBdWdFakJS+fvNWa47j85rVFaSDESaI615ZW4P3ZX1dCTIVKF/CIgNjGRpSQIqjYE0J4nA4BHcMGK+8XbF4Zrmi9YU5DHgWFS4GJek63rt7X5V5Ve3v3JL2xIMH98U+9vLlkpJGroEqH0aV4Jo9yNox1+A5qIICetaH85GCRQwrBiw5vuFhs9cB6xMcUUOEnm0SQUCmV4GxY415zdHJSdQbbv1ToaNKW1bFG+XhSc39NC/rYrqCPW1gcETMhQmGgqFiZXmWnLX93e0YHOjX2VK1LpeL4cGh2Drc9/B6wUKvOFKx/eGI8mgTTWTV5LbmZTDqDKhi7KEUhzGIaiYdVwImAkLuW90cQc1y6n7xM7HlLS297w5gY9DGgh2RIIX3wVgLCpHRcFIwIKFIHS/WWXMcNdTeXbUqZXuXfcxn84w070T1E+rUXM4B0dVVrG+siyCCQU2CAX7/7r27Kpb85YsvBP8kSMTh8Xq6tJzT8ZExdZFPTg0noRPw5JNfqSNCt47f29nbjl//068Fl2K4XzDLo9P33WQIB4ChLS+txLt3G+piAgFi3kh7hSq9ul9HGWy0V+vAoDFJnoKrRt2V+WL5vW6LOy4JTkUH1Y75zj3juMFZc454X+wUNub46FTEFbSacFacZ4owBFw4Zg3Et8Gp979XhE/XiFYacI0yszhtIHp0BoCZXMXewX5ctlywUR83l4t6JjQJYoC1wxcT6HBvBD+sM2fHszwNJYlhsuKiAAAgAElEQVRAjD54/CjOz3mWtehVInomohyG79E3oyqKcPX3334fTMGiPcPvkdABLQFaShD+/NlzBRB0WKUrArzn/Ez01QzG/0Qtz/1aD4UAlOSd/SF6/yPESk0bTIANhTX+wuKHg1rbpJ1iIU3PoHGt6k5m8G8FZXS3j491NlCX5+eCPg6728Br8BmsiQopQQfSOmnYa2y8hrAhSGH/kJBl0CHRrR8eyVdQKMBGAeUlUKfqTreARJggheujiME8C0kSSRFfQMHoGjn58IxPp0C3C/SC2dbYVyRK2Emus6fIXKKlIJi9TQKr7CPOKdfA7/OsU9JCwGfYsAWI3QmpaB+krg8/Y23VdW5RrKhqj0rsulKOTz/9VGeGM/v111+LQSxJY1Ct39uDlGEyiwHovCFm7GdpAgKCNUs/+NqLgkSSLOBPSTJ4NsQe2CueEQk86/mPZDXEDQTi7DdstOFYZo7j2QFL99wd9PiGMsKIKVvWX1NATGwF5LJUKMfKypo+i7PKZ/M3a0BRFtRAJ+gqduLJk48FyeQevv3u++jvs+zD0NCIrjfRt6fiEtelDnwVu+g4j9en8y7NnbYLo1d5F3Xp+sEYCnte6lCxP4FD1VvnikkoUKFd1tfjZwOTYaJaJ6Fl/1MoIx7Bl334+EPdE1AqfCwJHs/ZRBP7WbxC8mdoFWgBOnfu+rlTJubavOG23FeacU0oBn5HGop1OuruePzbv/97PPvxR8OY8yUlisfnR9FXNRKA+71957b2jWeqKTJ63oqzlJghBclEhHt8VPA47DHNBd53Y31NZAFIZpC8gQSAwGp2bi6Wl9+I9IURhDQqotgpuuosNRsw+Hru1s+G/dEnKRQlWMVCfPjRQ3U7ue+3b9ZiaWkl9sR4yZ7i9RYJxh5TxOT58PyBwNJhlu0FFpc3xJYOLB159gPPnq4nncmPnjyOqYlxkcEw/kBx9Ku/fxk3bt6O3//zP2fESdZCS1BV9uTE7L2f1aT5WS9OHZ3/T6LDkFCuHEUNuLWje92Kb7/6iwYk321uxx//+GdV9IcGodc8DXC4YiXrt45HCuZT4InRoWLFY7mCJQihtXZbBxKhrULJVbpHj+5Hb7UcE+MTmSYIg9fH0uJgQ4oXnUHI4RG9FwOsgktpgBeByd442N8TlI5NJpYlOQQP2JPMcJ0PHn3wfugsVbIIaDBAVBSoPGDAYN7hQVB9nlXQwOCWq6TAynAgGsyXAvyZ2vzqPHFAcEISAkSx3DS9Nv6mpSSA5oCmgW0q+HSR2DQE0vw+HQ7gAQRWOHIOPps0wUE0YIyRCwb+xmUguHb+TkPzyVCxqTAQVsg2pSgD8Qyr0SnAeINjJQC/ffuuroFAhudJ2xLoV8LGk2iwBjqQ/dBkesulVnkSfWNNOcysDVWJwaGR+O677+SETbEJ25sTSZIuDiTPAOVgmK2Aw4BF39rbV5DN63QoM4jkQC0TE2zAHw8Nq6td6RmlQCEl2+xH+N2BH2E8by8uKsBnjXDiBMsk0zDzkBRZz4GKhNXMCZjYH9wXh55AkHV+/epVjI4hurcYX/71r7rWBw8faq3RNAJeacwzTE9Lug9eQ5AJbEyis6rO4MA8pFqvez6Fa2cWCefr7pcF50SQkSmuu/s3KkYwokE6DMD/+npqcbi/J+dE9ZYEg8pOT8k0r9B17og+tprNbJjel+FA6QgUCjGMDk3kVM3EcWLEoXO9KnrPNc8vhL8HZoOzH+of1NAd+0PQq5w7DAR/7A8gByReGEjWhH1AYAXNO4EhAQvOEpaXt8srWkNhpkt0a+gSZhou3bwdb6/1NVIVi/PAfBJrwDMDPqmAqmJ4Ck5KECY6RMxaNCz0h/3wa5rvE3qSXQ+/mqkrUVOT3NBh/PjJx0qgMUAkpDwrVS1PT+PJx090/lkP9hfBIFU5bAPn+MGDB6InpRM8MjasQgBiryRY1Wo5entQOt8RdGFi0l2pbqcYf/kCyHBZM2bYEYlfjo8pyeRzPWtiCNTEqFXJRfVeMgxBtKDFohI2uhAkyTwHEgMSnIWFOQUNEhOsAL3iGvcE0VhefivYF3uHPZM6DexLCljWc3CyxBfPDDusDm6hFNfdaw2Wjw4NK6gG8gkNLMnu0vJy3LxNEeHQ3Shm3QadlCZhXliDWD+SCZJmvlJXj8/ifN+9dzsePLyvvakiWj5nqvhrfFkrGq2GiiQQ6fzlz39RF0qwnaza/+jRA+2rrc1tXRf4eDownEcX9giegQ4ZYiex5QyifPfu3ey+XTWmCj0+MSn4VYIaqmNcqSjJ43MSixrPku6aGKoEg3Ywy/+x9/wOtOZp0L4oe2yYp/1GToP/BMYuQKGntqPEx8+kGq9eLev7iVIc5Xf+DxyPz9CwtKiWTSSE3XYgOKj9DqTTIoh0QPwcVEHf2laCwb4j0KNTOzU5GaurK3p/zg1rBfwUKlw65LZxpjGXXQCuJy05JARG9DNBGCtobsG0OJHNlbpT/4+6UZp3QnQ8WztYxZZeL8lOE1/s7gKHM4oA0hnwFp9//pm6VRS+Xrx4JbYrYDkwfXE/2AjsFs+IwI7uAO+fglZ1hDPinNT1YJ2dnJlem/+ztxAwp0tEUsbzpoCYGPkIfC/qSEPQJUmMccQAh1rbs1OKB6AzGG5n5qIiG4h9Jp5BY5AuTUKSrK6syRcQcPIaikbu0J3JX41PQgHMnAlnsywbg+j02CgQo44SePQEmfeSrRCLo8mAWI8kbsuz5nusB8+QtVCC1F8ThTtC2CSzaLUxC2qodVV7arB/IPIVEySJrbdcifERSG7MqMm8oRJ6wLBA3/IWkVfyBDT9oq5uguZkW624d+++bCs+BbsuoeW5GSVGExNT2cwrBFVvJRlCMeroMCPpgJylVpN9pYv75s1yViD1/J3nqWCJ7FMxlGIKXQ/8zsraioogTkxzGcTU8110/LTOyHfkTRySoKpHR/vx5JMnKu5jY4ihWE9IGphLbzUN3WU8gNeaeW4snv34LLa2dwVdSwVizdJet3QddNqJ2XkvfB02rZ/i6UAt6ueeu3rw6H4MDQ/G4f5x/PD9j+oic22eKSxoVggbwhnHf6XCuJ4vhB/MMIuExbIbFEFpBrB36WzVIL8qRHz65GNRTjO7Smz2t7//LSan55ToeE7RSQ7v4fgvF6NTd35W7vKzXpwSnd3Nt93rHB+q3RW58JwE8xPNizN1dID3bG/vxR//9EWsra5HsYRo1VX01kwdy8Hx5jdmOmFvjYnnjRnHpmowqsNHAOLB4LIwjHfuLMb1dVMBiuFNReN9syHFYr4k6j2ygfFRGz4MrA1YQdX2ZutCVVPBTq6pGo6pmkWgwsF7+OhhtDuec0kwAb6PceRA08blgdLxIbuFjxyjKkxm2zTIDBhjWNjcGAfuhQPLddHiI4BJ+F6MtR0+rdvxePHiuQwGCRgHlmQMwUoqQHSq1H1BiLITGuhLSQQbjeoCTGisCQePAIT1NLTHMCbax1wXTkNMZMXSe4ObqDS9XhbURCtCrWmx5ezqAFP1FiQQPO3QsDCkBMkEpLAD0bkTQ9N1iC42zYekveQB4ZJnMyZGxcKj5BcIYsZQx5pQaeNwiqGs3VTFieB/cnJMB571/+jjj+P//n/+U/SKdOgIKjHewgXTqWBGqOtKIX/+EUKnQDzTTMHxkMThnK0MH95nGoYvx2XjQsruGDKCB3UkYO2Dblp8/TkF1HTyeGZoLpmxCtrGshJSKGulvHzZUMWWSgYJFQac9aQaYr2pnAwhnyXBMA0N0iYHFmD4Fc4QQ5CqTly7WGJIDoUdB3riBIXr5+f83YEaDTXm9pWCbKgpSebAzi7enM/OG4rpvUr+IRShQuoKnpWxEQejU4KToWNDIMX+ZU/j7OkUvFp7q8pPn+A6NlrsgyES0RwipedyWjhhElhmZEgw7z+8H5Pjo/HN11+/f16cC67FAqwWOD0+P1Wl7/gQG1FS0MLsndvkZ6IN5vdQLU9VbJws0EGcJEQHJMrMwkAiAnzvzds3SiA8E5GL2qC7ZySjDMnS0aRiyMwIzgmbZEiMGb4I3EjOkxAnz+D23UVdM8/UWgpgvq8z+vbjmNGMw7USoC+//Cp+/PFH2SmgWgR02zs7SgCwNwTpGsomoD83vpxKLzYZvPbB3rFsGfMm2E7OkjqgTQbgPQwrelg6ytLk6lFVmDNRBubBwH5Gfc794+B4ZgTdJAEfP3ms38MuoZeDTSDgX1ldFfGABmrloAyrwYlTTVaXXsF0n2yJEiOpX7viy9fp+YX1kHCoeUNJCN4+/PCRKI9ht7zqejBXgWuxFFVBdIAg7gl6fFE/EyMUCT3PxPBXz3JRrIG2mjm0jz5+rOt48eJZfPLxE9msGwuL+nxEmAnSKcp98ae/voeRnZ2fxuLtWwqWsP88F7FMXtEthSGtrPmHWj9wW88dCT7JQG4WuKdAkESIewCWCKsR78M6pdlC7pGznAoxBBn41uGRMQuFCtroe+d9UocXkUj83ZMnT+Lt2upPZxICnOFh2QLsBXZcyVvewRr7jLWG0px/E2y7i+LglO8RwKI3RqEOhEM6U9hx1Ny/+uqr9zBtP9tQMMwZT7oz2C2q0Ia8eJaB11qQ1kKi9ocldadhDYN1ir3DHA3+012Sql6Tulnsc1WuBesjLrAkg+wScgOaFYVi2YUvoxwMi+V73OuLFy/lW0TgMGzhxs8++5USoW++/kGEJxQZ+CyeAfuc+8F+s+ZoY/F+yZ8qAe9nrsXVeOmQHR1l3R13zhKskPMA4yr3iO1hvenOJP0wJ3ZGdmCzuH9sWJqR8JwKMB/e13TNYmGDmCMjvcBerawsK2byPJbZ9Vhz1o31RgR3dnZK55LfY8/AekhyRPcf02GyH5jK8Ccm+9D4AFX7Vut9vMOapsCd58eac6Y57ycXaP7B2HYq6C7JDj4InwAqpnN1LTphd2JbJu/JOpeaKd7dfT9TxDOQTpBmi8yYBkJGowTZ/CHJKmcUv8A6EifNzc+YCrvZjAf3H2n/4CuwjxTKkQEAbcF1k4hSMGLv4LP5G7ubikb4XApexFNmYvVsTjcfIoehaLXyFtkH7qlf7wfdNB1iJ4Hep/pbpDfYrXL86rNP/PN2S/dG5x4m28ODYxW3iSN43qA10M1hnuzd+oZsliUAOEfu6OBjQCv1QLeuojrkEJBwOT5hrvHs/ER016wbrHSbG4aPc810TjnLxCV0uCenpqwrJ1005rZ4/6YE5BPTn+CVGTsjkGG+OGOIk37+6a+ir9oTM3MzmsPHd07N3oh/+dd/zfQozbD7i3d0/v8SHYYfaX9fnB3H+ttlOYCz+kWsrG5oKJXqh0SeLi49JFzuyUTD+nRgqAxyM8kIA3NyppvX63kYcIpDccuDHR8f1gZILCYEoXRwKiW36WkdO5GCbQJ8cj5++OEHM+E0UXf2TMBPLVXatKENj0EiM1ZweYCg30/iWxxKjDJVTK6JQJZNPjI4HPskcBl7SfOyaSY4htqViJEA2SkocRGFKElQv4J7NkJiJAGigmFmXfhFKqkM/vO7bDJVD65dPUvGpTaU6dpkGgYJI5uqG2zEVOGjOiXWEaod5YphTEdoi9ggcX88B5JPEkGqF8D/hgb7VakHhmBWJg/Qe7ZkX4YefDNrSxDGWrpjRdWAwNy6JMkQSUC1bCpHDtjQABTDR2ozwzKcsO123mag8twAVUvauFBseliftjxfL8Q8RpfCcAbuySxdhrjwlYIGDJeHI82Ulf6f4C0kaPz7vH4maCbPTQmFaF/NGc91mSihx/DJnooYxzDWJJIkKxgFnJsxvkNRKOVEg8legibWLHw5rXHS1nmz+laBMEG9ggM0ivLu7gCnmZqaUMeIxErJn/ZoVw6X9eXZ0eFUFaQIkxc0uA5g+bfnFDyTxFkdGnagjsO6MTejYe7JqQk5c/atYGMnJmJwgGBB3U6eqpApyCmv4eC4HvYGAShr9Xp1WbCAXpjdGg2tKclr86IRE9NTcjYWO2wr8OW86hn3VGKgv0+zDx89/kjJrDtnozKgVOpFV9luyOADKwRal5ImVLanpic0sAmc7e7dezLMVJPAf0tJPtNWoZLEOaSyhzMVdXy/A0IJP1bcaRbUs32lgIy1xAFCHpICTfYkgSrBQyInIGiEPOCyeSEYD/sPR8794EjZO1RlHz24L+YzCkIEMH/8wx91j+pmNsD5F/U3gfzDR/e1ByslQEoe8gU2tLm5rmrz3u5R7GztaD3o9nKWUOq+ApbXdfWYfYLz5Oz2lMuCYwoOw1C4npFJJtI8AkxmrCHD2lQAobSmM2EyjEHZeUQjEZWj8OJA0zMjvC9dE56xcO/ZXAPrjw1lM6aAz/omTpDSXuV8J6FEAqvrAN7obo7gQBlWPCUSQHu4djM8QtBhCDA+hrOB4CoVa/4trZGrtjrDCT7CmrSuqYT3i6b7iz//VcJ1dJDpsAMZzOUL8Wb5rboIPntURm2jDH904YprcHHBuhwUPWTngGk1Lwz5oCgm0g4HnSaRccUVu5E6AClho0OfoHgkITwvz1rim5qCrmEXnz9/rlk72JJY60RKIaVyaWo5wGWWiGITNlvB9MWlCmr4BvaxbS7BbCub6/IMD/6AM8tZIALAJogoJWMdg3CH9ydZhg0KG8kW4z5IgtMz5Gyx53nGBLRprixV/w1TpDjlM8t+Z1+CJBDphGC9RxajzrRm+F2TzpiEwmgRSIooSBiqTlccmwYrFr4QpMXG+oZsHkEj10nFn8//9LNP4rvvftC60FVlLTm3+DHme/F/dPlX3qwKSsvnye9l8FrW2h1Bdz3YE6wrcCNgfctLrzJbcKDCDEUS5Aawp3RG+f2E0LBP83wE98S/+ZMCbuIL4i2CcIlid7pCW9AlxD658+lOJ8+bZ4Y/EStbED+dxOQUaJVqACPlLFFM2trYUqIN7JCfAZvkPlIBh/tlXRNMPlXhE+EC955+pvMOWxjwSODoJOstoxT4fNA6B3t7cfvebe3rRPUMOxeEDnRkSH4109pfU8JAjMQ9YF/5Gb5F+oUSNKUzbcaxp0+fxueffy77TQF2Z5t5H8/faPYJoqrdfWvkZWyNJnzJKxEQZXoG7cd/9latIYbMAF0vfIvsUtFJ+Gmd4rTjJa6H9QcWxxryzIAWmq6a58oIASxrJOmGD1JUo3BHvCgNtst61Hp7NUvH2Z+cnInT02N1qEDP0MnZ2t7WZ/D5xBXArMHhiUSi3RUs2PBHikzFGIaAisI3r8t1tBZ0geikLy3D0lhTAZsoCv+IDZctOzrSenFvqet8enwuoqMyOjqau2+JmRk2Zc0FNhvqUhWKuZiZnBBcdHZ2WgUCumHjU3Px7//1v8qepo5Oit1+Meja/vZq9zpnQUv0NIBJQB1MF+bs+CC+/vIvqibDfvb8xQsJvZFBfvKrT2OZbBZl9FOoLM2rjxiihmDB+2XO1ckKrVg0K7L5kjLQnbKyYAThGDjlAFE5TpjzKpodVxbsQkgwYcl5/3fvNgWdYa4FQ0JQblYSKi1lBTpk6YIBoJXBnACURpmuBwaVjUswKSIAoHAd2LGYz0Hwry2HTxsD6kRR/faU9T4O0K88+F42A45a9JleQqqgYgA5aBjNVHVIFMGpSkESJLanAYvhcY2n56fagMwMsZEIkjkQCt6y4DJVTzHStBsxWIIfgV1uwqpk/Rr+iKGN6lDRasKqCMHYwyxRRrnJ8yG4ZD3Y5AR/7AkG6BhsZFaFIIHq07v1dVWNEz5dMIuWmddEKZ6LGB4YiG6Oqa9cFKkwH3m+xcYxq4aJnYQgxpS3g4O1mBb1bDM+fvKRquBUCq9b4N57FViLPrNU8NwBVQwNiFLppU0PcYPvleee2uaqMNVq+hxBRKoeNhV0ooSIWK8G2Kn2jY1OyCElx9PTW4kPPkBUbkXGgArUow8YdL6QsGCrbZIJqY6XIaUAu+u2Ph0DqkF9dKmgyi6VZcjFYsL8zokHf2kbA2PiPSkPCSZSgM53S+xeGIidrV3hdVMQxGcKd3+JwKmDI86WqvjlqugdObcETjcXFzQ0mBiJTo7O4lJCoq4ycY2Ii1X6CUz8HMtU35WweE6BfcpZuOgQ/IzE1uqazhKv4fOp1rfUlfSZZk6Ca4QCk/UFHgXtLzM60sdqNmJubkH3SYD1/XffO4gudNXVgOGuUICOGId+EJ1uW3TMtZ5+Vf5SYMeZp9jBvud92cMEcBRjqLrz3AmmYabh51xf30CfvpeUrPl8ujIMndJF4L0lIJwJkOLAYDTiTNDRQ1ui0QK6dxEPHz3SfpfWRwfaXp+7h/fvxfbuZkxN+Pm9fElBoaO/mT1iL795+zb+43//HxnsthHzs9NxdupkjDmsSk8xjmCC2j0SCQCMYQQ9PGN1/7iObB+wxwkCsanVSlUQNcE9VFTIST8jFTL6+oAtDWooeaDWF6+XXmpG5eHDBzpDzLGIfhmYIIlhpg+D6C82Znx8JKO4zunZb27s6LwkwhNsSuroYIvYz2alMuQEyIio+zPCjoYaJYbL4jP6MhHhlNDQceS1JLCJXpqz6yHfcszNTcXi7QUF8qlrce/OXYnuMs/Es2y0m+qgC6P++q3shckmBrTWMOFtbe3obGp+ggCFhB48eod5JO8HEwXkdQY4rwRIti0QazDzt5NR7HtYmu/z/gS3PH+KauoK9NXUTeBZk+jwPTOBMsfojj73I2rb1pU6o/w+0MzBkWF1SbGnidJegVgWPBNouOtXVXFlZmZOv6vObC9dyhBMC7FMOkxJawYfRZePPUCwRtCKjSFJYL2oilOgSfNdDlYMt2LImT1o7SNTTrO+rFfqrss/ZWruvD8QWoJW3s/6Roa/u5tq6DfPOxWzBEtX0ZCufkmBnGGUZv4C7gmzFfdErEA3ZXJiSnokX/31K10fSQgdDir/f/vb3/RzgmzOFfaRSvb8/A35AvwA/icJMKekBhuPTfP9OuEhMeO6uQ6g4SSH2AeeoQhSYBUtFNTBJWElZqFL6wJeSc83DYTzfimZYz/zuTxPnjWBI3aGyjtdR+vWDcSxZpoG3hcasKW8B2vueMozU54jAx7pwqBZ5Ayd88wFLHAWxeXa+Jt9k9Ag7H1pd4ku3K+VKDrFMqQSNIsc0SGhAPKYwVlNjFMM/CnXBdqBYh16MDCgQXVNLAdsj1gCYgGImlgjbAvdG2w2SQmv1WzU/oEgtZ999plg+4Iol/JKRjXywN4uVuSniJFIDEU6dV4Xs2Siz6aYhg8h8VFsuQpLGiiZKzEyao5FbHCe3cHPwV6Kv3/3bi3T3juRLWKdWGMTc1G4cULP3hAFNmKeM9OxcHNeXWSeHWRfJFxXrWvB8ZaWloXE4HOZFSReWllZVceV4omRKJdxnbOmU3TyQXNC7YlM424UvaSG5wOdjFlgGwg64wk8J64fogb7wdCe5Bw4EUW6wBB64L8NdUWZrec8OrEi0WGt21ewDTYEV0OLD6bahw/uCi318uXLGJuYVaLjrqgZctN+Is8Yn/kFZnT2tgxd4+KBrnWu85mOzlWcHO7Fd3//qwb8321sx/c/PBVjEBAnVbQ0aHwW11dmxOCgUUWCUewn9hGYLtBZaEVvnykK2bhi3Orviw8+/EBtvYs6A7qmebbbsyYL0LNU4eBnVEz4rO+//UEJDMaEYBcn6LZuSVjD1bcrCqCoiFK1ofLJ3EcSmEyUiGxmGarjk5gcH9NgYdKlYVAanCl/eB/p+TB0RxtVTCMMm0EbzKY0UxNffEZKusQwxs8yfv0kSGm9AhR6c9Hf56DQ2gDtaCPWmiUFbArWlT+wAan937VTkYHsd0syDR5ubKxn3Oioplt8T7MJmaI3hsfXea1KF5j7RMbAZ9FmJ/NXcDQyJCwmgQnMJmKzodvXYS4A1XU7NbOoueKGweMg5jo455papLk8A5UYGeipmdFAA8Z0lwmyooN11VaAzu98+MGHwppj1OiA5QL4yICeebWnHGf104yG0VUwU4W2nbBmDE3WwwFvHO+THrFz9VUtrFoqmzxAmgdXwvESPJGAuNOB4xyO27cWtZ8xNNwjwYChVseiICcY5+cEuxgXOh84AQwH98jwuwaaz87UfsbAAJHBSQHPIrlBfFLaMARjb98q6MYh8Vx5hlsbu6oSY5wTNJTPcKXzJ1V5rg/jh1PjPtE40BxIH5C7YVFdLi29EdkDRpuk3hXZiBZzS03Wsi8KJKOCEwF76tMzb8KyWC0KHnZ2aOcpGvDjE3WAENH0YHYtbt2++V4DiD1Jt4uBy1cvnikZYW9ynTDbUDEF2vn48eN4u0oyNxDLS2+DwNoVTrQBeuLo+CD6e/u1B1lXi82aic4Jl6F67KW+Gow1qxmsiuFY2IUcMF+HOwEYcYI8K0vTCRvK5n4MAWANKSg4WGurssfMntiXGuextbGpSiOOUlVhuhcZ3Paq2YzDo/24fetOxpx2Hq+XlmRnpMyN8F+nEw8ePYjbt28FawT9N3swwTZ2doFYRBwdnCpgpfBjJkggT6eCctDJhblOnaqMARFqaxwW1XBsOs8YWAFnn98nuKBDIAKOYkFzBMywUSXe2dlX4r30ekV7lvdAE4l1NnTIVTxYACnE8H55yIKLRcFA2EsEVu6CQMbS8dmkK5AJk9LFevzhIwUxhycwVRnq4aAOp+2gXdohrZaCg0SkIncuBjMCYlObzs5OxsMP7ilgYk2BSzx+9FFcXCK2R1HjLJpXVMJDnarVlXUFlbdu3VYSxzzht998r+4qtp+gnfvAFpA0uBhDEG6aZtaRZN4FFlfIuWfmQPgybAqmMSBb7ui5W9xVwEHwjv/hvdi7o6NQ2Zrq+ehwX98jISEQVIKC2jqaUe22Ch+b25ui5Ff3WHS41mwhwOfaIBvAj5nsgMQJFrghJfN0WOnEpQ4SZ4XqPqQG2Bp1Z9WFMXsk90VXn9dzDZwzs5Qgc7kAACAASURBVK75evBrzDbSdSdY4v0IpiAucdDnOY4ULCv5Zv5zbCSDU1rsFxvCdZqqGZHCc61HQi+wV5tNvw/P1F0zF+3YH5w/zBFCu9hR5gRg5ZyamhGr6Hfffi+YE8+AgIxZt/2DvVheXpJWEc9Hs3FQ7BepylNtb4pNjpgFG5iopfF7PL+0Fz2jyl7zPCtriG0nuK9UK0aV9NV0zmamZ1worLhIxXsJ4pv5ce7LnwdDX4/W1tpuJwrYIZuhSGe4uoV+sYNAkzjz7EuSaV4DqQLPzbArz70wS8FeA5LOa0jsYc8l0OYeuA58uCFQLtjpOhlBkLSDu3E8B9YkdXdYi9rQoJAwJPF84NnJqbreW5ub8oX4k2qfkQiMBLAnIS1InSGguHwu103iAskSiQLJHfNHdHH4bOZo2WPEmmjOoanHdZPETM1MWb+Ozm/SHMsXtAZ0JJnRoessxBGkSa2mfZvY8IpK5JmFVOFGDHr9skMkdvhQ9t7W3o6IWTz/5c6bRbwp4JqF1ro9ZpcdG/O4BVAw9Bg5f59+/is9d2IvxJSJMXPdgopzzAceHO44jhJ1f0fMtcyzYt903qXPh9ZNSb6N9cYbO77Kx0C/5yVd+NUNKE7e2LDeIvGgig2SbrHGHOcd9BNx5nsYKiiEak2MrHxhjxRnEecMWAhd54BOdK0aNxbmNMsISdONhQXZnNGJmfjXf/s3FatZTCNQ3OHGZv4iMzoIhpIZRoEAyYmOcKEogG9vxMrSC80zvF5a0UD1ydG5hA61OfOhtqIq8q2krs1NoBdgI83qQ5WHEz04ZBCdimhPnBwD35oQJR1JFrhGCdahzgtGPWcHrcwcwUdptpj6Dkfy7Tdfi6KPYUkWDKgbgWBiUkIkC/aNpITLe7EBcCK0dtnQZPwsOodXDoy2d61fbUGJekEJWO1VwORZEJ4oXQt/YVSEfWd4MxtgO62fagOzST3jgaaLoQ+pGsn/WT9as3wWA7rKnqGLFuvMT9oWXAOVDVM/giudiZOjYwWk+uxzDwkzVJkq+9wX7G8YV4mIZXAytW1heOutCs6AE8EZKnCQaFxB+Guun+wdI+cAriVjSBuUZw10AukH1sbt0oiWRLqM46TaRjTKz0iGPRR5GudoTQwMCFJE1xDIHoEQz5yDR+BEcsMze/TB/cgXrtWupbpPRwEdJZJMPpcgHcE4nAcJCS1RAl1XNjE2HnpPBAi6BtichoY0g0ZFg8OfK8Ng1FQLPDGkoNtiKMKVBLBIvpglwLmkuQ1pKVSrgtuh0yB8bwY5IKh7s7wsw8HzutCwNqJorsilrqOqtdIyudCgP9V7BCMx4ASzBBI4OwoCq2sbCkDoOEADTqKp4AcD1O2IBhkrwvyT2vU9YPGBJPaoyglrGxh1fk71uqenpuol+4MzQDUUWFbCWwu+lzFGcWa4fh41AcD4xEhsbzvIR9mZwJA9yBeB4enpkZ7l57/+XOu4ub6ptaGyjS1hXQkauDcn3VTHyrGxuRFTs9N63iarAKoBzlxYWt9TxsKkwoO6cp4XBBpHYsg50p4rM9ewp9k2oG4kTexnnDz3anipk08w1CmA5TW8D59FAsY8BhVu9r0Svm5Xehw8Q5JGWLs4x7DpXLda2ufAHSYnCLioXua1P7a2N1Rd/MsXX4qemf2UL+Xi1u1bMT09KTtxenIUYyN0VRtSvCeJIaAgOKe6fnjgYBPSAsELMoVuMeOdWmOLM62KXdkBibH7wGsMl2GW5dFDBu89E3DVbcetWxAceC+SUEGLvbttmATXZdFeCCPolO+YRCPTiiDJU0Aw6GSf15AcsgdTZ5XChmBH0OVrDq0QDz+A4RGK5240z6miO9iW0+1xZZQgmv+j0p26OYJnNlvZLBCkBLX47W8/j9pARQEWnXjZ9FJZcEL0NUgAcM7Y4y//+lXs7R5IIJfPnl+Y0/44lDwCHXWzUlbLFmZkf4IcwOZhKxOVLl16JXLX19nMJEEAiS7BCZVxbNFP7FTs3xyQ2s71e1Ys9h97lCCQ++CcESALhZANwKvLm4k/YtdHR4bl8yBIwL2aTrmbMSyayCAvSFhGBpFpGhk25/mTyalxVaeB4hJsGo1wqYRZBCCiW0dFPDKEBkySMCMataHEFYFZAuEeZv42VQjgWiFW4CuPKCB6PcxFZlpdQF6AWQO/alw1g9lbrp6uJHuNRNOddM8FWjONDgHdeaMBqJT73uy3IfjguRrWlhfs+fbdW7JDx4f7Kp7CZLi0hPAkewpK/tFgtmBrd1cJBJBTJ9She+F9Hzx8INbEqckpERxgkzgDXGcqLPKMh4atRVe/OFNng/3/4vkL67nlizE7NyWadfY976s9zgC5yB6G5O9yeRcHe6t9ka8Uo9AxoRExGDT/19ceyseWijaa/V3l/Um4BrTP3QWD0r1Xe4nCLj8XM+cJs2YUBGEd3InhYWsgJfijWTGvNP/JGqfOd3pNgrKlpDp1ilgvkwl5BpD7I4lNgqc8w7Sv+V3W5869RbM5npmiGYgb+0+oEOZg6XJkLLjY1TfLxCNXsrnqindDM2WMQPA69uPayorjvgySbmZYzrcFgd+trWkWUwyjtUGdd4rgvK/ulc74ZUMJIs+NZ0zsiM0lNmFvOGYDZTMuO81eSBBV7g3EjxkpsQP4No9i8BkkKhJQLpWzwst5PPn0iQrJiItK6BpdpMaVzgPsapUq4pbdKKHfc3ahOXE6zgeHJ4LZdvPdyHdBmIAo8jxkQhWJdbK3h2E2nVWeu2bmxj0TmyCTCzfm4/D4UPNGPD9mM8dGRgKYOMmg/EKj4dEV9hDzu+o6d6PJGEPko4oQdK1XAuJTU5MxOFRTnDQ2NhwDEoO1Ztu//7f/HuW+Ae3pEkgSuoqIxeUKMTn7C5ARpI5OSnSiazx1Pq7j/OQwlp4/1QK+ev0mVtc24/jICsIEzNdhilxjT2ENMjTNmG0MMQFoV4PbBEpQMPJzYQzrYIarcvTzczPCiMuQUIE7hQjAeEO3tE9iFq0cMYBMCpu/f3BkZhCqu81GHJ+cKQFRV4R5G6BzeYuqEUQRPHSyDJrAiddwEJXBZ1zhI2NuYVqH5qdhe1fkGu6MtNi4VMgYCnc2C3FBmqdoXttok/hw8Gm10iWh4mAGFQsm4sBlBJjdwdk3Xd3jwBJ4Y/AJYHCurDGfSRBGB4J7A0LFYSfAKxXdFtZ987reauzu76glyQbm2qnkHR7s+xAPDMbq2pqVegesTZEonqlqEcwgaMVz5Hps0AyX4blQkR6bmpIBwRDodF/ZWCX4XFeOvhPVmvHmgi+ILtPOFohiKQ/u2fATDjKfBXc7r5mcHI3R8WENTKIMz95JHaE0qA/jmbpbgjzAsmUxRL4IZm38CJY9jKoqW09PMNzLNbGvBkZNVcn90QYnScKZUH3ieSESOT42IlYW9AH4vJnZ2YyGOxMI7e/1EOb5mYItEmlgawRlfI/nRjdKRlVY8mslz4u3bum5r6+vxdTEhIazqXocHZxoD7IuGqwdrMWXf/taDCxAsnp7mdkBnkEnB+MK649nGFgDk1S0FTxy/kbHGYIFMncubDHncuXtmuZbSJzARKMvgD4R3bC0FxIsgrOQVLP5HGh8xQqDBkAdVpu198OwrDt/SuWCEqEPP3wcX//9axU3Li+AXwy/P7Psbb5IIpL47JuVt6oggxUmsELokzME1p7nieoyMEPYDzljIoA4OJKRhSkSOBdzWMxjEBhQUYRB7OGjD4X75vlTcUpzCEBQSJI5SyaHYC7QeiP8n8/84osvZBFZV3cTzJBFQjow0Keh7eHRoaifEoB6PotCAc6PxAKsd+rWPn36PLY3d6IJM5Ho9adFYYvwKPATSkwEAKoMF0uq3MF6pu5B2dAsOhV0/BDQY494rqhPe9IwG0NKcMzWxrKWFjMpjz/6KPLdrulXLy9icgbdHuBYrkpCrUyAA5sP9jh1jlOSSxKD86ZajVcGCsQ8gCBdxQxSmtGrerbsMOv0RpRJrKj412GqhJGvYvaoXOm9HpQ6N2kGLwtUuupcMnjbUnFBVdLxiQy+lI9ff/5JDA71Kjg0xK0vRodH4t36OxWuKNwogeh2Y2V5VfDjVvtaXS2+v7e/G5Uqs1NNFb8IXJlzushgypxbAiegTZwNzhWMoARrqbMkeEs/2hkEzHS9TCjAOUxzOgMQVqh72NC+d6BlggXsDcmUO/Ce2VChgs89QQOtJt9HVRsbZVvvRIpnQQEAal18y9m5GQXZq7yO9+Rvdx4gLqhGG5x9viQCEBJ6rttzJ9Dg56NxUTcRxMWFafi3t9XJ5ayK1bSvKj8A5TmQIiqltr15Q19wxrmuzkPv+3kd1OMJqC6lvYdNovhDBZnzDwwsFYsIePksrlmdSBgrz89VWRd8VPZ839oeXXcPKewx73j33p1otRtxfgpbaU00zsAx3ywvyV+xJ379m8/j2++/V9BNYQs/hI9ib3EtdAYIENkDFBn5fFix8E3uBDsZL5bz8uP4EjpD6qyduPNP4sLP0THjPQ6hCe52JGRLUZZ7wNf31nqkfyZB5GIx7i7e0vwyn00M1roOdTSAG+LbCXQoJHmW7EL+BjgtOjSgCSg80FFg/dgr6jbmTfbBmaSjnzo16nADn8/mThPCwlTSjlF4DXEGfpT743f5SvNriZxAfq5mbSRsCM+SL9aKvYi9rw34d/G5nKHp8cmMECpiFb2xTP+Nc0iSSbwDeym/z/2Q6MgOE8O1XFCGSh5ZDnSaEjycPajiyOWlNeCEgjkTXJpiLkkUdot7kxyGYHymLve58bokCG7qThppw7kD6pcXC7ESsoygwzB85mMtZksRjWSTvXC0t6/uHJ+DaPVHTz6KkeEhxa+dKwqWFJRKsb93GIOj/SLgqvX1Rz5gEgameBRb2ztxdn4hYq2ainuO1g3ldWGIGR1QLEMDA1prrp1OEb7B1PHu4kgot3Pt+bVsNhS2StYAf8IaozCmrvXZhYo0nEWSHeKbUrcYgxMj0c11BFUcn4BsjPiyX53D/hp71fNB//a//G9RrVFUv44KkFMEB3Ik4rmYmrv7s4jUftaLtQIRsbeVzegU3ErqdtzRgVXh7OQw3r15rcrp+sZ2rKysx/r6VqZEfK2ODlU3sLZa7jzBIRVS8MlmaHF3gspyVZAlBsaozg8OwJTUp8EsqgDwvINvFwSjYL59Dj4blsCMyiMbFuOqysG5OwhUTTkcm1vbSpJgdGlcGA/NNSQsP4cR442xBtspnnQxwbgCJ8dDC7PpJEMQDWAxDRIX2uBtbTowu2xGDgEHlw0DVITDLahAuG2Z2v4kGNwfBp4gEQOYZmc0UMv1Ar1Rq9owHF6H8xNbepdEsT8zRoYS9fcxY2CefFWdj9ySx+ARfCEkBg0j64Ox4mcYMhKdO7fv6EAcHCGSlVNlg2Ac46nXHB7qvrc2d1SB4Vq4F75c4TWTyvLqSsYEdinHUT8xlliGqtqTwdtOs+dukgIdMDJ5rqdQjCoigzqcZgHCOWugFaz1+Ji0nLgwugVQisPalwJ6Avxy2axfJGU8F9aG50IiwZ8U8Kt6NjiohFeYeLqNGQsQlUmq3RgB1suQBWOSVQUZHZbaL9ozHP4kdkpSAumGOkXnJ6qGpao33yPIwjnyGp7R+saG9HtES351Jaw910UgTkBLx4WAgYCTKg3BFtW/lMztHRwqOaHqAikDLWH2XjJaiQac/UXwz/VTbcewcG2Up2kvn51Z/JN9An01DsmCaRZlYz9wIIBbcJ0mNSDhMpyRQAqWLolMjo1pSB6NF2AlGHAGoU9ODjVMTxWOtUC3gaQIaCJVVScbppSGnIDE8dXLl6JtPrswnIKDgrPR7FMJmKNpq+luSdejbMpXkhQzBg2IwQ/jzD1NT87onnAO7Jnp6TnBIVSZy3dFMuE5OfaMojIlotwjugAElASI/EGxmwV0FblH+4IBdxdzoEbv03Ut3rgpKlPmBYeH2L/QnhcV1PPv3h70WC5i6fWyElLo+T98/IECftad6le1xGzXnjqpF416FHLFePVySbMyjYvEOAgMJR+n50AhPW/DuWE/URBIkAqY17ChBK9ApjTz11ONxZs31Anluc7fnNe1sFaQDzx/9lLniISK+2K/OgD+KRjmZ2lWMEHKeBZp4Jp9k8RLsYkp6FGhC00m6EdvzEt0GrgDEDmCfBJDAqpK3sEG1+cg8tQMQIJloKE18B7Kxr0/fHQvRsc8x5g675PjFrW+d++eWPdEVNHtxssXS7IRVBJJdL755mvdb/P6WsknATaVSxKPa80d0iXzID/2AZvoDpmhLsmWq0jTIIlwsoNN4yt1EQm42V8mqUHDyL6Sbg7+ln3q7oVtPmvIuruLZk0kGAgpiugaxWDneTD5jkrF3XA+vwUDZz6Dwno+QHY+g7pxnVwL9w9kEkirqZEhrUBcGbmGXcHjSCzF1JfL6fcpzPG6kXEHh/y5OL/UeWGGjPNEt7nc58C4e92Rv+IaDWsuxWW9HqPj44IYYh85k7vMsGRzUdwT+yrN9/B/gklD011cYs2Yi6lQhLxs6h5dsGkJmoYQ7+nRkdaVeIJ99d1336vDbjh4LdY3zb5FV+voEF0mPyNsGPNT2MViHkjmlgo17nDQSTGNL8+HwV4CRvYlNo7PefbsuQSt6V4xCxQ5nyfWmTMmqmkNdbuTXK4UxYSFn2i02/G7X/8mWgiddq7i9PAotsWymlMBLs02pKIZ8czU1HQ0WudRrbj4A8sqiSf+hy45fmR8wmxanJGbN28JOs15IH6iUORuTUExBO+NnU9xg2G8A5mtdNGEc0Gg7zk5x0MpKUqJUNrnCT6PP6J7xdqurqxq/99cuKEzQgGQOEQkAWik0SESjM+6RED+vn8KARWi0MRDCLQeGoqZdfmlpVaC+MqaSUnbLM16cR7RC7KdhCzkJ3Y54gULqzKH57iE66FTja0X+uYisRceyQaRqBGnch7UaW5RLGQGz2zD+DrPlVHE7Y8T9iKkFrCYlXLStoM8gbUl3gYaf3PB3fW1jdUYI3EoluNwn7NpwgM6MjCgEbeUFLjil4xIMowTm0NxoEfFS+6Rz2fvye51uyI2AM1BUVAw8iZIBGY/XYS9bjcFYSM27eS7URDjZkHdZPaGINJX4S5WIWL+xlycnUDHDuKjT+LZE+OjEi11YaU3/vW//feoDYxInLlCd1mJTl6JzvT8LzKjQ6IDgNNiVeAanehcR6txFq+fPxXk4vmL1/Hll1+Lm97Kw105LMPcXKUXI0shH/Vz68mYqYfhc7O4CGqWQWXarYZgQUDaxMBSQuSwqeokWbwxfLSzL7R5ougKggasuzkdYowbwlNjI+MKMFIbPmmv4ARTRY0Dru5N0UJxOGDhy/OmrRWzx7jfxxvXg2ly+H29nqcJC+Wlii5/cxjal03TvFKNjCtBACBlcCeJaqAdSBLGoorJYcb5eqaBrokNDYdeuMbRsfetVb6Po0jDtpoBabUVBGJ0CX5VhUQDSFo/PaKuTQOGODG+CHAHs4rC5vaWMNBAO6Q3wr2cweZWVSWc2RHWiEqVDZd1gAjMp2am449//rM+izUiCewr07VpZBSC7nQlJhPTidM9clcDQ5MYiKikEaxq6C1Td+fAOAA1rp/AFyIgV6sNTwRPXKtVXbFDo6iO0OxlNshrLCmOkmA5aVmwH5T09PerQ4NhRpSW9+ALY8EgKc9paAQK6f4gYKIKmxIg7iVBH6HiZZ6mddWIGws33hu2BP9KHbyESeWa+F4ysK4gWfx0bW1Fawym/I//+ScFunQK3q2vWlNic1Mt7Hcr72JyalqQMb6YMUCjhMo66wMUQ3huEpV2y/Ttd2+peko1h1oKxgeDBhQwzQkkmELSI2KtUpUIp0egxNqxN9BegaGLs4QjpeOWNLIEXQOCNTGmwVLe7/XL1zE9A+TySFV56UyJzc3U3wQEOGf2597hvrDTFFAIXHAKFAkoMpDQ5MpQ9DL7gBI48yXbcnYELuwt9CeKGXkC3UqcKvThzFfgvNjLZgujO+uuLk7IiZeF0lzNhMjjUqLEVP5wMCT0OLM0vM16knDDKERyCG05HSsn20BH8jEzNx17e9uqGiYoA8/xm2++jVKlRxAZcOCC9LQbcXp0prVm3YDDUE168fyVCBhQzk6JB/e8D94cqJKwzq7EJQauVMlLquuLtxYFbxT2/ND0yHRWbt1d1D5gAHbj3Ybgi1S9gcJhE7hH1otrgmp5c31dbFZAhjyjWHs/M8Eew855vzgQJvFOgRLPTToi/E5vVV271DEWPFnUqcXoYW4tOO+eiQGaKlhYNuzLPdDRomBFFffRhw+ij8Ba1cyKgqTzM1gxLfrK9ylMcM6BDoKBn52b11A1Aq4EBWecCYo5wG5zxB3X2kcWNXbFm/Xg+kzcYop4/F8bSQPBRctmaNLeNLMfSaZnedyJ4rwT8KVuj+yUaGA7WpvUdVHFNRuIFgpiaFB+kCBGXXPB+Rhy3xMDH/BpNGWwG6endbGD+nV8ZobSyOBrFCKsv2LoEV8kTw6iIZU4UXLDHAvzWuwVEATWprKYY5WOjogbCNzaJts5J8AEvlSPk7rJfxYXbmaaXp5blF2BgvrCYqOsDZpG2FTWgt81JO1QXXJBkzKYEvfCazhLjeal4J18cW75fM0LAxEeGo6pmYk4OSRAZYj9WMk8AasKh7W+WLx1O7Z3tyV2SywB7XOiRiYZo2vHHGg5j4YSTHYj6mpRSKHCLiFrGBfrp7Kx7gqQcLkzsL97oCQOGvqJiTF1lQnMCZDRHBrl/Q5MmETyQ0APlHBidjr6q30xOT0RQ/39ketexWn9PLY3t6N/YFBEJtzLproRBNl0Uarx4eOHSuiBpSEGKZRCybOFz589i8Xbt5UwQ1Jy6/ad96Q4JhRy90PMsJkfdBcQOLaJllSUzVhpDZmGaMkzpK7ym0X0H88Jz0pJHWys2IFWK379T5/pfGE/KLYM1gb02dh7dTY67rxQnEuFSkiY8DdAzhibQLD5x6c/CsIGmoiuAb6C30UCJM0w8qGcEXeJelRkJ9bgi6IBdgp7nyDgmg3LCGvSvmI/8bvsGyFUgKsXmXXZUCxErMZ5pkgp+FezmSXBhqmxjnTagXmhS6fCIb6mp6RuvuGOxRgbHdLg/q3FO7IV3z39VkiAwX7Euw8U31EoAolD8m5iFM41MM+fbIW6b5WSyGeYBxJ0DmROf00FQ2I19gD3SmGnyAxd6yoKzMRXa9GAXAkdslzeZ7xxqbiGe2dvw4RMB5n1kC/qKcXCzYU42NuJkeFB2UWIxehU0RWHkQ379i//8/8aQ6OTFltmXgiUgSqqhV8m0dndXO22ob0DDyjIFUOy11GV8FM9Xj79LjpX3fjh6fP45psfRP3KUcegghHH0NG1UfVGhpVKVkHzKzBS2Lm3tLFomeIwVYWqVoQBxFGxYFRnHJizGVoayiWJILig7QszHJoIogG+bGQGEYhRSXMPYr8hCeLqslkJ6rRAiXgfqpskOmx6ZkTSEDr4WQ+Zd6OvNmB4E2Kjgj/RooO2uqPDSoUgzQDxGfybTb708pVakjiDk3NoLI0tTixQvDcH3tSe11obnGUK+sWaQgUlE1Hiuml/8zolaFJHPtFh5165TzoCnkcpR3Tck9JAa19f9A/S9tzXWmveI6MoBhozDrNGvR67+/tiMuHfPDPeB8eKMyDxql8wJ2CBTxIlDKLWrgFM8DjaUtge8veajchddXT/CfpEAMu1e1bAQYuH9g7lvKADZ+8kukGqCTY6BQUNYKgTbpuKGpU0V45Imt2t4Q86GDgNjAMQCK07s1p0FMEpA6dpm+bSMyEMy54ZJscg3hUBBoKLFc1bYCgYvn5w/0EQHBJAUDECC81nEyAA7QNG4oHDHjHap1ksPod7TQGG/87Hy1cv45MnnxhDLwYY8PGDOmvM85A0YezBUmt4cxQolrHBPGuCMjoL9dN6fPPl3w1Tq59FT2+vh597KnKYBB9mbco49XN0swZEBpCw5VScpFEyOBAT41MawmV/cfYIPHRd7+GZFVWdac1zXxh0zykwHwH74YacvKBap8yQ4Bhb8eRX3Ou1Melgf8fGBVnxcLThNErmqRbCmCRdmz05Z7DWQC+Zr+GZs99w3PzO6UVd1SfOFLj5UrmiGSq6cuwnig3QmJJ8cb+aY6vjyAcE0yHhoqOjeQJY9MQSNy+VdJwOe51kl/OaxDnZl+hppA6xsdmcGzP7EeBy5m/MLwiCBnHHnTu3Y2NzXXNkMM6ZahttnSv9GxY3KPvBaf/2t/+k+bHjk8OYnZrVvbGPqfZRaQbuJthmy8xZ6b6g/CQpAT6F1oLqe1kwa+HMyzg4RPB1JG4uLjqZarVieBAiBncTL1vWoiER/L/+j/9T81YEXSYWwbnDtJUT1I3ki+Fs9gf3YCFDKu9AHWoK+FhT7HWaF4SNj70KyxIzR7wf7Jui1gaWy54plty9P/O8ZZkEI2P0InmnsAUBifbC8bHsFvAQnCbyBAS1w0MEkLsqAnCPC3NzspX8Pt+HGQi78O03TzVXktfwvIWSudZjGLSYVSsW3gs4V2EUarszwz2zvzgr0nkSk5VnSgmouI6dnS29jj3kmbWubDeVT6B22Ijzc7OcufJqOnCSVr4I1tjbFOLcNdwTMx7vlyB5BEqGINHNuVDyAeKCgJn7Yni9R+x0JkrARicdqIWFhfj+++/VRcMH4h+wm6lAxfViPwb6a3Hz5qISDOZoSSihWsZ32A82Il92hwzCHux/46IR796t69nqvnt6FMhOjk9EX48hn57/KYrciMIq3YcT0RsblWEtnT4FjzdvQhDgqjvrwNq5+MkcDsEh5BowglbUOaYjjJ2gw4xNRmwXhXYq8cQsdORJJChuUuxj7dc23ontlOSedUjVatYeNMHNxRsSayWg3tvdly1ee7emErZMQQAAIABJREFU6xof9aA/sB0SzTt3b2tt+R7PDAQCAXIUOvoZhTXOgkiJwhpybHLozb/7/qmp9VG57ynHnRs34uEHD6MBG1e7GQUY4A4PFUPRfSahBGXBLBC0vtAT99YqsY22y/0HsbG+KUgVe4Czjb1mrouzQKJKBwD7ljovqRiBf0xnnvUWWiALzLGrJHfuhlhPEAQNyAjRV09O6nykIjPXy/dcbDTcjf02NTMu34JfYJ4IMgJsFYkPv0P31N0c68jAaokEBr4gXyyo4JQgyTxviAhYf2bmKEjNzs9rporCAPvUM0ImEMGvQpqREmwJYddBigyqOIh90ThDwYVlEWHAUpfpyfFaw7qq6pCwFymM/0//8i96FpDZ8HxhjGNvs0+JFYz06Il3K6tO9OminQCr7DEZV4H4zSio1ZWVuHP7nnS/sMPY6ZnJ6Xj1/LXOervTlS1lDUl06eiA8OB9QT2YBRI9qkLcvnVTs+ZpDgn7cOv27fjmm2905onxJmfmlYihBdhmvEOxbkGz49jY/qF+afQQI2MzmPn8f3l7zx9Jz+zK80ZEhk3vfXlLVyS7m60WsFrNCLM72p0ZodGYWWEFAYPF/on6vFJLo2aLZLNZluWrsmx6Fy4jwy1+57xPsne/8QsTKFRVZmTE+z7v81xz7rnnMkyc54xdPzjeV/WnVi6pb+z6jWtRq1YkYsVsIK6D+Ps//udfq6IDk6rHbLEYRA657lIlVs5d/1FstB/1Yj3tiNjbejPs53qioal5tI+yVl9T1Ae9k7h/+w/i5714+Tq+/fZONJuegcJBOKpjwOcUMJKx8mBw/jRXUXbk4boXxlxRyo5QF8jCpybGhWaqmjNSkJMgE+dgEOy5BH7s2TA0lmXyiGSXOBuuyY3DnlFDoMQ1EWxLLhp+NA2oTJIvFcVv5fvIjfI6Hg4GPP2+5Zhdjk4lcpIEvjDAaSYCmzQF2S6z5tRkJsqZmu1Hz7jXbvCb1qHjAHBPIFUEPDgBfw6cRiun8V58gaRoAKiGBhYUBPGVep9IziTzKCU3KB1uAE1KUsy9AN1LVSPem0NJkykJjSkIp4HjS2V5NXc3oalNy8GBooKYWcrRTe/8nC/W4LBZV+BEoK5Ssaoy5nCKOlU0ojiRVcfSeyeqBckUDlKiDyPQ7Ipy6PQ0WI3Mw89YC/NQjU4wSZf7oqEWQykKV+9UymiU4EFZeZbsQww31SGeAZ+PYSOw4CByP/TckPCxb2ladbXQsooffvihkk0ShJOThvjCKcjY2bUE8frautaPJMjUzCRvbvQ38WDpZQKN+uKLX+r7rEGiOhqx9mBB9geyodAGMVxpSjTGYntvRwIdh7uHUeiH+jYePn4UhWopLl+9ojNIH4uTHMtaOshn6vmIez4yDX5W89WrF9oLKMJwBiiLQwUkoSDxMOCABPT6GXeZc8f3U0UqVRBTUkdzLUkdqDOBBvQ91omzSlANxzdN7sYuiN6KyIACvh0lMtBJPM+qLNRWgfuIVXMI2gxYIAlOReBI/G72CA5f/OMOFbrxaDVaWmMkdL/77rYkY3GQrAHN/yS3OApX017LGbL32YNQ17gnEiQcOmuIM0nV2ZRQsJf4ffG3SeRH8qIDcQ4IrmlKdXXGlQBulqCWe2eQ4VG9qWAKh/IXf/EX8eTJo5gco6mfIASFNOZ11ePVxtt4tfFaIBT0TZwF60Cig3Q5Qbd58H29N8/dVZ5h5AqD+Ov/+NcKUqhqsOa9TveMo37j5jVVjOCWI7vMMGApE467h6KA/PpoRUmIzv2h6S+oGQoVPAGh9DwZ7DCINV8ESAz7ZZ6N+sTmZhWE15tWQmOPijJZKEapCmViINoxZ/c0U9NCMhW71O2T+JWkJuZeSAucdLqduPXJJ5LGJjmlUrt/sC9EX/N8UAmiIiNKK72Xrfjq998qiSqWqrGx8Vr7QVUJlC6hbWRqmhLEGVLZs4y7EU3LB3NeE8040XhIUKjMuUJtyfZkr03FslwvwB4/BxzAziaaNPuGnydgKlVj+F0+i9dbeAXOvJMTfABBIvNsuGcqBfg/cC/ei59bRc7gQupH4Gf4gHPn1txPA9+fKfFbWwrSte/HkHHfcjCKWtcYqmHvrZQ4NxMtzmaOQH1RwhaAoVw7FBudUwa0tlraa1CFeW6J/nSKf5DAhcEtgw4MxjYVkD3ATCKeC3aDxFnUw8z3uPrKSIZRnT+SSZJfbCjoPz0dqB3yzPGh+ATO/x+++UZng/v6q7/6q3j0+LH3aibgovhBYByDExe0nwDL8LME7VRPmVJPzENAToDM9X74wYcKbkniCBr9TD1JPj+C6uWMKpDMe/n5Z5/H7e9uaz/RL4dNevzk2VklaHRqMj66fi1W11fjeH8vTlr1KFVQP8S3MqfFaqXYOIJ+Am0rtplyT8yD7UeNi2dLRY5gnUQbP4e/BRxK/beeoWZAzdVC94453vDYAvaOm/E9FsJ7PndGIeM58X31nmTznbgvng17gZiN9WJt/6f/+c+twCo551zUD2GM1LJKoeMAkiBiD9g6moXT68bFi5eUsBvYqWovktyo2gndXGqh7tNLozZ8rRboUIW9ACjvkRucJ9mcvvd+6jdKAjypX0fnPqPVErNQTUt0ZWw76yDltFZD54QzgK0kObLyohkgxFNJPVHv2YPNkZP9v3jpQvQZibC9pT0nAaX6YRzte+THm1evY3mRRG8kNl690fnckXrcQPbalDNAFbdcYCepwgP+sOZIU6vHb35RbRIkLPjyYrkazRPW9qLiBiUyUtQF9IEV09e4B54fxY2p0XEBXISpKFYeHxxFdayczZljnuOY4t/VlSWB5NDxOIP02v4v//vfRG3c7K0CM8kwHggb5Ao/TaLDHJ1BHr4c1KFcxNC0gdIIt9aPP/7b73XwNzd34979h5JqZLNIvxuGG/KXHaP/wwF8ZiZ3t3TICAAJUHH4bAZQBoIG0Z06bc1tsITnqOZ8iOddxUmPxKNHD4UgOcMsRUXoTUVlNwIBMjMh+nWyXhqeyjHKQKNaNjNHwRJS087aMaYERDginCbNfbs7uwpsRBHo9zQfyFWSTM1KVR2ru+DkCC4wWiQuIBlp3gF68Rhq7oNhhDb4NSGYoBOSBMwk9UgCUjM966bAcgJEGj6l0QbQBU3ozfTguTaCcK5TwQqDL+sNHTIc+8Lc0tk1UppEahLEFCPDtaT+CpAsNq/059UYPiNnQsDL+iReOIcfBRx+jwF6NK2n4BZnQskzxwTqzHmT/c9qYJ4pSSSWzWxehIZ6qXJjCe5iwWtVqdFkT9maBrkjS0JmBpbAnH8Poq+CL8P7eCY0e+JU4YFiVDCWoKsHRyhI0aS+Y46yhsPZMd669XFGpaEHoh/ffPN1fHDzphJfENSV9VXLMjIbYMg607ztpB+jx7Dbq1cux8arjbh+7XqWzNOHhbEEEXXzejKQnjS8oJ87KDGvGmMKp1comvpoLDGrAY/MqAClZYBY21Po+T+voVKB4Z+am5Gk5R//7ZsoDI0Mom2PJtmFK5fj1caG5I4xeBxMmslBxVwdAIk/VOMucxwIFB888MBdUHlfK3M7TFVyyd39cqw7e5lnhwPheyRHblK3YAe/p4SmyT1hqKfi8PgwVldWdM/0mRjRm9E54Au6AoEuz4S9J0W6zU0pRrEnMeZQjxhwR8KEU1HVs8cg0250TqAKVRTkcm8EElREX73ZiNW1c0I9qTDwnlz/q1dvlLSYRjhU0Hj9+nXZqqQYB92H68OwtxjiRtCdSQAD0mBHWE++x96hQqwevUzykwCOhIsvqkbYQqihpruVFOS6emIef7ffVz8BDdQEKdjJAiSCrL8C8Qhev7u9H/fuf6+hp6n3g4AHMYN9BrxlUrvuh4FqOyowiedy9TpiL6ZYgnwTgNAbRwIrGt/Aa/kv//I79VowuwinLeXwoBm+Kmd30rLy3t4eSCTqczlRGNijNJ37+XumTLJvrDs8cfdILcl+MTuIwAGaKckOiU5Pg/RCn0lvGOAI+2xteUV/tzqnCmoAzByYtmVbz184Hx9ojtEwzq2vCWhSj9XMTLx48VxVDq7FIE1d9Ly9HasjgWaStBHw4YNGysUYkhiiBESCRI9MHrnXMe2DBHqloC75iVTVdSM+E9QP5COg/pIEsj681nsP1dCS9rwmrvc8+8n9Pa7U/VBVN+UGFJ/rp9+Is5jo1CRVKcFGhVP+FTU5RCKyBIgqjLBiybDXRJnheuk7IJgxtdhSuqwvQSLPkvdjb/MsCEaxU2IUXLmqpKMNtaVMf5rp0UeH0OaK0WlbbIhA+uLVywKBBijZSZHVNKbxiamgUobct1TEMt8KKMr9arBiYMP3ZSOoQhB/JKnjVC3PxSCuXbsqShgyxAAL+KOZ2fl4+PCh/Mbk9LiUqlzppYp1qrko6vvt92J2biHevX+n62XCPEE2e564BYYJNFRkf+k9w9ZBVcNGUN02ONlXcoP9+tnPP1dV9d1b98NQuaVKkS/klOSn58szW1tdkQ3DPqNw+H7TrAsCyGGhEBfWVmNiaiwmx0ejXT+KvYN69Prem+oTZZZK2bRs1oZ4jGAav05VkvsgMXv4/ffaU1IqHXVfIfdnOfMfBANMYXR/CnGIZazdL5yoXPQ2Jaqmkx6DsK7yQ8mzXD++HaDMRtDxE346JUDMuxJArEHuY5FDRKI2qqSf5MyUYcdC2DDWiHNCDEKsg3IYFU9V9xHSgP68syP2C8AkwA/3IkppNo+KvYE/4/7oUeW+lIwfHBiMVf/RQJWx5WWYSBsCR1NizWuozEDhTOq9Hra7aPBwmh5hVHE9QH1xflHCCgn44XNIJvODoQAn1rSHKEWrEZeuXJL9X5ifcc94yZQ3QJxWvRmHMGDGfX0M1wZ4bp924/6DB4q3AYE5O9gJkmxsBTRuqkXLSwB6iIfRI17V69mLnPf3797HcaMZlTEAIq5/S9dIbHnS8qw2Yo9CuRClck1Mif1tDxPmvbBvvA/2A7tXLNDfNRHnL54TbU7KjaK8mR7+13/zmxifnNVQ0S5iO6h2EufALLhw80cVaX7Ui70TI7bfPRsSUiJXx8UjL80mLhYiioVh3Pv2a5WENzbexouXb6SyxIMiOMAxYBzZqHJ0oNI9HmBbN7e6tqrkAaPlXhk3f5lekYsL589poyQNelApqjkYDFWH4ElnE4jnaejNpDzbzba56dkgLZxIgDqQRXPwDqGfZDM4CiNnVAsCIjYwRjldox2V0W6Ce5wR1yfHm0cBqankiM3H6+gpSs6Qg6zBqBqiZtSDdTS6SnOeB8ZpoOHQc1qSdrnKwqen2cA4N3rjUJS87O9niknmNacqEptP8w5KDLacdSAKD/LEaiEOzC0nDMJkjfamSqoYZBx2aj7HSBCU8AcjwwZHeplgUqpzyC1nwS7Gkt8zMulKRXmslg2L6so5IS/tgNga/IM8KLfvK7pWZOO9ee005duqVZtAZzCgHJ4/nbHEvdHgTbLH+s/MzKkMylrgPEjkkKfG2JDogHZB4dC1NkjaSDJKQptx1mp2rDd0n/WsJwnnTjUTo4Uxunr1uisFh6injer3SKBRXUsiEZLyrTMfYF173kG5Da74sJlUZkJi2UcgaqpiTk9pT/OzZGz5Hf7vuRXTcqQMZsWQ26EM4+Wrl2qypG/g3rd3Y29zL27cvBnffvdtzC8tRQ7lvcJIvHq5YZ6yZNbH5GyRbccJ4VyQpOWePvjgerx48VSJC2eSZ4Q6DAkKZwQqKnuf6gPrwZrDSWZfSLo0o0q66uPhfnwht0rTOwOAaVZOPUpq0Yth/OVf/mV889VXQniQgfXZx5Y03H9Qq8Yw668RnVDV07LokAQGgCG1Cnu4EYV8UZQnpJvfQEGZZBo8PT+7McjlxFNHiY3PAOG9ceND0aRwhiR6JPk4AanaTUzH48eP1ONH0MtecuBq+hb7z43DHTlhVUcZbJmhnbxGTr/sGRE8twuX4NJbwYsKN7aRaxSddGtL9uvk9FRonofIrWh/54d5BUjVWllrSTD16OGTePLkecxOz4tCx57DxtBbivOfmZ22HSHhaRO8VnR9165djupoSSIviBmwJwh2Pr/12Rn9jWbq7769Hbdv34talYqEBzQDNhBMHR3vx8z8nCSWeQYg1T6n7vtAdYuqEQEYIFXqvcJe8Lpx3UNXgA/2CeoglKFioaxr7g3zCnpZv9GsctKu10UFzvUtDoM6DzTngwMHxtvbKIDNaz1B/JdXllRJNOjVV/UVWXCeLd/jc1nbly9fx/f3H8unoICFemGqRrZOWnFKY3UWaAw5x1lPkAMnJ+j8m+fPOqZAj+fPuaiNwl83sPH8OQOGPa+DNXFCZQlfXsu98z7Yen7O2efn2Nbkf1ztYN9kw6R7UIAsmnJyAk3Zc5Gg6GALmawOulsbt2y61nQMZURXR0y9NQWZfzuQbYr6AzwCMIiNAkQ7Peloj7KXl5eWlOhhO6CSa2peHqGPvbgE0v7qtRvb6QHQOT2O2iRUuqqa+REHSvdLxafNjKeBk1v2CPdO0sme1b7WtaG4Vsn6TqEgObHj9VS/QI+JIbiH9+/fip0AyIXYB3YBsGt0DHXEcfkdaFAwHy5cOh9379zRPvrsZz8TAMCoBaiuxBHYP/ekWR2Sv7l3912xxzyUWgyMfF7JEEEjQipUHLDvXBNUWaopnKHV9ZUzVTuSOyrb2GR6eDZevIiXr9+ayYLIwbAfS3OzcfXqlZiYqMb2m9exe9CI3b39M5VBgBgzCOx/NIqj09eA6dRHdvHyBSX72G+qOFs72wIFpVw28HyVtPdSI3tis0jUYzBU33ES38B/eLxH9ax3TjYnE6lhb2DnrGJpoadEjbPwzayudXV9SbEE54fraRwhyDEre0vvicUwRmUjAa+IdzgHCC5gE548eXImdJLOoxQLoWI1mjEzB12fweYem5Hoj5wThG/oE8dGWDYf1VcPRxUdcX5e54br5fftn1qyza6QGoRKNGnvVyc6JPF8AW5hp9lHiApIAXdrR+Dp1PiE9h0Kcd0+8xtr6gO7cuVSXDi3lvm5U+3vd9vvowGAkKe/iES8p9iA+LhYqcZXX38tX1atIcBhOXpVymQ/vG/Pra2asfD61Zn/v3L1qhhCfK9HYSNLRBmbQu8o9wOtjPfg/jqDUwFhsKq4CYYXE/961hb7GFtzFGurq+rRIdHhs+kPHlP8B4W8G//rf/61VNfYu3laJfIoujF8dhir52/8qNzlR704JTpbm8+GZJlE1jxIlcDyGHMoUf346st/jsOd3WidnMT7zR1lxPDGkbnj5pnfUm94QBPqJvsHh6KbYaBT1ocsJGi1kNhMwpFFunLtsgI0zYMo4Zivq7n53VsrAqWDh1wdDoLr3IN72mQavNU/HIQwW6UimUEEElS9yYI8DCSIBsab61Gpnzk54lh7WJerLNZd5z1T4qMDlwUW7m+glL6qz8Z4JtoC0oEcXBKFiUmqLU0F4lDM4AVXFRxj0Kc0yE0UL5BGJJczdKGQcwDBZxMAEcxRMWAdydYxAqyDHZi5yiRZ5nxWhI6xhlwbSDbBu6h/5YoOMmtJpQF1sufPn+q1lEX54pBTQmWej0q/0t03nSRxVlknN4DDSzfFgC+eE3tGCh3Z3AgF/B7VG1MT0zqspg3ldWj5bKoYY+yJbvdskBvXCd2hpdlIDEb1jB02dqKxJZQJQw0C7mm7fVES1Vh51LBCV6OpiuPlG1eFQKJ4guFESQmFOMmMToxFdWJMks0gQNDGoNqA2vB8ZLAHVFZAqsf9PRKXrAGTn+vMBEiMK6FUFUz9mVAQTwBI9Y99gNFR0KX+Nyen3mPbeh1VBhJxPovXidKh6lpLw1G3N3d1rctLq7Hx7FksrCyruZDAg+oOZ8MoMcG41WNMNzBNiOCVPb5+bt3BtuS+3TTNYjFElEqinKiSPII2zwbQmTo5jb3DvVjIFHzEM0cXPxtim3q4JIEOBQh5TTVpV+QwEVb49NNbqmawTtwrDoUzwb5mXhQ9brPTswE9kH2fgkUpINILNmC4cDNTgyMJymVUDvdc8dn0Oz1+9FjDFaH1QE1Tb9XOlhJeUE8cAuuiuQmlkuhfVvMh8XQFkbVnDVGRefbsuX7u4XsewMgZ5eeo6YG0edBWyA6sri7H5vt3qn5ybp88earzz5qxliTMmrcFJ//KFfVCHB8xZLDi/TA6LhrA3t6BhjTTIzA5QaO5h0SKzjtg5oKV4xQkaSAv+wqgZhj//q/+XYyN19TkSpVDVL2J8ZiVAEzorNMv8D+o5mSzqgj+/T6uMMqxZ6IgUBs0EV7DHU3R4nUMCuRzq0VoDGXZB35GTwJ2Is38go6i9xYtsJU5ZleHcbQkAHKimp/muWI5qCXjNVGTOBPYLxJOhqyyT69cviyRBfIQ9RBkM7KgcEFt5HqQ6oURwBBaespw6K7iQQV0EnFYZ/YY6wh9e6BnWstQdmy352DxWhJf1hwHDr3Y6lbaK1XEYE4oigiEk8AMojmI6Wg+xkmMSHbWtN5U1U0S0+wbxi44YUNtE1DB1WWeA6/nHFOVxbYrARsxiCOGQUZRVjWcKhKiPoFamhv8+T7vTYUaZgTPJYkA6L5J6jsdvTe9TvhIPsu00jGdEc4Hfol5cfjN+dm5jGoM2NcT0CAK6NGREmxAUBriUzWUI8J7tVr8voVGAENFpapVRLmWX+x55g42haAxDatNwhbcL31bs3MzFu5ouieJL3oVqTJR1FeVdsSgBAH/xQsXlARLXQzWwelJLC0sSQWM802wWBbVl57VUdnl589f6DmSNLZbnklCEKv5XvlQ5fn48FBJz8Ee/UxHsbS8ojgGf4UdglrPuUeg5e7d2/JnozVGRXRje383mw9UDDhD7luZFQACAs9MK4AKKRxqjENZjebsPSqIyGc3Wie6Rg+i7UqVkX1DkssZTJVvJ82eCYif5J4RM0KyfnaWSh8UMwJrCwHhRwDqkionNpl76vY6Oqc8j8XFedl3nqeqFZlaZ5JeV9UvS4rW1vFZHqXB7y/OzSvuoYdocgpwzCprCfhSFa1QMNXz9atYXF7SXsAOGwBGXaynviuALIlpHKHe1hSQgV+vZCpqjDAhUeBsmW3EoG4rt7GXsSdURdgrBPKsH1V4sxY86Ffz+UTLR20PILmRzcEpSGkUf0ecxOkHmMTW+ffodbRkPOIP2BozeDzrbnVtRRRP9qWGlxYR9ULx0vPisElW4g2dzW+++Ub7kl467BkxO8AEA4fZJ4yUWDu3pgTz3u07ug4pVN68Ge9evxFTp8V4Ag3MRmK6fpYDAO46UYUyacprat/g7LhQYeBnem5WogrvXr+OS5cuKPHJ5zzQmd5Z6NyAfP/p1/81Rifoa8pJjMCxRzF6g4jVcz+B6trm5jNsrioIiS+cbgLj84ff/y4Od7dVYrp3/0Hs7R5E56QXZc3q6Isj32o6e1WD9cSkysBs+ITEErjz5DF8kgodIN1cUXmVIAPeHz8D/cA4EKhTBeGAEHjhYEB2UXA4Pm4LKbFSl6Vkec+1tZVMLclqIGxOAmfuiYPE9VD6S1x/y1abppaoJ3CVCUD5PYINDgBIU6pi8GxXVhkAxqwDq8xxkOiPtxKYqQBsOJwP36Mapum2Gf87IXapQR5UjBk4KHKkxIFkTWXMopXPoKsh5ctmt1KVEQucFkEYay+56YoDW+gWBIMYRVcojlRdQ5+dz3dvBdUfKlnuL2Jw3rMnT0QXlJJcz/fkBsHjjI9/kvVegVC6JOmJxJYZBU1k7/CnWENxA234fIxp/gj9BqYjLEPVKeSFvmDsCHThgvOsjARj7NxvgDPHoPF9ggirDaXZPjlVgwgkkZ9kHTffMz9oLDbfvVciNbu64N6a9okCt1KBIbCVALFFsWwEBFcBipF6Gu1SAkNiCNILlYc1M72A0CHOenY0c2VmyuX4HMNHk8wjCn1dPYt+NkyPn7tnxnLNSb+fvcH5o8poCqPllL2nWnHv/t2IAfMQDjNUzlOhARRAh0CckAtl4jbrLUeHEckQ5USfo8kQNAcKIE2PbqS22hyJxAlrziA/qn/ViiqHnDEpaR0cRpfKYcWN5+wJCXaIlmgEz5KaRr1kbCU8wjmpy6GSaBF84HyF3CJgUWIAZk3IKgjnSYcAIpT0cEYxHCTJIM3sq6lxemZM21QQDUgx5r4AvidJaqnvnQpRBgm10iM9akWBHix24mcr4JCE9KaCaQkiML9GTt6CDtgBaLOsnVB31Igyvjo2MqF/rEmiHEIfwGmx37k3ggeerc4GSZRU2ajCNuKLX36hakCzTtWFSh6il1bC5ExBu7vz3V3RDNk3vC/3xLnmPKSKAj+zwiFD9S7HyWlbanxQPQhkoHeov6FYUE+HKL3tbvzj//NPZ/Q33pu9x31hj1krQK7k8LCPowBKmWgMCWsFWd9eL375s59rH/3uX3+n+VMHe/tShjO41Na5JkhmvQjuoUuwb/o4zmywKT1J7OtyxXaZsQNzk5M6R7K5mYIjYANVnhs3bkTn1JPiAYMACQASCH7gr7PvCL473ZP4w7ffxfYmqqEoSFlogfXm2hHkoZ+HRAmEmPdnWCP2FREQkg7OQQLCnj17GqurpuEgzINKHWh8p9VWoMrzJjhAyo1zop4eAgbU+bJZIzwLzp58ZQ7FxUWtCwE1FQizBNK0c1fx2IuJRueKPcCXg1qCszQo2D2JBI5N7WX5IvohatUo5KCzggBbOU/ntA0dPa+gVsEZMrIFV7JSfxBJDb6B9cJ2cM4InvBhJC9u1gZEIDiC6mjqLrYoJcZJ7ATlRuIHD3t24NQVY6AUYxM1xrJprQE4U6BIcsZZ1/gAejDLZbEX+EwpeE2C1lsNiinzTfWyGLAS22I4VNWVc6pZYeM1z2waROzt7Onn7CntC/o7YQ5QySiVYneH6kxZwAM+Us0SG2fLAAAgAElEQVTq9XrMAVAcH8UH16+p6k0fBoNhoUbi/wBAWXOeP1UnEhOq+54dN9DZePn6peISzjdCAQS6gExUnoWAM4+tXj/zhwTuUMREOSbYnJpSX1aqoCe6GeuBXTMTg95jy/AbuMrs/Cisk3acdgFfoKJaACINGyd5Yb/yu/ioRC+kvUL02YyyqjEGkwTp2F/3T6d1T3GlRAeO6JF1JVKxVjZmgMCXahzXR7zDnmANBJJULMmO0BSJJQkAoKMA4D3YLwZJoNBb0IeeCqp/TVHeoDvzXts7mxpYjv/ALnCuRenKRBbEiGEmVVah57xp5mOL1gdLw+MbEEDijJLE8zxlQ/rs5aHiX/xEu2kpavpPUQaVnHMWa9JruXvAHqCggD8oqEJ9+eIlnS0Sx62d93o9AjokIcST7EMlCiNF7UMELhizgM9PAkQIf+GTGdhZGWXY+Fg06CuimivWw2js7+zIxj16+lxiRvbfjHOwzxP7RgwBfkYP/Yh8cFLXS/1M2rMSPihGrVJWRYc4fGy0KkGTMqBOgfaK3fhPv/5vsbi8qlll1RHHKCTRSEyvrP0EA0O3tp4Plelk/Sg4zjT1mu89e/gg3r9+Je7802fPpZwGfYT/U+1g80O/wGlh8HA0HAocIKglhwweuVCFrPcFJGJlZVlGi3IiG4wGPx2MjCLCQUNtilI5DgB6m6lkHW1u6DMcSD6XQ8DmULN8Ls4+hwyYjcj7E0xxSlI2SiCEsU9IKBuBm+Gh8SATtxqUXFzSAEWlyRrxBUsIEni7GRnUiepJSQGFhq5ljY1GiE3XwxCxaXD49CSkcj40KZISBQ3VqqbVciNsSg4in5UUQDCeVDLSASRg4WBazSiTWK1YrhQEFoNKT5GQ/pNTKY/QaM/sF5qD/bxORAGCj8y9b29uxfttb2yMBskIQRrXnlDc1LMjpDJzBjhlXsMf9NcJlOpHzShlDYoYQw41FCk5GoK6/kDBOo309Dewbml4qgeiteUMUmN+SgRSk6FkJUEzMZoKwPK6XxApqo5BFY5kvN4UxQcnMTszFQ3QnwJT68/HkWS1UZUZKJD2c3UjH2pNfAb3jfIITgUonbXm2RDQNtvwftnfJaF8vJeb+zIp7GbzLAnC4SYaZOoxc0k8FxsbG9p/oHigbGpIHvRFtaDkripelry0midqyOQLI19vNjW4E8PnQXs24AQLiRIzOWnEnOtzEuFqHutHIB95z4XgHgqIhFAl6Lpqxv2M18bUJMn1SiaTIZFKbOmX86R5/uDcCarVAwJadHwkGiT9O5UaDe2HnjlRoieIyirI2ULmzLAb1TPAAaSPCmOa98RQTlDWxHFnr0kCvlqTI4A2w7qDbnPG1fuzZXEH9hL7a2ZuTvNDCOZBIlMvEsEEAS0INLaBL9YO2hXPmESJQFToGrKcmYAIzyUFUkk+nx4K1oimTWwQ15Amq7NXCPL4/MXFOSXgtz79JA739nQulxZXTUeSEmY5njx+pooO9kv3msmYnslYS2qURl5m2bhnDEoXzlOV3aNjqbthj2l2BQQBraY/YWfnML783ZeihnC9abCx9gWce0QtJsYcCPPcCZroSVSPokGTkmbHdOL86pr6GJlMTqLDdD8SpJ1M1pf1JOBlb6RElWD7dDiQRDH7gcBXqCkcbpR5GM6Xz2dyszWtJbYWqgSiEvQOMFAX2wL9EntswKQR9WOCN9Np661GPLj/fbx8sSFgij4F7Ar9HKoaNI5V8dXQX+TMFQC4Yo1fsSiK5eGVkJNkg4Q3m6oE62ctBmkzoNq9SwLSNL/H+wjgj9kV7DeCIAbfwvsn8ZN/zAQlsAEEqCSdVGPYL5wv3oOf/UCZbaqyRwUCF04CxD7HB+JLCCZMY3RAmmbcrSx7fhZfMB2wu3y+5gdlypkE8QCRXCsAANdD1dyzSkZUeQdpTrNTSCa5fiqnqK1KVAI5eALW6qg+L50R0Y/FDk/VYoCJblSzPRz5gRId9xt4wKKT47bsBckca8pepheOPjgqQaoMaL06AlsJ/u0nhrbhkZOKGvclwHN2Sv1M9KyxZwle2U996D9q7DbVj/vEziCr/k//9FvNoeEzqJghCAJYc2F9XQEtTeUkOYgHcO4IgNmDJC28TwJTkIdeXFhRUHzad4WDwI8/CbjAFqc+XZJUgTXEUPhpRCYyNTOCd5gw8lfZ91LvYAKhVCGV4ICZK5wVMS96gGxUhwCNEViYkq1PyTh2invni71kZguDhN1TbftpoRjWkD37w4wx+kqgJdpnaEB0zgPNsd9Uuph1hG/Anu4dMPOspZhPLINcLrY3N/V/4kOopfSdsY48C1Xji6gaWqEWP8PP+JqbnY+3b99LZCjXH8TE1ES8eP4sSlTFsqQkVRlhHmg9Vb1wBZ4YhDiC0QGMAyGWtFjSvOwSNob3oVoBoAaDB//AHiLGAOThnkgcsZncFz/TcPNSJU77FpIyDXlEvZCMsiAeQ/310ZPvz2iDjWPTgPkcqMr0iwKs8JkoHYKeQL3UHKsBdrSkeG55bUlslPqhZf0BgDQmo9US+2Dv8EiDk/FDrhqbyicwjNjtGIEkD051smsblei4outLAbcSrUY91tdX4/rVK0qY6bfskbBXmTNYj//tb34T84srHgKeiSaAelL7+kkTnVQet1KMD5vmVGy8iGdPHsbRcSPevnsvCcNC3vrs3d5AaPzcvDXwzR0+yaRqUXzxwVPj9ElHgSQNorwW44pxevTw0dn8BA41mwuRAMqAbESCJehix8eHQqTIZGloL5UINPoKWITETxOgEoy7X8Z9D+bL8uAIpNDT50H+KX80oazpe4mbLydO3whlwWyQFKVdkEaa/siacf5y9KV0eJBxrMfsDFOLKTVa3QSkxoGOJwSrgTfje8v4DwZqOOOa2TzQkDh8rEeipYhmMDWt0ipGk3WCSgDnHWPJNXKfbH6+oPSgm84BIUgU1x3kam9PxhtHw9ryzDjAPCuodjRvq6+ohwa9FVeEeGYzX7gfrhNjwINLktl4HoZG2qiXo3FiugQNoDh7jLP56XbMBNagglTwcEYLi4vR6/rQEECwRgpMMzEIDDx8XZVLZ6Y9NV68XpCRopAYHDmIIIYamgyJSZ+eoIkJ7bWRYkG8fwIj0FrQy5sff5I12M+7Mbbl0jtro0B+JB8HR6YrodLGZxL4EqhwbdDiRms0ddOYSiBMcumJ9qYZuKfJ3F56PEyvIhgSSt7x0E/Wk3XneacyOb+HEgsJK9UcgnaoaiRb0L9w9iQh/M7YxKTUVRikS3BEcIFxJeAjARCQkf9B9px9Z/qWqTSc/1J1VNKzfNUPD2QwoTqAjEHfOdo/lG4+aFCiutpOGEDgglh7BUsZypYCZtaWpst6sw4odzaLK02Y5h4Ijk97HYEfnD0SCu6ffc9eVG9B1guXaD/YFmhun376mYNbGlQzBakbN24KFCHwckJHANXTDBUjwHCGPVUaNPDo8NjTtFtWuuIzUlUxIdIEvwmp5mxJOY7v9U0zwdFy1tnnPMdUgeH3aVhNYiTsBQIM+Mw3P7yhIKN70lH1OomDlGtUgbqyQV9/9U3Mzy+eVR55v1QNwL5wHyQBzCZDkODGBzdFsYKioUAjX1BVl3umzRy0mvlCm9t78UYDX432+nw7iVVTLFUIVHeGQyHNEnORkzdCrn096ClQGNEssKx3J5eLZYY8djqSuhedI+tDTMk5e5Dn0IOixv4bcYLAHjfdNi87MTMJDbSl80KVgcZgehQ/++yW+P2wvTk/JPeg6xbSQK7fwQj/pkp+9+59DVcGwXYTLyjpiCqMldGs4gJtbX5OQy3ZC577xDM4jqnpmYzGAqff9tR0Ow/TTHLS7NM0HJpqjoLTrBcAv5F6FkCuqdDwXvgKUUWQExaQALKO+M6+AKGUsKVzi11h/dUCmSWc/M1z5BnjH2A+eAbPtIRaQMBVUZlg9hEBs32hTqMa7Q1gEBxyTSQEVCOxdfyc4AhQC8oO0Cj3wWs8HoKeKMBEo/5JJIj9brEMJ37JB0LXIb7gWqn4KtHSoNRuFMsj0Wq7gZ3r4/eTumEKmgHfmPxOlZo9gh/iOlS9KFk8gIqOAzPiAc6b6ZRUBNjrkzMTqhhw/jkf9IzwNz6EdeD8nDu3rqSOz0ujFkjQ6APDf7RJdBgonvnu05N2fPvtd3H1+k0F/NhDKnv4tZS4kcyTGEI5Q/J8kIPGZL/n/kqquvQMOUGkCgh4pfENWS9VYp5Q7eAMbu/t6jkRH7iPMimNWSSEXlUq6E6Yf5hdR9zAMwI85fskJqqyig6Lf++pysm9epYLtOxxxYg8HzEcMiVOQCliFu47CWwQV3B+SKJJiuoNU85YCwXP2b6wWIYVSbFjnH/1m6ofMxtk2mmbXprLy4dyrrQRJW4zmiUwA7VC1I8aunbRqqn+1Uo651TbuN4k3cw+SNRHq8a6B471I84gPmFvQfNPTA9shuLeuVnZercEbMYFFAtbLQX52Cl8E3uGe2PP8DkkX8RCY5MT+hxVR6F3tRtxbnVNSR+9yVBSea7q3coV4sXzF7qmZAuQEKdcvLOLGEU7+l3U1mhZMCCtuUjDTvz8Zz+LB/fuab9jo0kyG8fHsp9/vH1Xipb22wZEk/Ig91ytUqV1bGm6NVU6xzGKw2AsTI5pdh200/W1FYFPiGgABqPVpr7Z/T0lOuNTs75fWhJYYxK0yMfq+k9Y0UmJjis6RojYyFtvNuLtxovYOziMrW1kdUviOlNZgX/OA2fiuqoe4sufeNI7jdQFozI0y6uPplbT69i4zHoBDSOQYRGparDJeA8ZXz5/hHk8a8EQQuYPoNpGYxT9NzgZTdo+NrLgwW6eUkvAw1eqVJlv72FPBG1ch1WoKnJkSMPyHmx0Nk2abu3MX9ozysZp7qV5jMF6qaHUstmeT8HnI9oDumwkq6prIQHAOGhGT6UiQwCyo76eNLNkDIoFfTal6A6MorCWvEcq97NJQJzM/bc2PK8B4U6UIalsVUpycKmRPyFESBKT9LiCwOamudjPGSdIkgN1R8obp64aOVDwjBXuEccsmkEXtaYTIVYEJzZe0EWYPJ+PXMn8YIYcMiHXg8koz9McPao190Req/94+BjDz2yk00BHOOIkYqwDFQw+O3Gp+RwOH/vNCHNHtJGk1EJQMTE5rWAPnjmVJChRoBx4DKpLKH+A0ELFgZJERcf9ZUbJ252WJKeJKISWglIzi2R6RsGCe1TSRGICLQwDA3RPhLamJEA9OUUbv5QI8DpXWzpaY5fTNxW8ELxaXpN5FO+VrHBe5uYWVenkeyBdoutQLZmaFhDBIFEoACBD6mdiAGbBzZrljLfN3kpUvYTIqvpXHVU/BOua1/wUC5Oosbc2Ggd7B5EvunqRqp78nd5DfQFZszP7gf+nJk1ADpSOUMkiUGV9SAzYo5wLkmDWfDebr0T1gGdLskigzGeoGrC0Ei+ePw8mgqdJz4nXjNQ4n8ngXyovVCdQ11NgPT6hOT68B4ER9w86BxqILaBpGRokjaDsZ9mgzGERQBK4SaSlVNTzI6Fxj9IPfX1JdQyn5+bQQzlB6E88X9bCxfOh1hMnhcQvk6VJ1BkQCGUoXXur04z5+SX199y9fTcWFpbPqkjiuNOAm/UmYMsAOTSAGTn8Sik+/uRD3S8BILQFOPwg7iDYrBPUhydPX2ot2HdI8Ope4YZD8+v1hcaNlEta/5TEz0z4jLBPWIfWqcGkDrNbyu5TQQ6W3pTLVy7H85cv5Qx5Xj9QcidFY2OPs6/tZAmeDLIpiAlX93RewzOesHlSDiwVJXNMf8783Gy8efdazzDRE1XFL1s4BBuJTf3yy3+TeAK+Az+GTyKY5TxwTkCcCaxYI6gXEr0g2KbnRXPWxhSESWBCUvxWchSFSNVMgwdp5ouRbwuV8OXKn2lX2G/uEb9C4MbPDHRRkbNSGueCAMRN5BazSBLvEsCAJdBsqHGd63zw4EFcuIC4Beiu9yn2HLuakg9Vk4vuUeP8YaPZCzxf1oHPZIuqNzILYLl+VZimqOgYmIEWjP+CjoVyGOfeZyQntJ2eF+7J598+3Q3gRQ/dFA3KlDUCWvZMkb7CsgEs5hw5eQwFyHwvDQMlwQJsohcKuzK/4EZ3gDBVIbvZDC3oM9lwQ+5X7zsMof8AKa0T9nCoEkASsbK0FB999LH2GRULrnlyalzPHkU5ngHVRNn9YS463dO4dgNhl+cajkiPDgohnOud3X3ZExJD9hXrSnBOP49owJnYCb1x9COxDmacjOhn9nH7Skx2kExnOOpgoLMC4KYxCQwRz8RiSCb4StVp3i/FOR57QG8ZfRH2Oa5GW06bL+4pxVIJtScmICZRLKfB7wY2XIVwNT+p1rqfui2RHnxTAinNbjAoQ8zDugJGu391zI32XQObo1IBtcomZ4T1BBAECMbnkWzRawfATHsD9pv3BnimKq7KbR2Rj5HY36XnEvW8Y/Xaga4R30xOTwvU4nlzxgAYuC/WG1VG3lOJb4GZPe+0lxPjgWSX73MtnD3FTFtbOsv0qnMt9tFzGYPHCbwk56HwE/sWChJ/wqYmCi/nvTZWjd7JaXxy65Z6XBotWAxzSo4Y3UJvIX5FCVfk5Ifos2FfwW6C6k/Flf0GLXp+YS6ufXAttjbfx7jGbbjXV2IP0ApjGO+2diSakkShpLqcjVORAFe5KonqVKHjZwJOJifPKt2XrlyMjZfPBewBEP3ZL3+huWtoJ0KjgznwfnMz/stv/o+YnmO0Qk/y0ipIMBYFAG796o/SF/hRL3YeHLG19TTLic3zNUpknr0y34PdePLwvnS0nz1/ofkd21u7mr5crpA4EFAwf8QDJJGUZEOoJD89JfQE1IKDwSFMB+TGzetqLoOLLLQohkKSoHfwQHSoQAHm5xTkHh8fSE0DtZ7dXZoiByqV8rtuInYVR8EpnGcObxnlIj/kpLKUKAUcCjWHZwojTpaMLPIz0EM2lGg7UFyUIAw1pwNuPciw6BeqOtDL4OayIjKlfVdD+DlBBAlaQhwwMKmxizXGkGC0KXfy+RySzR2rfki1aHxcxoQvDIwko3c2tTaJJsa1U2rEIRNIIS/NPSOVzO+SnNy+fVsov+kpSDAa7SSQILgi4OwJvUS44TgKxbI+i7UAlWDd+LyE+BBApKFivMYOK+OiUz0qmAdOogP3mo0tykF4AKFoX5NTUodzxQ9UyUmXaQGT2jtJThWjTULgIVn+AossZfNJWA/QN5IdhAhIMkhgQIkODukBqsa59XVx/Ck9ix9byCkpoEFU1B+aOw8OleiBbmF08zR250n+nbyTVFCR0PMF8eqcqlLEs6TSyDlg7+DAxM2uOPlxIJdXQIDRN88dOeMRoYrcKwAARlTvpQQAOeqapFNxzNCCSIAwdiBNGEwNg2MmxvmLatTmTCDHjVy2RA1OOw7GQFZLXlv1C5AAZYgRBloOcJjTVGOc1sTYqPqYeH8MxNHBUaB2eNI9UfJFEqkeOjXBm4/Pfud7rCXPE4PI/xnkii3AYfCMcKg8R0na0niqobgF987A9Z6a1qBNgk+cFQPjcECabv3mrZA20TAqVRn/T259KnSZCifgyPr585qCzX5FZhbE2INKe6J04VQo/QN60KCMA8bgM0+A6+FM8mzSGRPKXLRjT43ZRuLcS8cwTvpgTEs1qswapGBE6n79vpyi6KBK0Gu6vwVRdiPWz69HG+736JiCShLjK9evCJ1E/OXxoyfq10H+W8qRWZWA861qSMYn57zgdKZnp9SHpwD0+DjOX7gg28q6EezxzL/74x/jqI7sPsmQ+6aSDQQwoopIUFCslBT4cl806Q+7rvAm1H4ko7SosQ+nXatajKPRjKWV5bMkj7NBImI6lfsPqQjcv39XAb0Ar7FsePLQ9hTnybriO+CRq1raPY2bN65LlIVkjuSAs0KSxDnl/VkXhEkIoFnrjdev486du1EpU7FEJMFVK9Y+BemsnatxY5JHFQqvypvBE/wJ54vP5zmplwrkEjufAXx8ruxmNjmcfcueYk3MS3cfogYZyw4Y1OJauO56/VANxpwRi8lYrY4EiyDZPVgGe1z1h0K+pX6cJMYAUMdr2N+s6aVLV2QrLGqzH3noqZq7UdDvIFQBJQjfkYYqM35BaPRoTRVVZJwBebDLAqHogRoMlMRzvnitK8OueLI/BIZJWtgIOf9X0oeMOLTaYUaLUk/EiGhfABysS71JlduqoSlRZJ1luzrQgQBQzRKATk5VV4HYEWd9aHnkvvv0BO6NFAQM9QSuWVmrOlZV7xYV6tWV5bh08aJsOkItgBprq2ui2hrYg7qYE3BCkk8gTly4sLzk3ll6YLCt9HA02/Hu3aZAYKhNxBE8X4A0pPkB1Vgrqv6AIQxNJeaZnJxRRecHimKIUrq5u6OzJxoWCTWV6cxmcx4EAmXxCs/bVYb5M8oy8YapVp4FxbXwPACbLF5gmnRKZJxoWxmO58pnpD5ZPislR0o+++6zTEwE7Ct7jOQRvy4bnPkZYiTTGUn6nWRBP+TsiPJbomLlChH3y9fS4qLU5IiLALxyyHXPzmV08rz6tklmPvjwg0wgyn1tx4fHCvihxALE4wvxk8Sl2FT8QZKeZx08wNtsI889Q0AJmhgAT0t7iGv+U/VZMy+a2rMcHvwL5wefzvmFvcSZZ49SlVecRBWn2xOVNiWNSDATkzCm5NatWwJkUUvF73AmVeFv+rnyu9gh7FjnlJ6kvvYaBQBsLvYHQAY/W65ZMhzxGACRCxcvid3wwfXrinPebm7FaXcg20B8Aa2ONUmUd5hKGgCu+Xe9rMpJpddUXfv4iTh3fk0JJhXIa1evqCe7OEKrxrF80bvN9/Gbv/17JToC+roWesgXihrYvn7+JxAjePfu0TCVH1ODPw+Uw833u+1G3L/9bbQ7pxpsde/u/Wg3T1XNqWLsCYb6p0Iu2chs2MQPZS4Dm4AghyAEdCnJ8l67flUccQIwkg2MOQYeg05k5Ya8qh4aJcLXrzakEIFsLFQLAlScZJJ7ZQZKkgnkIfAl44AS2oSdJ/+HjsNJw1hTNseAGS0a+tB1PHGbA8zhRiFDlajRsVhentdgU4yyRQgsOUvFxlQLUxbY8AQ3KbEDSUmNgjgzBZ5ZTwefp1k7vb6CXQ5WdYygvishgwV04/eRT/5Bapp+pSQG4KZXksQfpItrBDq6NycQJEHQAZlizboaQUQSdVzv4ym30zE1MSm0HMO2xyTs+Xmto4dEuWcoBbMEg8kBKKmSko5VfDhE7b5phKiIzs/MZMIQHkJF/wLqYcw44vnjNDHQ6YDhTEkmQVv5SmV4nhPrjNMiQW51LFYAKsdnIGWr8q6kbJtqDBybHI/mUT0uXb6kfQmSxOdQWWK2ANLEmhAOWgQNQIbFAbz2f/80llet/sUzJGFG0EAJAwPcUDyi69lYyFljLdx39VjVSFR2MgNKk6fpgDx/JUkZ1Qck082rO0KUpewnIYtc0PgM3WZ+YVFNsSQ/GDp41nduf+fGTxq68zgkKgl1GZAktSxUGtnjLgF4WYgmjj4lkWrCrJQjX6yoCZIgt5RnHollX7ke9g9zfEIDxIzEJmom783/+ZOocDwH1pnPYlgqNAg17ZeYaVGRE5KDRjVx4EZw1pb1oUzP74Lcc249pdkqXxM8s9dvpBwndCjjShOwAToQmFXHxpQUErwtLYAi0gQ/o4nSIF7nLpzTupNQVMs1AQH0HqYgPyUxUoKTjaFy4hk6aX+nXiyeOs6EdU+0VH6m5vRsj5Bws/c8cNFD3VIDNhxm5JHpraExAaeIwh6vOX/pnPYBjuzJo6c6X6xB6jfizAg4ondRfYjVWFlZjNn5WdF93WxuAQw46yQuAEcoD/KM/+Ef/kGOLvUFiMInaXEHIfILDPVrN+ToOCMKaIqIZdBn1NW1sC34PYbAiT7M+eF3h4i3LAeSAtg9elJ4XfItBEVukt+Xqh3vCc/cNEXUljxbqFIdVWDOfWDLAWk+/vijOH+ePjBXkEiKoGyyp7kmAnOaeJPS4R/v3FWQSnGWUVNUUtTHiE8AJMrsvaldE6LbknSzJiDxnM0G+1BiNe7BkxgO9w0DIobqYSPh5QuBE75YQ/Whqb/CUt/JP3I/SfXN1XVPEuffnA3+z6gFKJ0kDH8K0tn2+lpYv48++kjUVQIPXkdAkVQ4qTzxmUlqe35uWtelXtchfRQzosMSAIJIQ/1kT2MXQWMJ2FQBph+z3VaVD1UxAloowuwR0HDmGmEneEYSGBpHtAQFuR/YFXwuZ/r8+XV9NsqXnDHOJb2hSPGK4tREdt69ja52GERTcMycm4MjKbaSPCAug0Q5wSCNOa4mFNWM7blrE9p//EFxE/+iNZ4kQYAFEHHt+jX1Y5LIS71x1AqnMwtzZ36OM/78GcIiJUnWU2VfO39OINrB3o5oRRfW1uPt283YFuBEQtaW3eF5IK2NPd/e3I4Lly+KbkmsgYgMcYxVTZ24sEb0bnDNDJekP4VzSdA9NzMbgyzRZH+mnkv5q4wOzb/VgyPbnNc9cX18cV98hsR1YOG0CaoNaiXwlDOWgByevX0i72nhnJQ4uSpklV1RrvJ5nT/N65Jglas5ZhGcqJeaM+cBzVRQm5rrJJsoIGk3k6OHRj0mXwG4Q8KHPT9uHDsJGxvXXDDOJfuR+IPra9SPBCCx50arY6Je0mvKuWA9ChLBcRWW/cm8G2wEa4HPoKUCO43fIu6ioqNWBdkiU0W59qTYyf6jX5DZSpwjJRbH9Wx+4lDgIPs39SVh/4gpS1XHGD7D5ahUS1EeQelvXDTDQhFVXdsBQFN8MAJCABDErYAb0zOTQa/ugwcPFRMUcsVMoGpBsdfFa+fk96B708NlAZqGfCjn7fXbraiOjcerjVequqZhsYnCR8xBosJaYReJByWuUQXIGs/mRZaVgH7+6bcsc10AACAASURBVKcCc65fvRw17gXK4inxdjHebr6LX/+3/zOmZkl0PDDUwGZB1Lm1cz9BRef9+8dnYgQgXTYsGf+SafQn9Xj36oUmsv7xzu14/PCp+gAWkFSsu0lqZWU2atUxLQBcYBISFoZJ9Zoqy4BPNfPTn1GWAZ2Zm1Zw8P2D+8pQRYlCXaThuQe8DrnNZqMeq2trGhZHUy5CADwADFlSA3N51FOrMY7a0IXCWRN74ouaSuamSCGbWW8BB1nTaA9dUub16X2gBIkPPDWlIUwkddwjvzM3N6/7TEMXQfZx0Bwkvngvq5rR4DahP6xvmsEgmp+UNRpSH2GthK4duwGU++NaNPxzckrBMQEHfP5EbSNwIYDQQS+AcJyqCZksfHzMlR2CBBAGErLUj9HtnggZ4fMZqgaPcnIUw4vk4kEsrS5pU9o5tpR4cS1Qv+ChCukBidS09APtGe7T/OJBRDGnZ4giyCDrq+BAowZFTwscWcr7rBXNykb17VwRufAEcvNGtUZZrxHPjDVXEDFSUsIzzA1iEXoQaKUC6kkh5NzM4f5ehsbwHkbxeT8LLRSCpJBAgf0n5Hj/QDLnHHaoNe+33krZByONsVVVJ2sMdiWxH4MeKlwWCkicchBHqb9Q/ckcP0YrSYgniiaJkhE2J7/sBffzmJpIssJ+GQ4s35rUAqGMgIKz9shMcq+IGeBM2Y9QTQk421AqZeCLUdSUeAblzcn5JDQvzU7qDnIxPjmmAP3q5UsaxKaK4ygTwmku7AkFxfEQvLOOnFWu37QsT4w3jdB7Ia2Jmn+np1QtAxzA8bDXQMp7fQfMBEnQafg+/Qvw4HnWVE/doHqiqiPvizMiAAQ9e/7ieZxbPx/PXzzT+VpZX1cDKU3KPBcobTgKglFQPdA/kkcqI/DWWV/mMRGYvHkDXQFbZLnmhMSm6o6aQrP+HWShqUrzOVzTw4ffZ1PKXe1lv6Gkd+ny5TM1wVTZY9YTARd7HKUnxAL6XahUOBcHq8zTFL1rey/+8PU3Uam4T8n9AzSN2lkmOez19TWtLbLUyHjznOrHh3rernyTQPeCwaag019++btoNK02yH2x3wi2NBwxc8LYbsACNelLZCUfpQzZ5EFxhvJFgy3I+2NruAbOE4Mnt7Y348JFqkmox7mqkFBu1oxrg6oB7YhGcmiFoocweLJYUAWOhJ6gGpsMjQt79B/+w79XZQJpd4FXsregtE4QQPinJ5HnR8b6MH7/1TdCd6lc8f58NveLfeMZcG/sOwVcgCtMf8+b0sKZ2d7ZiWvXrytw994GzcUX2d9gOyYyeWzscaL7AXaJ+rWzbV1NGuMzei7/5Tmn5njTu8KUymMEUkgou2eDqs0GcLCFHeJ8c+8SwSFBm5wQ6ptkaHmG+AdwGBIPbKMGN/eoQlt+HqAPKhTrv7K6qgCIQbb4QyUD49gD9/Ic7O8JzZWyYSbHqwrbaU/+BqrPZ599pr+pQvP+BOc8F/lWDdp1UMneBUDC/kM/FCLe6eq+SXYIgPhMkHeuOamP4UM5f1RiqeiwFtjCl6+ee03yXoulpdXoDU3bdIUZatRY5Ic5JWdc91H9MJaW5iWmBPAFjRJaDxPf2acLi8vRPDHI4mSirjkuqKURWBLcT8/Pac4a1W/utcPQ3ElkdEeUDKkJvFiIne09UdkuXbwiiiH+/bRH4L+gXmf2AT3E2PQEhoD0i5LOyIwT9+5wjmEeKBgtVc6AvRTXYK8NStZki/T9IQqPVPhsu/hKiXICHUi08PGsIcE6v889J+rx6tqyYg/OD/eUrhG5bfrBUpLO7/HceY36kLLeVPYkQ4OtisledWVQjBhaGSbGowf1TIkxIzJmXbHf3FRVRyMZJO0MpZY+VfcrIwSy8fJF3Lz5gRr1WWvRt/oRrzZeC5jC5xwfwUppxcLSil5HwslaEKRzhqgKcU1+XiOxfu68wHX8hvt5iBcB91yNJp7inlS539nxrEJ8Oawe+p5abdEb+WIf8zrTWD3LjF5UYift5xpyzr04VN/PnPo28yPumQMYIYbiXBMbYQexcfSkb7x6adbPGBXXt9E7NXDjfraIGx9dtW8dn4iXL1/E5StXXMmU4l83Ot1hPHz8JCsITEsePPX+sdfoh6e6lGLW5OtZi2Q/EWMibiGz/PDDm7GyvBSV0ohYO57RNRGv37+O//Kbv43JGQPnkFdV2W6dRKU2+tOIEezsWHXNCKzpTJT/ERyQnGB04uWTx/H8xYa08d+93RaqtbW9J5QB2K5cdDMmCzw+NqX5Dhyww6NjUYX2JTs9IXUtKj9Q3dgUBKgYQDbcJ5/cijt3bis4TtQxMvadrZ1McckDv54/e66J2mTFbMxUKSELtiQn6IFREb5SqZZ75ICQXLGBMN5GE11yR9mNUqUpGW7A4vBBG8EZw9nGCbVPmkrg3JBnrnYawAX6mAa8JYqJ+MSj43J2CakBHbAsoRvQOWjQPKTEs7MT1bFRHS6CLyENmuDrkioBxL17t7VpPW8IJQ0UzDy9VsEj6CYSzR007mmU25IiDBQGDqIRHCouRa0hczq4x+1374WCav4CBy2r6vH5HAxoKBgR0GCuM1F0UuIIEZZ/Y1xOhz3dV7UyGntZ0yr0Cu5ja+tt/OpXfy5Dcfv2HTW6OyA5jpnZOc14cOOmk2ccOAGGggn2UYaaoiYEXQDU4eKli3F8CJd5JnZ2t3U/IDSH+7sKlkA+SObYmyBkLBRB5GDYiz/71Z8JAdaMh3JFAg8ER9wfSkxTs5O6jqQ4M4r6CZxrocsjMey7SZqfs994zgSy7E0O9NTcrAIB1gZ0lLXjtaDKGFz1ULDXDqwQiFFkX3IvNGsLiWyeqFn++vUb8fvffxmff/4LXSOvv3//fsajhX43EvsH8JmdUKA1fIwgARWy3onlPAvmgYMyzUx7sCdOozY5LnluAv0GtJWsAVUGsFyRuAWDAlmXVNljbSl7c59whtU7NE6wGUpEkhIUaBTABffGnuV+CSY48xcvX5QAAU4lNdQi6oE0Mqg71ycqz1Ejzq2vCmEjQWJdVEcbDiX5ikNXr9OUOcRQ5man5xTEeXaTHRPDezn/vAf9g07UQAWZuzCiAYQpafP+m9Qz4+xxLexV7pfPIhhdWzvnpCaTCU5oakrSU38ZNiOh1Oxvrp8gDRLm2MSYKgKacL63q4R8ZX1ZlWFQ5KfPnsXxIaIQBOYOll3JYB3cgwGQwKyIW7c+FUcbhUWENzRzolSOuflF94h0e/H69bv4/sGDaLQ6ogJy9nBO8LSteFlX0kIqAV0EpJjgQs66VDZNLxvsubPvGVFMOeeL4Eh0vS5Kj001EOOkNTcIcKJ+dEad4hl89MENVemg54FWJmoNAQB2LJe3neUz+HwSw88/v6VG2eVlAxQk9wkAMWp9HJMTM7oekuZ/+dcvRaEGcEuMBVWHVRmhkR1lrWIwz4yBwpxN+pxUpdNMtJqkWPksroE94dEDFlBQr2NGu+FsEZyq9wdBi4GlXbGdyA8TSFF9QIDFAiq2LRbGIdFZkG1BaIeAjWedKuh8H9uDain+iv/Ty8T54Aubxuvv3r0rcI61TKprTqSc6PB5BNucVxLP9bV1fQ+f++zZM1W92IskYaw9n4nxTGpZ0K60F6rVQEEM2wb1kwTHzej2v/RwHu4fikXBXk0gSEkiApydFSW3IN0EetgAzQ0JD2W1mAvB9LSqZQhqEERCIVxaXI4uc4vyIbAKdH11eV17F3Dy408/jju3b2ud3Q96qCSBxI7PJFj88MMPRD3e3Hzr2TljY7G7tROff/5zi3iUR+LdO0CVKzr7UH/waa4+FmP/mKr7INZX11wl29mJufklCTZQMUbwg7UiQcAesYdPT8y0mJz2fmZf4bux2QwfpTJJReHwkAG5FUkRk6TRRM7zkAR8q60gHwZGolzy+QLeMlbDD0kis+8QBnKM4apJTwkKa23gD6qq4yfiIhQyeS8DufQfzZghINEpA9mgX1Ar3e+TUw8uQAR+LCXzCQggPsGWf/TRB6KrcwZ5nvgj1gfmSn/IsGszYrDX2Fzk45ndwvnSIPNKWXEZ78s1IbhBpTlVEUl0sDWvNt6IFSI7KYGTjoUm6Guq1bR/DHBRZXAcynn1uT5SryZgGeuCrfb97+lv2jPYU/hu/s1eUv9NHhtc1e9NT05LSITEBSCXXiRsFGAa7KP9LPEidqtWS1GpVSQDzZnkM5lHc9JpCXyAekzSBKDF+3lNT+O01zZlbWwyvv/+sdgJpo0iwnUSS2tzcevTj2WnX796pf7Yzffboj8uLszFQaMdm1vbce8O/Z9LsoHJR6nnsgOLgmdc1rNIrKI0EiL16hwd7ok989HHH8b4aDVGa2X5m52dTYEAL16/iN/817+L6cVlKfDmhk7sNeuvWoullUs/qu3mR71YVgha0vvnQzZvroBTc6mdgJWKCf/f3Xwdr148i42Xr+P+/YfiwFJVuXb9hjY7jYhI0FHd4FdB3zAkNMfh8HA4KPtgeJKTQZkBDvTYmJF9jDY/c2WgIFQbaguHWhShSiU2t3ZEvWCS6lEWRI7Tt9E2hQ1aAfcB/YtMmfvgwbApUsMom/pPm0M50ClgUXDZNGo5ki/qc2WUe5RYJ1TCPGWI47FneGCkuefHjx450FpYEGK1f0Qjr6fuJqfIZuGA8HAJ4PhcHPjC/KICbmmzZ6o9oq5V7SQwlLyH+nsYdNls6gB+//iRvsemPzjYzRARlNRoARvIAFKiVKNpf6jNTNP1p59+quniCvb6QwW3GDkOF0a8eezmTyUU0zTyIQBB0sFEbytUWdjBUpSsD0YuyU6SiLL2GI7uqUvlKRnkuU6OIRXq4XCXr16IvUM3mU9PzQj9UlkzX5ShBBVCZhEkz4H/gRqvqXjRl4FRGRudUGCH0YHCQUWDhJXXv3v3Rr1TFy9d0iEFXeZepiatnEQg4ioiQwYHwcRgnC/X6aR4oIpX57QtWWp6wKhmkSgmh1KGEsZ8JM2h8vE7yQww74OB5PvvNjeFZPLMRBfIeTaMaTOWqVYwKuoQfQqeW8B7sC9ImndJ7rKmSWTCqSL8/ssv49PPPlPC8/btlpwpZXueO8jRoZJdHJ+fU59ZxBgX9PyhKeRynltRq8Te/q5mqpRGq0oCCFrdsOngaKRQjDJIVrPh74nWlJdDNgLNjI6KgjkqglAa2O8EvNgBnCD7HCSU90NAg7MPYsy9EEi/e/9W76Vkbe9AScCjRw8FiqR9g2IUz0v0uawnQChXzao7fQCBqgNxzs/F85fkjHgPAhk7K4bxRSwuL8TTJ09iZWnFfTl5KmtU4KqqRFDFYW9bbQhFNDj0SIlD5bBcqsQJRnDK21nfoBWHCFawP+xl7BsOCHoy6CLfsziLZzOlBt7r169Hr+seKjWEl0lc87H1/m189+130aXJujvU7KcRJORpKH37Nq5evaq+uoXZmegNurGyvCxEtNuh6bYaC4uz8ebtW50dhjoToIMuQyk86VhKFtvCmkr1TIo7psqSPJY0rLUj54WympMqy60ibNDIrhlaECIRBB8832rZsqsEMtiYRE3l97ENVEoQmqk3D3XWnj99Kdol9oW1cYM8lTX3twm0KpdjfW01rl69rHlApTJV04LOoJOsI0v3o8ZYsqrXk8dP4h//6XcChFJ1n5+lwJHF3mfGDMMr1afoYZU8a1OS3SDP9XMdJBam+05kTbc9oZr0cuLHkqoVe869h+7x4/rTLBKChEQNGiK4sburAG2ItDJVjgk3AUM74xlTRb927Zrmc7Bu7HXOFpRNQCjOPRV22YyWBRC4XgIegnR8KAGjBjeX6KMjENkW6MU+JtnBn7jy50CS/0M5J0njfQDWKEsBjlz/8GZ89913YhpQ9RvJW5nJojwILoTolL539+gktSY+Q7Opyu5pc89oUT2GZllwDk3bAaSDhqMeyW7vrMcRRbVckXlHFQFp7i3gs/Kq2Jw/d16DYgEuqCQQvO7vU9Wiv2lMIArDRkXrynrqoArLn5Wh9wKOoVZWFL2LhIAkAGYL10Xii0+i+sXvI4KDLWT9ORdXL13R2u0T0yBRXkf+f0O9RZwJ7DDVDyoY2CyCW54Z68E9I2GNPxOFdOghyYBDqICOjtUEINN/io2m0nFy0teQSa2zaHAeku65Q4CfnsnC+eE9OecAmoAZAoeLZUn9so/paSmPFGNqHHB6x3TuCtWKmlgnTmzcZ0PS4/1OQ7yrCVRdqPzyvFWFz3ocU68VNtXf78XkmAcUA7Zs71EFLHqmW8u9xFwPdpjXsDbsVX4fuwQQwX4ByFpaXND70YfM/iPZHasxH21LMROUcJJd6Gz4C841IAWVQdaMNVG1u9uNgyP6NlfORGG4N2IIzqyqwbWK9h29v/yNYAygktcg9d8WdeYSKJvspRg6iN0Me0q6E92QM0IFizWCwYAc9vw8VO6aBFLO+hvLNT0PKKWDnIG9hfkl2aONjTfBmLh8jvUfibnlyZiatlw1AIVGfZSYnUi/semQJGHPnjyLYtFg5WBAjOdB2rB+2j3bL5KemXEGVjNMeF77BvVc7K2op22EKFbjw49uBvOf+73T6LaaMcmg17ev4te/+duYmVt0S0ARsYKIYR9fUoyltcs/Knf5US/+IdF5NhT3sEBzYDLkPyQ6neZBPLh3Jx7cfxgPv38spwNnEPSTsjPI+cYG/EQM8jsZX5wYm5yHQHmy2WLD08sClasg5GdudkbBMo6OUj8PF2ciLubBvjZr2tQEuKKY7KFmchDtUyMIqGmUCnbOyPWpHH10JAMtCkSejNvoAa9PSLmbyFpnGTyDvmTkS6jOHEghIx3GShWONkhvLo73D4RAsFkxRgQ4OBM5reKIDg29TGwSleiKDFVjpokrTFwDcsQ6+OLWF5SIJIoPAQYBHZk/72vlNAp9IaPDQRSaXHL1QDNdAhSkpUAC48H1CsnP5YSS0qx2/sIlD+HUtF8nXQQ7bGDWmf/zfnvbpioJZS54HgrGlCCX16bD6oZhD4njsxMNEDTY6iugFhY6AInhM9SYzhTxDOWkWZreC9CYleVVVepYc2hrvB/XA9Ka6GFUg6DV7O2CrC8qqVTymAkdYJhIgDDmBM0KSnJ5DbYleR2o8fNIKn8xyIvKpeRrYlQNtewJjKyQfJqC4aEvrWg9CZz5HpO403qJtpWVtLs0PUJvQN0lk2tlrTRBeUBiTuDhJIf7IojAaIPM8bn0TZGcGDnZVtDHc5PTEU//te5TMqWqStCHc6zkjtdSiqfa82LjjRWsugRiDTcEZzK6PJN+QH3JuNen3ZiUE+xFtVIUJeXR46fRzaQfi9AwMslUBU08k2wYG0k9qBXrmuhvpgxOxPfff59RU6Dd7alqw3UQHIJmAQ64+b0ev/ji50I8CUx5znfu3Y4vvvhCz4n+vtRbBFhy/vwl8aDhYLPX2ffcO8DG1va2gn3WDvuBMiK8d9Z6kCWs4t7BYc8awLkGFPUUXGYS8BJbODkNPEm5Snm/nykhek/Tx6bADJpFl14+J/bYARJgEEsCJyXUU7OizLEPeM488z8NnAEiTMchQKJXhQSQmoDVtJhVsri6Ep12M3a3N+PxwydxXG/FWG0qjhv1KFQcECgA63XjFz/7maqXfO+TTz5WYErvAYl9o+mJ4VIwa0HHq8Rvf/tbD+wceLCt7AnT4rPJ5tgvnonkpQs023c8LDhnmpv78kYVfJ7mXPWYqI7KZnHPalqmyilKJjTfOd0/PxcdI0dTsQPNXv8kPvzok3hw74Foeq52eWhhSv5Zr1T5ABW+cvlyFEv0K7nht9s3Ski/I4kVM4ncSzYiqtDjJy8yqd9hFug1JDAjtSRef3gcB0KOTb/krCUFuCRWwDO0ymJB5wWKLPsJtFSVlkMrJ/K57luwVD3XuLNjsYoUFLoSSYN+T1RYKqMEttNz02fJAs8VOh+fxdpBvZmamBLIwJ7X3LBshlNC8gkyp+dgVfx/7wMUl2CNZ0zQBJjAM8D3iqaWSTBzfQiuUCXBfibpdKiAPENeS0KC6pp6jKanzkBMen5QyiKJBixNfXXcq55NFuSxVhYtsbgOfRHffP21KiU8C6jpJCw8e1FtqtCFSqq2wQzhfWGH5CrFaNYbMTc9c9YvQGJ7/ty69gqJwd27d2QTYDbAJDGlai+uXr0Wp10qfEasXfmy2IeruFCRAN12tSfYi6wxNO/U6E+PMfEP981+VcwyOSWbsvn2rUCNAo3k9KScnIriRKXw9u27WQXCQB+S+/gAeiwSQIZfhLJEMtVpd1Q5kyBPtxNz87MCfVUloD/ppBM7e/vacwl1T345JZkki8RRmrVV9QgI9o4pokX5ScZaQCVTck9y0SGuWIk2dM0hVM6izghxDH4GoCnNJrTK5L4qUABK/C37qzaBvvYK60vFBz9N4kqCTgO+wD4YKaOIFSGQZQVIfDlrz3ux/0guSVI1021iXGJCGp4LWFwE1IAO555r95QZkJH6qJQ0e5oByfsmsYMU53Fu3asNWOaYKoEFGtSZScizZvhL1ppEBXbQxPhUvH71WuuJ7WI9uW7eL1HWSOxZO/YvP2PvAajw79TCwDXgQ4gb1s+fi0YTW0m7h9VdVYlm1l1/EI8ePYr5pSW9T3EEKmhZc/TqR7ANRkRTnl2clGABAzw1Y+6I/kPm8SGGQR0SSvBBPHnyLEZrXBdCKQZaE1VzkCehrGmN+x3H6MTstJIQf3KuZhfc18YcHVgFZFvdTls0XeYzbe1ux9/9/f8VUzPzFkDJU68lJHBf8eLaT1DR2d18ISyMRAeOpL9+SHTyw9O4d/u7+O0//nO8ePFS6hGUws1d9DAzAg4CHxw2wWKiGPHQyfhevXmvDDM15yv4OSWIBfEH+e6Igw/mmYwjyRdG19NaeTBlzdxpgVbQOwQaSPBZQnVmW4lO4ieqmbHuCc6eEWOEV5WYDFHHKCXam9CN8fHYPT5UczmlQAJFjDaJCYMWMfg9Aj/UXEjaTjtCY5J8pRAlrr+XZJutanP12mUNw6SxmsPDjAB4pyw6iQfrkpIDrg8+6pu37/VebHquhyCCECg1e6ODZUSnHDduXFM1wJUp92XQFMgB4nNJpgjQeA2BBbxJzVUZ2pGIOpcNXgWdZd3oPXiblfIJAAiSWC9R0rJAEZWjxAU1DxthAJyFq1MkhnzZoHpXnVsz4kXgg0FBntNVnIKSMgJYFMMIFNPEYAyzmydH47PPPo+jwwNP+M4QGZwgCSa0KK6RNfW1WDCgn2NoX0n7TcEtKGMvlOiwZvBJuScqdleuXMwG3dlYLS4ux4uNZ7oXAhFK/+z7s2rdwb6Cv4oQ/LoFF7IhnSmxdrWUeTtWfxJfWspCVgk07QXOqwdyuWRsRF20mbb7oUjYlcxiwHNuwkUdiOtRz8zSShyA1EuivBwnrZN48fJVNNtUH5CsHWgGjtDHcHNvt30iFBDqHVWxXaibmUE9bbUdSFHh4h6QWAdtGvRF5+P6EwIJ1XBqZkqUIgze/fv3VF0imGBdjCA6yOXaeE6gPzhEJbX9nhzAy1cvFWRxlvjCmadGaM4qazU16cZo3oeAmcovpX0+Q4klvUTDnl5LdQnRBhys1X6MMhKU8G962QhWlucX5YR6p33RY0HV1Qza6yvAIGCVUMLYeDbPwHMmNHyVIGykKERSikyZShRoNkE8AZeouNnQw/TMTX9zDwjPGlvDdeKUZIFHRlQlBpjotBvx9MnzePnyTQx6uZAOXiFifHJCZ4eAFQn3MU3uplJeU2N4u9WI9dXzcffed/Hxx5/IRpME49DoNYAC2O44yVE/x9ycgkA53ExVR8qC2ewK2c+CK8ypQXVmcio2Nt8pgBuvuILFe2mAK1VNmqOzploP9x3oNUlV8tNPP4ne4FQBvSu7T0Qr4SwlIMZrzfRzD1C+ceO6Kjr14wMBEVSAoDbdf3A/PvzgQzV/z07NqA+L6t0///afo9n24Duu3b2P1ehBdWLQ4BE9pHkH2Y3GWf8LyCZ+iEQbOpnsixSq6KVCOnVCZwTkHnsxOjEunwBCzsgBbKv6/qDCjTKfg/NHsGnpZ/kD7HXW88dzp6+Ez8H/ELgRsEDnwQGx5gwy5exh+9n3al7OqK6i4o2MRLNdl7DPWXWFvkLkmBGWOLYENMnGo8eP5LsJbumNg8YmGeOAet4QWs1z9Qwk23DuhzPaj4GmpyNnzcwSmp05q1RI6U0cHQWYc48q95/UHkX1hQExT39rQ3bVfYj0lnhiOkAa1QEC5DSsUOeWIc1SpqvLd0CZTVVzfAxxwi+/+KUquKwL1GXWQ8qiLcuGk3SyXgRzNLcTIAMesR706FAJEq0sEywAvEl0YoAU2BbcQ0oQGBLL/X380Ufx4P592XFVIhFJ6fYU5KEuSvM4rzt/7pISRV5HZUEiES0PEhdgmMvL5xskNq301YuNmBi3Ohq0YuIBng8UPgJtKlbIxHOdSmQzFVTuI8VECTyUeEnW55fACvYD6qKSuc7nY7xq+2upZM+L49nCzOE+iMlEzwSdz/E8XWEnCQHYdlXO7I9Ea+fvBP6qap9JmR8fILrgeVbnLp6PwyPUEhkIvC6qOZX6pDhI5SYlavjElbVlgydUkhcW5Fv5P7Gker2b9DVBrWM+HwqdWzE1PiV7hG/gKwkM4Vc5B3wxzJP3o5JKZZw1xNcl4I2YQfLrkI6ZgTgxpViLL/adKkNZwiMlPpLItsU1WBMJTJy2VVnleQNo8t4AiQBV6r+sVeLc+loszM2p+oMPhg5JRRf/TRX18dOn8rEAtcREtCfsbO+rio/dqo6X1Fc+Nzcl23b5wjWtgfbEhG0FIlxffvl7VWCJCZ2YNVUJpCqD7ccnct0zk5OidastJDcIGFW5IhTEXY0RQMgDxV8qqq36sQbvsjcfPn4Qf//f/++Ynl3QGvVz/ciRBOWIyQux/FPMoxnxXgAAIABJREFU0YG6ZscaKsP+/6lrlZGI3//r/4jf/e5LDX98/ozp7Q5oQdZxJhhEDC8IsLLYckkUIgwaG2n/gEPLz5i0bcWMoXjb0+6bKXkAJhtSFJhK1ajo9LRnE3QoBw7iydNnkcsXlOiwGZCxO2l6IGYdmb/MWSugIsDO5cQH1cav12UElBRl/Tuieqm8b7EBDgkbk8Puac5OdtDpZ11waC435oWEsSkwkKjVCJlHVlmTvd18Bt0JB5fEDlSWHHR1bwSOMg7ZvJNUrUm9Ukl/nvWjNIhEID/j4FHqhmpAdg4liPvhvVjjjz7+SCV7MnWSoeIIPHP3UPH5yHSDQtGrYodnBRquCepaQjQpi4pG2HCzLaiKFJVAYvpQBO1k2QcOHlFkckUw9SoQTPDe8E3h5a8sLsXFixfkwKColGtVBY4YR67HDfIWhUB9Bg4+qCnOD2PBey3OcagZ4DlQWRYjgRHBmRBA1aqjQqx5PsNcP2bmmLFQiLmZOSthZckO3HGQDwzt7ByVFRT+aqIZab5Styu1PwY+SDISBbk+MsxOTNXIfOgAZyRLGFkPUojktNTIfnoanczwQeuhjyyVyVlX/k11A4cu5ZqxsayJlCZYB1MYekrVyIpisCTXOhzKaGFUEpeafck0Y1VT680YDszrVUO/Gv+tDkXJmJknRp78bOdmp+L95rYSHc7bubW1eP/2ndYfY47TRo+/1TlRwsVZcuJSUtDM+tz69JN4+uRpRkF1UzAVXjsI89Kp6rjKWdJwS4ILkhxsCb1VqoSx1kKD8nG4f3Q2hwIngFgERhWnx/Xz3qILocpGgD3q+UPsbe3NEyZcT6kS6EqDp26rp2IkL4exurSsniqaoBXIlPKaAUZAR8BJUskaI7iSnq3WVPNVfphengIM05tCKDmgiKls7jHjbDjYI/kxb3x5ZdkiBkxx75J0LkSz3YrV9XXRA/IxiIcPHseTJ88jhiNCP3EwBK48A/bMtatXY9A9jUarHrdufezEudUQt5tp2dw7zxnncufOPVUPLAvMIMxpnR2CTq4z9R6xJ3Gue0cHCjiwOeUMmMFOsMaAIwfthkGZTK2NswW9iooOFNHUq8SZwU7Qy/XBRx8qYKeHJ6IXH3/ymSp2zCij8p+CdECXpJgJKEZi8qs//5XkS6l+bW6/F+qMIh33RMLO2rYbBGnz8ezp87h77270BqkqRV9WR5Rk9l3i4mO3WR+eIc82gSUEvCTBqXqiRKJxrJ/jJzgfPGP2HTQZaMP4CXpcSPodaCOpzMBNqmdWsMLvpeGE7GkFQPizU1MHTR2hCT5V96GILGmqOYk114jPAhixQpflzOWP2qZgc+a4HymGLtFrY5U+7A1+BzqcqMUNK0R6vojpQDxr1prgizOiv4+P4+YHN9VHMjY1oUCYeUlPHj9WQv/yxQvN3uAz3EeAyAjqnwyMzMXxIbTCaa3JqPr4DBjwvNh/xAfsKwAzehDcC2h7qrlmI0WBG7w3QCNnlHViT7G/+RlzqUhcVSmpwxiBjujKuJUO89pz0zMz8o/0Yzo4HtO9mI1gloYTUUsKc27xAwiC8L6AtfyNzSHGmBgbVxzCM8Bek2iTSGtwtJoA8lIAI5l3DIISHAPJ6wruJSjRRHjFYzpMEUcA4sAKZpKlB8QYVYLEz3jW7GGeFXNWsDfYL97f1ECAS/sbfEmiDWvwb+dUNur69Wsa2wFoQtz29vVr+755q82NSAiCNWiI2pyqIwpYFS9aadMANUMrPZIigcjYKIF6jIwY9xolIIWKNwO6BQJABZ6dlg+W/zrwfscWsTdYb3rtAJy4D5Jjnrv7iPOiGJL0EVdx3zwTBsfatxqkpacNeif/RhiFipv6sAoFzeXRDMGx8SiWEJ5w1TrJpXO/Ts5bEcOeAALem8ooggyihmdxH1Vw+pO5Pu6f50riAL1tjZlYgHadpmyq+8k8L5H9RAWeBBzRHxQJr1+9ks04cs8uwBuJzr17d2MAQ6jd1tpgu6iEUlmib0dS/NWRGB2rSOWWzzi/fkn25PBgL05OLXE/PTWrYdS0owho6FjIS4kx0vmFomyXxLemideJSSwRXy2Xojc0dXN+aVFUyNJIIRbnF2QvG8eHArefPn0Yf/t3/z3mFpbN7qCYjLw91SmG7/4U1LXtd8/Mbs6jC+85Oqmiw//LhWF89eWX8fVXX4tWsPV+Rwo0NAKCON69c0fUrqQeQyB36fKFs+oJN1ZvncSrl68yZBN99lFlf0+fPFYTOcgZRkHlwGJRiIxLhFVx+NmMPLjXr99E57QXnZ7VfiicstjigqpCBDpqZbXUM0FQndATfuag3dr4bogCue2Kh0wGS+O10OpRegic6NRGXY4FSKWx8mxwG5UmEE6kSjNqV6Np7imHHkNEoKdBlyDnWVKFo8Io0RxLMMWX0Xskr6mUudk5HRwdgHEa8q0MsrO/J+eJGt0RPFEoJdn1gYxw0AgmcALwqWlOg57HAScGs6O1DDObNFU/SKZUciWAC54TKmFQJkD+Yec7OSuXKtHMUCiclCtS9JS4mpcQWJ6zUZ9hnJyeCLmE3zq/MA/8pmsgiMRxEihxjVAicY4kQkl1zcGsvzggrCnPZn5xVrxzgn7WAIPIgXVyN4xCMRdXrl+VseSzeVagUaDtBC8kFqftbkxMWU6VsusvvviZ369cFR2sOloVYqImTSGDVMAwKg0jGtChqE51Tt38m/X4cK2pd6kh+WaSpRH1dtWPjvUZCalKlKYkcKDS9ik9bkd6hm5mf3dGZwRxWVpe1jNWX5p6CUxhoPpAUyJUBgwf60nVYfPdJjFy5Ac5rTVIjvYXVQQMF/K6DPcSrWAkqkXPs2KvKnCnxI6UbsX0CM6lGpOXlhSgsj7r6yvq2TPnvap1T/Lu7AECLRJnzgXnEmpJSvZEEwhTFgkaCazUvMywuKNj7V3UDtutpoQH1Kis5PdU902AKcdDE3g210HDRndwiB66SwJFUJzoVVvb73WGCNYRN9l6v6VEexBQI0hqHJAeZc2gatLXAEToTyhWWaUo0SNSMm7REyqbKD4VZX941u7x8EwOAnkcIL1bVJgIzEDhX796qTNbGa1GCUcZNI7OxNNHz+PR42fR7+akgnZYP5KjwtZxPn75xS9E5UVJ6pOPP5IdpVKH8hBADcEErz1pdyUFjKwqz7XesLQ/doVnlaTQfdqGCkpJ1JXQgbyKkkTFYtyBIEFQ3/fDDBEoU9hONZHTeJsLg0fZoELZUUkFmz4DYl5vHMf1GzcUhD64930m1GLRDleJmXuDncppHtCnn93SzBWoyfD0AYun6ac7OVGAIzW9074qna9evY6NjZdx0nE1BroF54W+UuT0SZqZMUaPAsF0WqdUAUxJiRS1Oii28RoCB+jBphSnBKPesn3mNQBNQm7Vl2OUPs+smH5XNgTAykNZe1GD739w4MB8clTgBdx5DW4+8Ywr7l+z4KhmSz4fVSd6mWq6HxJ9vk+AhWAItpuKKPZJtKoe4BsBKWi85wBREYYCpCSe3yURzue1bth6Gv+ho2sw4vaWgDWCahUUi65KsaasGWwC5ttxrVRWjusNBWUaBCoJ/kFQ/eNaQadr44hpMOPnsuwEqlA0tnOf7l+BPmhaDxQt/D0yuZ5txwyaU9E7CT6puANAUvHn2tUjNg4C7+oRaoQEuULs80L45HfpEQLoS7Ry7p1/M7ASG8PaiW6u6iygHywRhJtYr1Hd9z5CPfRLZRRdfD3+CdAQWqNs2rAvG0JizPBWXgPdSUN+JYlfkR/k6+gAQKSgZI3EoAGdtt202l+vH/Nzi/Hg/gPZe+aBkYxyzX/447emFue9p5Jdop8C20MsxbVKuWtvT/cPs4P7Y1+p2lAaUSXECWbOss8IEjRbBjkq7plyL4wpYZw9Ueo0RBtQ0mAo64WtdDWbyumalV0n6JMb03tQHcpl0uPEWXn11Lk3OA3D1nVMGcTkvRgrQDDP5zO/DJEbBd3Y+HZLCZMr9yh0UiGpCXAANMMX8DnI3iflR9Y/JZWwM3hm8Bc4J64iW8URX5iUUAGfSJh4b84dAk6KFZk9dWChKqnDZcwS1oJkFYCZJIcLcCUaKrlnMSpu6nm/i3446MbC0rx6mM6fZ+12dU4XF5Y0CwqVNSjzAAhzCzNKbrCVyPQf7DGUtRTFChS4VSkL4neJC+jbokd+Z29TtoLKKz6C/jHN0ak5lpfvZch3Dmls946tqZf7WMqgUsFD8GBlWfZFFe6piZhbmFdv1Dj9Z4cHsb66Eo8ePxB1jYqOqLYZdS0fzKobiYXViz+q7eZHvTgFjltvn2qODug3uAMPBWqDjARS08Nu/OGrr+KP3/4x9veO4u3b90IBOVQkBwRnGEKGOpH9YhwJGIV0a+I0h6QTm1tbUT9CSWxB743xwjjyWvTUeQDwfXlfkgC455r50O/LYaAMRhAFYtTLpsz2Op3odU4UNIJyppkEHKJUtk0KOQQlf5rgsFiS36W/J5v6DQsEygWI4g9fA8lPYpwkBTxiqWOhVi1PRz9TiqNhlZLtiOlQ5iJ7uKgGUGbGARTXamvmBqthjaRSDXEDGSCcBMaNIBVDQwNaCqQYAslh4EBRkv9BmcaCARwKNexxEFT9cqAiXrZamGlgpZxrZITAQMEs0rAdFIgacpbpIHJtzMaB3mCpUZJhBz4q4VN21wwIV9H4KZm/OdmWPRWNQYPxinKYXIUGbeVCBgjHoT6GptENnCaOiO8lY6NgiYbCzPjwvAgahFhpGB+Du4w+8DU9OxmjE6YSEMymKeDQyHDEquj1Q43cZXi35ZH4s1/9Ur9Ln5J6LGoM6GRYGMgU1DKjhzQ3LswiX9uMfIaCYhAr2b4X2p01cR8cHSu54/PFf86qYOIRM49JPSKVM5UhPt9zKMznVZWPXqxMWAN1HN7fiRN9TdtCr1wtacqpT02BUG1rVhBGThLVotXZGSIvzDPhMyQK0mzE2NSk+OZKPji7jab2LJ/PXkV6lX4jnDJn4f/l7U2fG83S7L6LjQCJjfueZG7MrTKzqmu6etozUluWwg6NQiGHF8lhh+QI/3HWaML2h4nwF6l7PNObuqurqiuXyso9k8l9J0GAAAgQgON3zntZpY/1pdFRnRsIvO99733Wc84TJbk90NazieJEd5Je1uyaApkT7SvDJzyIjgoaKGFa7nRzOf9IbpY07JAWuteJYaFUWo+PrIJ3piqqpctlbLtU0i5UvSfYoeABp4rzToFkaXFJHA2cDFAfzUoSzKIcDo8PZLuoWq6vbWjALhXR/YMdVRblrGuu3isIKlo5EngpZ5Azzn6WZG8ikGCVRNbfwhskq1T/SMhJ2iLWOlZECZpI7NkXdAdaiAJk0uLhXINEns+F8bFK2NzYCV/84SsJEgi2BAQ174Sec/ZnP/okDHoXGjRHBfujj+5rtgedKgYqkpRIqWhsKjx+9ERVXF7MK4kdJ86R4FFSDWxob9EBBcrBfXG/mYErmx7g2VOi001b3RLrwvpSBIAXcXJ0bAgu7VrNaTBvhI4gHTlsGERZRCywpewn/MnG2qbsIMmn1ZscWFE4Wbp6RXCIMUEYW3o2KlL1B5JDJWiQEEO7qyGin3/+hQdMdiyqQcLMtfJZ3XN3YoDNTkxOq0DEK2L8zdvgrBhCBafEnSbDkhUMdIBnGZPfPDeun45huTyqxCVWt3nGLgBhHR1Ac365nmESnUQ+uzLOzB4kv805YIYSvIbY1eK9BMwRKstzZY1cvff3nbXN/4uzmrhfzi5FgDhDhGeAjYniKlEhEoiSYFPnbT0P8Q7OO3ofz4YAGVsPMoP7iIJBrH0cmyCfdlpT4k0nGJ4pwQ/7LAoMpJSkoyJGNTovXgbKkuKXasyFxWAil5azzX8kh4bcXIiLRFKzfGVJzxhej2bvDTuBIPnFVpjb1Q2n9ZrsI7bWPJuu1jYiPPBVvDd2dWJcwP1EGCV7kvWM3SoNHWV/NVHLzF92KzrAkIGdn7fDCWuRJKQqGLW76rzzjA4O91UUAT3QbJ2Hk+OjcOXKkmICKNsE18jW03k8PCAZbgqyRlcGGwNUiBjq0dNvrHLYAnbtYpRFlKZ1z0hm0z2IKqyxs0y8I8VW+H7Nprv/F3QrnaxEuBZ/j02PhdFIBYhCIfyZmADbHe0h+91c266SKTquJGbsq8hVpcDGvuH+88WCki19RzorOKNsxfq6OnDEl8QJHshtjjUwPuImoKJ0SymasFdFJeh5ZlDkyWjArs4cEP6mCgGWwp9RB1rwypGRsCYY/bz8FwmnuoFpjw1hXXtdZoVlkyL2jqDx2AX8ILGbuDuJfaBoTPIU42H2OsUoICyRY8k54p56Xft6JUl9hDfK4fatFamyxa4f8XEmpIUiKpIIM3uxPCJbkQoZ2QsEw4ijkEb/8Wefyr8zguLKwlJ4//6d0CvTM+Pyn/Q1kD7f3dkPe7sIW3n9RfcYygm6hkABP0Nsg0iM4pb0QDOiWBuuE5s7Ol5V3IT/kVjFYBCuLl0JX3/9Rfhf/+3/cZno0OM0DoOiSPZPA12jo6MgF7WXBNtJlhlV13Kpfnj57Fn4wxdfSppudwf5yCNV8CFzstEihImKBwYcyUiMCVrggiFlcuHxo6cKpiolS8iKFCycbV7Yfz30RPmHdi0ERZKjhfkFvffZt88VOOCw+iFjbHzK/AIZcmBUIm15xgABBkFcnBjMweLFpo/BAcaEZCTCFISHl8E0KU4iAKMkKxlVkMgESdY4YBEKRrDOg47VeOYLsJ4ceKrrzCVhTQh0qMLrfejbN88Es6ICqk5FiqAdp1WWwyZpY+1cacurQsQ6AyOojI6q+/HgwYPw9u1rQYDY8DgAJXjnnkOEMyoMARcZlsISTgmjiAHaPzhUxQanxnrIWSfzf5QoENFInpukzxAZDDP3LsgXfKakImRYIsGgORIm8rqFTJBAQgX+f2drW/wfJDGLFcu3ckAxunRPEKmgowahnT3ItnRr2nBABU0dz9WJCar4QNmkwgL047wlIi3fx9pdu3lVA7WovJKk4HSRQz06ZmZBJxQLVDCaoVgeERzm/sf3lIRjbNgbWkcJFORVXTcUBI35gzA7NWVDmiSw7LHRsisirAf3xvOWIELy93HIKO+Nxp49h7FVu1/T2M0n4DuojvHc2QtCv4QQPqyuaU0JssHJi6vSNa6/ozkMmVA/rSn4owBAoEkylOp5EC8kwEbL+G0nP8wRGQnpoZwqehhTAlgMNveBkyV4nZqYCs9fMpwMeBnV6QsFKtHxE7ACxfBZGLuES/AZdOcstGG5ZvbTvY/uCLqIPeDP2SGgSXNyLn3kYwIwSAoZxnerI8fgRM5VpaxkC5uhIgYds4QcClEaBSUWCxET7lHr3btQoMSe1F4oJEpYer4jqsx1Oz21+4G14UxxjlTpcN5Uu3hG4uWl++pQ8d3wjQQ9SwQvWKsIcdS6TU0lXCcTwmOlmF8JakncuTb2P/K0JMV01qpjY2F+bkbt/0dfPwkvXrwK7eZFGACnLA0LaiwI1PBIuHvntmQ7OXdULYHkPPvmsRJg1KUIvnHi3fNe+M1vfquEk3123rUYieC0dChGDe+NcrCFkWHJ27LWqo7WuTeLivDcUWeqqwCQDyNDDoaV5DBnC7EVul95PyfsBX6BtZKMaxxg2utqpgr7l8IQUEgq28CExJ+slGVvFhbmw8NP7kt2npk1dAFYZ7pyBGnYKvg0BHucw82NLc1YkiqfeJdAmsqGAtMRE9y3pZk5YLfhTuB36JRqKC8dtVTqMsjFgXN9cd6cbOHA4gzi58ETpuqK9GwKIrnFePhO9jdKiDwffAF+g8+Xn7no6VroDBSKzM5xEs1nTk3NqOCCzRMiAch2kW6IIXDxDMeCCIHhuw/v9EwpIMi+02UbNhyHvYJf4Jp4zgRzdDUoQsEDRBIe3hr/zn5gX6BQxj7FzlLgIfm/fvOmpJYZC/Hu/ar2B+/l/lmXJrBMziPdrHQmjI+O6efg1V6wJzRQ1baK++Ln8Hv8LEkutt8y1d4D3Cuqj+wt7B3wM+wN38sZxb4ATX7w0b3E/p6HXCEOyDyVfed+uT/N9KpWDaNDOj0ZvhmDUwWbWatyokxq1AfVd7hK2UslMAxMZbyq9eUZYsdtl4dUsCCnJQlvUJQQTzAqlrnbYVGjPSUkdDuwTXTigGGSNPF+7BjPjbwSGG5qkAkvnr8IQwWGSzI7j2LScvj53/1CYg7ZDLNvKOJlwuzsZLj/4F5YW18NI0NFyVsjH85aU/mnu6pZgBKVGFPwjC+0cARdaMZsOKE3p5C9Dv+WvzO8m9qNEviQEnzMiapRI3EvcIYEjWRN0nRJzCvTHk57LfjZUdAzpWGPJCgbAkecg9CM+DWjo/KFdNyQo5YN63hGE/+G72fuC7EVtvv6tRvhyy+/EPyWDt2rVy8Fv1byzhBTZkklRco4QLjF2UvEWUh2sB0xKeS+OQeFgrtmEWmCTeV+PPtvoOuPXDR+Vac86dCqGIrQDclk1rON8PXq7BWMXgJexgBc7gVbV60wnqSgeIkGQEnKcn0V1TmDdATpIpLcHB2eyI6yBqiz8jNz89OGyZ2cyuZrOGkBGe5xfRfDsrc2d5XkKCZJhICIAYfLdN8Q8glh0HFxm6Iw6CdsydL8vDqQ9WZTojf/+Gc/E7StdYYYUkdQ0i+/+EP4X/63/z1Mzy7InirRIRGio5NGdOdPIEaws/F6wIUy0yYmOmxeEh11dMJFeP/6dfj5f/o7ZYXArQ4PTrSQGGqqLnRHaItiRI6ODlRxIwii9caDYzAQyg4i1jdbCkKp4iMJSBb86ac/kkOg0k5niAo6DgeHB24caMzOzr7gAmAGs3mwlw0pXI2WSwpIIScCkcAYRWleDpxgGaNVwXUUTNFyZJI87c5hOCuetMtBpHpaO61J554HCqmfLgaQJc3xqJ8qGOJQ4LjnZueUXDkDdqWfDc0B4KArUegij0j1DvU0sgBDmqiKA48i2eAwxc4T1Xc2KmsQiYQRIhINPhVWHC7wpqXlK3LM0o5fW5OhurFyQ5UucZfqDcG5OGAQag2pARZGQmi4nDC2F91QzBsnqm5V+8zBSo72tpW6eIlY16ZCYRlm1g6DpK7gwJVKC0hY3YjPZo0xLiMcYCBuCEOk+6Ew4n+nskLblICQ/YRqT2GYwLOmoDsOCWONIbip/YlzGTiIJUE12ReSYDaMFIcFUWm2m6HZPlN1uowUdULepZo8N7+gfXJ2SpuWnzP+eX5xWtUjYAN8nz4P6c9hZhT5oDsBPA/VMhK5vdBJnDtGAu5LrIRdztlJe+CXk0STNDFy/KwMJvKpmawMJD8jx51wqNhnkUjKszWExtKrJK+cXQkkAJfZOwxZiKwkTBo22NIsjmmk0Tud8P7taqhWx8R7wYnpeZZI2iB/5xWAUMkVFDKdVQDIOVZXNV8I169eE3E2dgOiRK7honXtb8iVBPcYR3c8vhuIyvdZOQYZ9IE6ubwnqiCidEalneo2Pzc3tyi1HQoDnD0p6p1bBEF8mLTPWaxucxZJYoHVietUKYfD/aPLxIL74H6w2sLEt3hWaTk/qqfANJG1ZuI0TtPnx3wHFJOocrK/SSIOjvYvq53Ykks1qpKVoxBoUBA3Miy7x7NnXekycO3u+MYBdXacVMNIUKX+R3I/GISP7t2WqECqnw4//8X/F9IhJ7laAiz2CwkehaL7H90LlVJRex943yRJeO1Y9hrRBc8Xy6pqh3omjpLz0FBQZTXBuD/ZN7GyTReKuVOaK5MvKNG5fB8B0fBI2KsZsgS4lc9SpxF4cDotpcxYGCIB4D4p+ESpdHd2CuHuR3eUIBDUM9+HqmQqZeU7ht7hKxauzIWbK9f17ChKkCgJGiMVSwJDEh0GWC+EZv1MSo7vV98ruaODwL0Q0BMgklB/8/Sp5zZtboWxcSt1xgA0wnNicKqOTZMkl/OPPLZt2fCQbSZnoNNjv9O1HlJBMA5qZY9i0wjS2N8Et+wtbAgw7dEySkjmNqK6xj3xnxzrwGdFCTGQH6A1veTfVYgbvRST4Dr4LjpLGhkAf3V8QraHOXDcE+eTv8dewC/he7EV5gO5U01QxD7HDhmuYylxbC4JAhwCfDVCDxFqxvsjZBx41lGdLm/KHe5UWkG/oOJw74YYZEyiljbvKCH/k5iSTHvw9LASL9bV9jQdquWq9rpGGBAuJbNgKFxoyCOdr8OjsLzsgcEff/rj8OTJE80ioUqJbY0dCfYc/k1wwGRuHvaMF/44DkwldmCfRc4sj0Vww5ERJZHwoUjcuUdeCmAzGXWwII4z94ViwXfdDQt/QBzn/IuPfLh7yTWKsQOwY84sRR8G17JH8zkggg3BMdkaFGpWbt5UJ+Pzr74Qv+PkmBjHz5NK/r17d/35mZzER9gfmruzt6vEk0o8PCbgXQT4ewm8KxOHcSecKYtEEAcZuhthgXB0YgwggY8ETcP5l6DDRVd+hL1LkYfz40IZxcqmZodxxki4c8PuIqkLpO8rSzSAAoC42oJHXwknxy7O8jnYbM4Kz4NOevfCFAY9t6OaKRASlHGihh8nHogiO+pKk5T1SZRPQ6U6Fnb3QJgQ5xg5EzmddJ2wLydHkcsDB/RckEuK8Zwn3XOnI5/Kz3IuYgIU4W3YgFrtUAk998rsQPw0qnt8PmuFf6EJQLKzuLAgUYHCSD5kUjB00ioGjyeDheEY8303rq+oK8raMU6ApI1tefv2iiF9fftmntNp40hQafzA9tZOONg/UmGG2YvizqQtoNOk4KLhscUwlHKBn0QJn4wq30Ubv2LBIjpyt+/eCnfv3lKx+GB/RwgNFOJIdOYWlvR8O/3uf9HR+ZMkOltbbwZSNUuGPUYibR9lScGQeuF4fy/8zV//B7USTw5PQy7DECs4Do1w7dpSWPuwpiCVg8JGJsggQGazSEbXkp7MAAAgAElEQVR3YjS8e/1elQba3nKKGeNB2WSLVxbD0cmRDpCVvCBM99TmQGYW+MXG7r6Cv/xwIfQFU6JFaseKdCbzrPn/2GWI0ArBkxIOx0ilrCDk9PBIThiSMpyPqNxClZagmyoaD5SfReUJTKaqOfBm+pDA9+QcCIBxVjgtXmxoErWoPKdgouYpyySCVCG29rbl2KlG4LBwrhxUqlGWl/Ww1eXlqzoEGAPuBQfA5hF5VPAW5siUwlmrIfwrDpPAGZUWggfUY6LTluGeGLfChzo+bVWz3r55q8M4MW6IAEaaCrrn2Lj9K+nW76ms0PYl0TlumHOgzp3mXhhfzb1g4HP5YeGwuXZhqjtdJQ3gzlWdZ37NgCTJKnUYEw3vQtVrZk5JLlhZEh32DAIDkc9h3LzhiYZokHB5WjnBGMaXAVgHB3shlfGQO82MIFgouEPG+lMhK1eRlexIahhi5u2VG3rf1OSEguvpKZSvjAqNVT4REpmJwjAyqe8Zi2xcck0OzDybTlLdTRnjDHEYJTEqqAnchYodz4X74DkRQMUhbrFSjDHmc0nCJyeMHRf3rc6cqjOdPRng2ok5NVTc6PZQUW5RWc2GfmqggPvlq1fiL5Bwb2/hYHMhlc2FE5Lf4KSDDmypUBSMjTNM6xznQKcA7sjRwZECIJxVlM2GiN1LfzdRPdM3nIvkA6UvYEylSjHk8pjplAIwDTxtttTBwMFOzc8E4KicPQINAhOeswK4rNVqCJg4eyR5FFYEeeui7jLvSlouq0RaxP4EcidicaupM8ZZxMFTMYXcSvKPoXZQNaI1Wtv4oPNHcsP+jHNFgITEM8WzjGIM2DzOLsMgsRnqdCSwRa4fgQtsBt1ESMtcFxVcoHrmhACZYW7UQkLOHii4H2ZgLlPKk/kKv/j534WMeB0h5IDnMe8mn9d8FYYPaphcoxGy6YyUHW/dvh0Ojg91tumy02GG+3awfxjWPsCHYxClIY2e2TLmPZ0oBREIsnZg6T18ErhxTXYWGB8vzmCngxAMifuFOGjqVHW62pdwy6JqF/ueIOXeRx/p87a3NwTby5dGQrlSDIuzcxIHQU6dyuSaOivFcHBcC2Pj5fDwwZ1wdWlBex68eaU6Hp4+exo++eTjsL7+QeeL/YxoxNPHT4U7Lw4ziPdEhRuqi+5eF2QjxRuZGFfRjeSHZN18rtalbRe5XwN9DekiUWafsEYSGUhGMrDnwK/TtYkvbNry8rWws4M4hqvcFAL5ToavRoU6zndMqms1ppGP6/O5VmSp4fCwXiKkZ0LY2t7RtbOesdNJh5qC1PXry2Ft/Z2eD88GLod5En2dCyspep4Tg0H5DHWPCiiTunvO2tMJjYR8jT/oI6wBVxPFyI7gjIwd4Dmz7pwBDTVO7L2SUWZXgd/XWAN3xvAx/AwvzjMdD6xr/C7WQgIuCdRVQ7rhDCQVc9bJlf1iaLeal5wGi5DshE8++ZECXvwA9orCAteBOBKBNgngN8++UYWf7+cZYnedYFCI+s6G83cokdnfJEpRwAal5DoiWFp1ckyJ5Nz0jPwDXca7d+8JyiZBDs5DNq2uD9dO0AchHdSKFTYh8Ttx9VwazyNSUprOhg9rH2SbqiWeP+I9qyr8sm7Y37gejx4/uYSJcR/i1WYz4f79B1o/EmU605xxOjd8/ubGujhSFBKBXAF7MiwpLV/MsyTW4GeiSAl7wTEW4kFGcbhjD/8Qv8SzdkGLl0dZnMg2Rf4J98d+0LXUTl0oLgyFiZmJMJTjHDVVYKbYQVgvbqaKAFUljdpHSWKOWiPxFs+Q9VCxM/mP78B23bq5ElY/rCZnpiLfR/LDZ9K9BLHA82XUAV11/ChIDiVHKAiOMIJiWvQFYPj4Snw+sRBoA5JV9iz7jaQMwRCuBVtMBwufH8eu0NXCX513z9WJBtHA59vunCXJoIeaYj/ooP03//SfhIPDPSUNY6NVFbTpUqF2iF/kjGGz6HjTDSSeYIg4iRp0EAs4FEKPQelwxxkIn4arS3ELsYGgWWPYZiXyxN6gIboDiTERM/P82E9qFmTYz33xG9njqMrSzVycnwvTsxMSPulfdDWzEXXM3/3+d+F/+jf/NkwwrgMuZIoeRVf8TWKN2fmbP4h284PeHI3x5uZrJTo5JEwSCBW/9tOuzsPdWV9dDX/7//zfYWd7X0FL46Sp6m/nvB3u3r2j6g7VVmA3BJUEGTYiRTv30ZIU21D7IXuERAZBDkfLAcEojk2Oh+npSRNkT2uqSqJmwcF7++Z96KUyYWxiQsHeCMOtIvlf1XpauMa1Ewhh0K24UpQBYwOVkeGt15CWk0GLhLkmpEkcFveepSJjNS4NYtJASbgMJDPjlhoVOd/kRHdJpmSAuO+DwwPxGjToKlHS4HpJ6ngvPzNcJjum2mk5SdaqcUoFnEnFo2rv8l5ayhg4tXw1nZgA3sH2IBE6IMFEzAGMeSS+wmuSdOjLl5pJAtEWo66K3XBBRD4qxxB0cZyCBNCa1hDWMx1kgp4I5yO4w6DFjo6q4nT8hsBXpmUUSnlXTLgHjFcTiAQJazajAJOE7vsQBFWHCZIhSB4RNBPwFXTAIPjTbUHGcP/gJIF8eHK0W8qugnivGh4H/ICDTGWLdbOqTVUk1PY5EIdhzboAltNsmExriUn4Ncb5UiGG0D45Pip4HcYcqEpsQQMt4/esDYcawxQr25YRZoJ3R0aDToNItJq+PZZAEl3RMlbXVTWSJCppPG/+i4EjziUGWBi7GAjhtGundRE6WQMMLxLYGFyuCXwy05ipjLO3qDT+8h9+pYQA8BdnentjIzRqjbC/dyACI2s/yiyeWi30B6gEdZVMjVWMf+ce6d6hWkaXKzc8JCgBnBn+HcllYAIaRlcsKFHj7EyNml9HkEiyRfeTpBw1v/npGRUAkFwn8eJs3bpzJ3z+1Zfi3N27e0+JLvtUMIMuJPIxOaWp8QlJebLPqVCKJ3h4qO/iOVIFzCQ4b4J2wT40/HRI+19nMemWsWdZZxwSxGZshqavX1lUMgQUTiTaw0MTZMuGWdIxUgW7wVl1sUI8g61t8c8E5Rswo8BCIQQjfBcCLMeHR+6AYlf6HrTHc4KjACwndsEoWOwe7odbN66FidExVQ5/89v/rA5HdqigRIeBr0D86BwgJw3JlOfAcFwRokls6idhaWlZc69IGn7/+9+HkQJQyFP9B2TRmHfDayRQkXASuM7YVaaSij2KBaBYyVWlu9NMAi+GJVrqPooksHciJyVCcghigCRriGwuE9LMfpmohhE4DiNFqVNtbmyH8y6wlONQmZjUjIbJ0ZIUhIbEQagk4jSdsLy8FNY31nQvsQjy+W8/D+nMkDiKJJKd3rlVxDRjK6XAgCISRQARl6Wa5IGUKvZJwZBunjshR0cUKDxfIp5VRE3m52aVxCooPgdmN6ozT2cKSCIJJ8mcCzqdcOOGxwzgW7766kvxz7AL/Nlqa4aLUtwhYEFIBngPAg/YwK0dhnYa/iPVxXEKT+7K8UzgvSEvzX5nb/G8sInRp3kumYsk7DteFMkW5udVPZc6FXy41rm6J5xnCO0Ixlip0jYXmXngxuaJWr0N7pInzMMLdfCLb5cYQ9Lp8zmyf2Rd8cXYUnwiyQmfJaGOJsE4PCD7DhIUeC8gPThH3zx7qsLW4sKifCjmkzksVxYXFWR7Tek4IQZhUjm2gHWO861E+v4ed9edBc//4funZ2ZDJpcxlDNv1c/YAWjVvefPe6BMMkpGY/yj4ufomJJggrlUxkUfugZ0WH1/3gP8PcOt8U3cA3aBwJfnRsAPr4WCFT40QphJkOmq01EDOshZe/7ipZ6LB3wza2dKATbfwfWwT/AX4ojUUGU90h4iaWT/I8/OM8fex4GaPD+eJ0mBkzLDEQVPD/2EJ+PCtvcAaAXkieFCMjy6pTPgLoLHBmA/+U5+lfoanBMNEB4J7YuW5PVHiraHwG573b7OkOCmzdMwUmKApguNupZ+0PPxTD0nxIpf6Rxq5EYtLCmxPArZoawGt96+c1vryn4Q5K3N0NwxJS/EJhRBuH6+k33E5yCjjh0RzG8Cxb7ThFu2K96TOZBO4EjAeeGXsTfEGxSXGYzNOcavHNaOEv7bueJcvovz7Hlaq+KKRtU/RjcIZpbPKZ5uthDbSmtGHImHFEv398x3G2KQqYWW8NGcMYo4+EvOS/eCwcYXEjwxlzmlfQt65vHXT0KxVFHRlHhqKFuQyioxCM/VRSLEqCxyhYz/Zz/9ieCdFKhv3LgW7ty+Fc4lYgR1g0bI1fCrX/9D+Kt/9T+HlTv3xP9Pqwh5Yb5GOhMWrtz+QbnLD3pzTHR2dqy6ZjESD7D7fqJDtZzE42/+/V+HrY3NkEvnw9bmDrtMk6lHxyua1g18CllUdybQ0S+qcoUjQf3q/ZtVKaZhLMjG2Yg8dEmZDufD3MK8ifKofnXagnRtbW6HQn4kbO5sh9NGS6Q+Mm0m0nMgY/sUZYpava7MNmJMPQHZQ6D4Hh4ODpRD6ex7XMaXwJdqh5I61CDSmZAvOHFh84GPZ0o6VQOMC9wWKtAYHmGL4aAUjCsVTls4d3Tz6foUFPi8X131tQDlGc5rDgkBLgcTSBD41rpwuCbzRWgWG90dLgj2TB025wgCIlWyOLHaA1d7yu55ifA7Px9ePH+uBJBK8dqHVbXwCeTUmUqkxDmwQOhiFZe/x1C5tUxCZ6UyDgz7EkeuAbNDJn4S/BCgfL/rcY66jQZDBc8EEAk873ZzkiDAKaHZz7pKQUhzU47D1aXFSwW5ze0dHUTBOGQ4PMeHZ++Bi5A4p8LR0Z4qglRkxb0AikO1dmwiDBUMbyIhxZgd7u6Hza0tvQdDeXCMklcrXFla1PMeH63KgIkPM+hrn/A+BextdPk9oyhC/iK/xp0Lw9DkENHup6NZhyxoiFvsenEP5jIhperp4DyzyPsSsTup7MWEjuAEY6OAecoDOx0ge0gm6wsemcSH54eDwWG+eP5S+3BuYSG8/bAqXtGbl28FiTiru+1Pd5YJxv3QcUeu2RachpY5w0jZa3Q1qQDd/uiW5kx98eUXmtjN2vIcuKfGOcNKjdvun5skfsklaLZCf3ARJmem1YGdSojGnFn2eOOsGbYP9sLC7IyCKoJSOr686MKwRpxJlJckZQw5/pw5E1YMEm4cyBDnTip1yA4jZ+kBrbGCx7oSGNENjd1frjE+A55R44yp91WpUtHF+Oyzz2TU4RDwd7HbCn4ciAQOjN9T1Y3S5812S4accxGTHdaGogOOW9LQDQ/ypFvHPo7EXw/HLIQMpNrhQrixvCyoiZKT41rI5OCNMQOiFsaqVTlBVOJQJDpFLlXqTvkwPFwOO/tbyQwYd7iArRGggs2Gu6aYnpkZrZaqmQp0jpn4DfzFEJ0o1cvvJcuq4ccEs7Ha3dLZwRZgJ5RYigvJHC3DU4FCE7D59xkpNFFQ2NvfDTmqjf1uuHPzVtjb3ta9//Y3vwvlalW25vD0NNy8cT2s3ADadyxVxc65B0jPL87rO7Ad8ayuvl9V4QYu6fzsgu5jew81rDldFxVxEOKCJyfCJvgeCgnYPbqVUbQicgkQAAHywbW7+p7AeVNwJ6wshv0xTNqqidyrfAyqiCPmKHBO8VEE4PF6CaZiMsxcK3wcftEw17wSHf7M+49rR1KeY3/zHSK5Jx1BbLWhsO6AE7yQrABP4nnhOwh+4SdNTU3qXGBD8PlcG+uIvebcjVYdCPGMOU/sUexJteLZcgcnByEdgOoYes29EpizPjqPQIZGLGluaKsLgFL+SxKzGIPENaIgI76nrtMFMK5tcfGKq9CCWnvINIHcX/zFXyjuwBbIj5w3w80byJEDpUSRbUJ+gmvke7//fawb3V/8H3Y4QpIFo0W9i7UEIl4YCuvvV8PS0tVLsQeuSzK9h0dhZmE27B/uqzAUkwF9Nup1h0dhem5G/LE4WFnVclAbjTM9c9aXe+JXnkXsAPAeinrYndJIOTx5/ETP3VSAMxUsEZzh7NPVOKY7jlhLA9g7z7ZhNM2YZ+hhX6S+JuXZnuICfJPmz124gGg0RCpJgjwglXVjfaR8dnSk35OEu/AJbNxFY5IrCo74xXhfkcspzlIyiPja1avqrhBn4UsRq9CctlQIEzPj4qCy9jxjijq14+OQSfEs+mFjCwXJST0XbC5rgJ3mnJDggT6IM//MIxqy+Ej7XNcuOzw5Ya73uXnFrEHkpXGvkvxOeKpcPy/iPdbQXSvPsOFzgX69fPlC18y/c24pMGGL4LCwzsRkxJ+crygaohimkNP79fsMkOgg8SmKBOYFYYMKmrs1NTOprj2IoGw6hJevXuiama3GeSEJQ7Tn5s2VsLa2qXPGs1lb21AzQkPZ5ykQTOhs4yu4R1AQXJO67he9sLG+FTY23YFX4abVFRKEP2N7sGMkKOPI2ifx3LvVd5rRBl+O+UIPH94PuSyojUHY2FwL164uh68f/zH8j//m34WFpWsquOTT0BzMuaa7MLe48oNylx/05njoga7xe4j9BNncFC+mYSsBgrDZPAt/8+//z/Dq5Wvh/Po9htb1w87OVvjzn34W3r1xWxCPycbzoE8rmnBY2ucYjiE5WboGGF4MFZuAf7++ckPzeGi9EQzs7+5pAjAZ6uHhiRzahUojyS1egNk0wfj27dt6P+1YgkxPnjZ5kIcoEnsiU8kBjAIEbDAME8kHGW7EZEd4FPdNhRQjQMAL8YogCuhIJIFi0Pg3HCMbA8hQO7kONg5VFVUSRLC8EIxnuAj+Och5YMRJeIAJYCgibIxru3fvntbEA8BsiMVFUobtTgNBGH8m0N3eYSireSa01Pns2ZlZtVYfP3qkyjQGgnvm3ghYBJ/qQbB325nvj7K5VDfd+aJC05ABVHUf/k6jGUaqdOPQhgyhkCRFIrviKOoNQXeEjU2qGyQBPAsOiJMR5i5hDJh/gtzniJ9VAl0g+csVkCj2jAntUaoZEWsr3pThYAhGUMnm/jC2bo5gjJn4DITSClp6b7mazHQx9ARlEowBJE11AFORyxTlg0lQvsNYx2BUOOyk2osTkIoenTFw2XkPfOM5Oqlt6XwoeM1mLjlTVGP4OfalcMma8WPln9ih4zNxEqur71SZ5xojQRaVqOaZuxiazyHVLCpELV0D1Z9GvSXIAgPI4BLNTE2Fx398rMoPSisSQNB8nHNhvgn26J4gBUsrHq4TPBlJwtK16rlTdVKr677YuxIMIAjRPdhAd5uGMUbMOcP+qI4yjZnP5kwCn6FLQyK1SPcmnwt721uaVs++ZZ9yjgi8SXZUGWs2FcApoEwCap4Djo4KJ0l/HNbIc+H7gYlQVOAMA5N9/faVnEF0XLTlqfLGiinVSu25Aao9QEMXJBcsmVwgrBLniNVSQzXEBay4Qk4Qw2BjniVOFSehoBd7d3Fhqc7FxbC5s6E9wjOWBk3Gapc4TZKA/eMDJTJLC1f0HY8ePTJhf6gQegMSqCFJfK7cuqmABww5HeRKEaL5rgcv9hiumgvzc4tKTulMZNNgwc80JoCONYEg1896xMQM2B72jCogZ9VFsLT2B84e1T6uV/Cvcc9Aw7ZiM8Sl6/W09vv7u0pAJRiSdOJ5dnRCIIiTHN27/yAMFwsh0x8I2kcQ//vffy4yrcRiQggPH34U0oNumJudDm9eIUVcCMMjJVU3cbLAyXD2dAm3tnbDi2fPwvTUjLqW6jDOTikpBgtPcQleR7Np4rT8XMaVWPEXdvfV8UEFj3u1XDgwZRLqRIRBiaDtPuvjBM6BHtesifbniHXMKPChKynFMgYMCnaUDS9evLi061yDC3NU/Om41GUXBCU5d6eB54FyGF18fh7oJbaCJMaBHtA2ktys4MhcQ5QB5z1RNIbrJDiSQEmKhJmZbOWk2OVnxz2I21OpKlHmu6g8s+5wVgcZhlafOphLeJjwSngJqkyBkVljCQSc6+ecRb4CNoz1U8KYyaoowvlBHhz/DZzL3M6MElTm7iCtTSWagqoSr2RGHUkbgTxT4jlzHgwKrI95LoYjunjloavAwa5dvXZZ6MD/EAxHOHzs7PAdFMiYy4VNpcDB3sTPTIxPyYdOz02r4j055vkwcZBoge6o+BcTkpem8IZviJxEvpMXwS4+XHYjURKToh0SyGctrTsFqfNk3IC5c3T5mfdk20+i/f7DB627k3QCZAJ5hDGAXFGodacFP2y+nVEx7CnsLwE2XRc+g/vm52MV3xQBD/9kb9qXGelBF4/v495Gxxgb4PjR6p5WH+MzeQ+xEPw89h3Xw7nqdcyHViE065EcQspMTKnrQnympKqfkppm58LXSlJN8A6ahW4QKnbeb+4YWjAIPmQvzDNnKxnee9ayb6Tg61jIfpx1piDMNWneXqLIGAsb7En8Hd+B7D9rxIszio3nrBGrgWJqnlEUtTIffgv/g9/g3oxCQagrrWIk3TUSWYov7m4yEBdRFpLDttaRv1++tiz/S8GRvU1hjcJfLOCxn7i23d2D8I/+0V+GX/7ylzpHnDFizKXlRUH0eKmj2D4Tzwafge0Aer6ztRvyBfO1gO8zQDtg45n5JjgpAil5DR/m7/Ab2XxWfonhptevLYePPrpr4SYhGhAymQ1f/vEP4X/41/8uLF9fUYEJtjoNFGvJpsP84q0flLv8oDdHAx87OuHCSiMRRtMTTMrwLPB2/9d/+GsNX2s3z0P7rAPJImSyfUsFdoMeGIbC05xRMutcdjmQ7a2UxywRvbHpal8YeLIvzrRUDCsrN8VdAVuIIwJbeFprCLsPwThNoJS8d8AsHXgUU1PGH5931O1hAYAkxcq58e9UR5mFMq1qh2YOXBhaFyuSbD5DF0zIpXpO8uDOybkOMcaEz6byKbWTRC3mOyylD9qxDhd4aEjXPugEHzg8Nj8OdYS5O4nShlSOdglKyko2cI58P1m44IDC55vrxKbmswmOY5bN9ZqE6mRKhyiTlswsL9YyKpawQKwJL8j/UskTMdtwDIIgnBGfh5PwGsGfISCI8KqUjEx1YlSwNbgWsaNjlZyR0D5rCcOt5wXk4ntTzjFCVBCoOGIg+F4nIq58Hx0chonxcf39liAhdH0slymFNSXgXANOlnY+QQOBl4fP4fQwysgzYrDEM8KhynkGBZuaGjxsWBnzfYRX7fcFyeqct1TVVBILYX50VEY4QiFjIhy7PEqWkz3HnuQaJFdKRyjhH3nuApVXD9Gzoo2FHjgL/HxM5PgVI8Kzx2iai9RKIDdU1sDbWgKVAOOQAJy5TF13Jah8cS/wazhDldJoeP3mtRLr8thoaDfOQj6bD0+/eRaODo4VhOUhzkapZKF2UqGKZG1uKDz8+KH2ySuw5agv9TwjZ219TcIAEgDp+9llC/lL9aBSMrsmii5gpIvlohToMIIkMJxfEgzWUiqLKH8NkJ+GDwFXzhO0cYzsM8FTj048n4dBqRcXSlwk/Z7IvEP6JtEhUJci2pUrkid1ddxYdNQg7VxNSGa9IkdKDvLoQHuMYINkiRfVthg08nxJwFEDI5lGeKDAfun1FIjBv6mdNhzIIAes2SIQYYfDmcjywMrOQloy9PAaqCr7bLoyCqy1FzIF5hnlwlh1VIHcu3dvRWrvoiTH4M4MktfD4dbtW+Gsael+kloEArAZfPdJHSI1iVRafI+3r+HlMZ+lc9lBjCIdBL84XMMwztQRY83Y15GbBKxD13/GAEV3OLBX6ogPmJXkhF8qbIIEox4I8dbPlf0GpPTBg/si3MKnWFi6qiCJRKeaDMj97W9/r+HQPJvKxLg4FvMzE+HbZ0/C7MyCp3gTcNTpEiEDXldHi7X73X/+vSSbb9y4Gb768iuJXszMz+nMcI5JpLFVfDdQCne3GW5te0EAiY1jT7DHUEzkfqlm3r9/X2skaE7LM4giZJfumOZsFVgXPhcZf+ChFuWIezAGYXwvNp9nryRFnXZ4mT7b4LDpomKz6HLMz86FD+trCtS4T16S2+0aystzAv7NwOhuB8iK1UD5bg1R3t/XdZMgO3jxQGvDy3Dp7sYI4klVNpVJhGsGgqjip1D2wp8DNQcaYzXIBAXS96R5w6GQk+/pvHHWYxIdRWPoJHBG2Ve+JivQcWYNJ4Or4k4hfDX2Gd+CGAJJrUYCwAdWUGvfsHx16bLbTxBJMo2P577xa04mPLaC5IrPVAyAWmsiluAg3UMQ6SLx/HhPHLYakyW4WHp+OeBRJ6Faquj9JA1cCyqfBNcEc5PT0/ZdWfNqY0dLc8oSdTK+A78QuV88b1Ru2aMUiQn6IxSMxIggFq4dNT2Cbuw+ySN71ryri0vuMXtSQ5VJvMbHL1ER8bsI0vGJvKICHnuGa8PW8uK5RXvNGrJfiTlKJYokTcVWKKfFoq4SKXwhCXTbAgFOPKIoRMv7dWIq6RrmpTRG4frZt98q0eFeUGgl9hIMslBQkovP0Fy1fav8ER+wJyjCWO7fiZkL3AwqRe0QafULKVmy1nATWQsVMnoX2ms8r6hsyN8ZhpYoSjJsPYHksVTsbc5d7Ohzzogz8MWsC50q/Cj+weMGRmVPeY4SLOhzzltW4G0g621UAveDv4Mnbv4bUDzmmWXU1aZoRHLC2nm2XlAyy/3DD5ufX5SdBY5K8kL8y/eSAJJoCQIqbhWNA5LUvNBEdB/xDwitsD6sG2IO8KxjMU5dnvOmbDTNAc3IyufCT/78p+HR119JIRSo2szURDhnrMxZI9y4fi189fUX4a/+1b8ON27dQT8sDAkt09M9oaA8t/An4Ojs7r4bsMk1DlJQC0FLQy9ljCN/Zt7A//u3fyvi1Ls370O/G0KxWhZeb25hTqo2HHY2s1vurh7RoSFAwCZTWQPyRus2TtnmoeJUf/TJj8LRCbrxwNZs1Gh77x0cSUqXA9dhkmqiTz7oOliMBEeqJ0wS17TklB2Xq6Q+uGwKjOa/L+IAACAASURBVOfkuFvF3BcYYxNpPTvBXA8epNVgRAhl+BVQtjwBv4NYrh9MvOb9qHrt9masBkOmY/3Ae/JeeA0EzBgGnCvfSyte+PdWS3AOiGXAdaj+8CsqGgTpmqshR9rT743j3LskaPNsrl2/rkCO+3QA05ZjYM00n6TRSCbvjsjgg/3n/hF5wBiAqZexSCB0sRLb71vwgRY9B4PnC0SA54OqTr3dkFHH+A0SRyuJRLJ94EJMn5Z8J/KKlhRHLQbsLX/HZ4jLkAwfo4MHXAasOL/u7uyG49OG7j/OZSLJMbTBgYOCq76nY5P4+bkjogDPZ05rTBWLrorb0oXA3tne2bmUyt7c3lRl5dbKLRnihw8+0vPkeWPIhFUdAoKSU3AdoQ6xU8E9cB38LMEBBifeU+Q10fniWtz6BfJotb8o+OBKnPeXlWQs4YsCkqe+I0jhgWmopmFAwP+iKkZFC6gMZE46n6UiQzh9hjCyqIgJSsrZJOkH/lY/E18OMiP7H/VITcVIofzkQCefdUeQSeiQQanGsRZUogjMmWkl6e2eq3yqdPcjbCkXMn2fPbf/KWrAk6tIGp2uJ39nQQULDwDtOWSuVp5rRp66ou4fSTqJBfuKgAlYpOcgUNW0ipT5DR05GhJfChOsmYNzHPKQziO4UqCkjablV4GucAY5X0rQ2+6OAg3AHrCW4qFp2CfFLdT5LDteryNP7tlNulZ180yMpYKHOiTPlL+PXL6NtXVVrdkvBFcE6uxL7lHdxCzwu7yCUw33RbiBYDGT1VwcBBjgYF3AkcuxzwuS8QR2yVBbZlAIelQ7VSVR9ip0pKRD0A2sgUQnJuueeQOkoqznwHVFiALrGbk6vJ89yTVyngikIFFjb9iTDPKkM8P7owy9O8Au9BDoG/pqmXiqoPfu3VYxAlWh/aNamJoeV2e402yLO/j48dOwvrHpTmxxJNy6vRImRkthe3MzZNJDIoOz5xnETPdqDJjqUF6wS4Kj/d0DVTA1t4YgPm+ILDYrEqWJEvFXlnS1QAkBgDsKdGoMbyUQAB40Ozd9OQvL8FNzNHkpqDr3nCy+A/vB9dgmkexSKfdMJvPeEmnzpFOmQD5RLmMP8TP4mV04OQN4KgRrhp/xGVwfs8rgEqHqaQVNihBZjTSgIBkLdwRZJG6cCaMcrFC6dGVJRThBbtU9RfKWBONMxSYGnHJOrbjFGSxKeAj7QICfzxlCBieAazg+NmcnJgPcIz4yBtGsE/vLiYmhVZHLyPphn9lPPBOSVzrK+GAFao26VB/h9vHz4hZqOCtIirSTq25bxcUY7PLzkVdjeNzZJYQryuLzLLAzcb5QTDywN4JUo8Z1dnaJ2oiFLIkIpFOSeebaK0mSwmfxAroGvpRZV8jAxziD9cFOeaaau2fidUrK/0J7g/3DZ8aZPRQliRM4Qwh1sEZzcwu6JnhVrM3B4bHW0/LnnmXDNRKQY7suAvOMrJYFlxj1QXiJFDoVE5EcZBlu7GG/fBcFG66TP2OPIkqBtYxKZqrQJ4NjUXTlc4HGs9e4Bz6P643w1+jfWCNiEVS7XKCcCid1Q+uA2Ku4Ag8Gm0KyhTAVHLIJhmOeOwFMxHA4GyLoJ/wzPpuYA7tPYWVhfk5dLe4R3jAJM88/FrlAcyBIgr9V8pIM0Y2CDjwPEmp8hQqMEj1hnemiMN+rosQpinCRVLDWJDQxHiYZ1eDenrsjDN4mLtQzywC178nH0lXCZwA7s6iVkx+K66B1rl+D43emM7Cxhe/vh5srK7J5UEU65xfh+o0b4hmdHh95vAVS4BdwGa9e8ryJQTTEu3Vm34kCbaOtpoIK8sT+g0xoMq5DiSP2ESgzogYXei78HFztpeVlj2wYyirZKY0Mh6wK13mNPvnVr/8+/LN//t+Hazdvy25F6Br+tz9Ih9k/RaKzt/d+wOIDXWNDxuoMYgMu1FB97Ya//8Uvwvbmdlh9uwauLRxImSutAaFMsSVgpprIwwNagnHCULMhgSjQfvXBtXoLDlZt3GJROGJk8CDCS1o2mWOytr4peBPVtNxI/hLq1jsnoLEWO9dbo6qdSGRG485n41DZ6Grlttohk3J7j4PY0bBEEzpVfWTS+zkEdSpSqDSZmE+3SDKHqt61FaxREZJzyACRs0Sw5A8JGjtdDZ6TIQGvTIAXjX+rLQlvNimHJLax2VgYrah8hgE0Dp7qklvBEnjIe1iTp6m4isb9cH8Ev544zxOA/2SiP5UriHByxuJFJZLaXSueGaPumQWGHbqzJVWMMAjzcwviJkXCKfdEu3GQMVxHfJikzc3PqcMF4T9rGCPPh0oXASaGBAcXg3r2AsaDjl5Uc2EeCIkbEIZOF3gigYIVt0h0CCAg54nIiBMCGpEMyuL+ZmZnkus3bASNDdaA50DFen9nW+tARZNnODE9oU4dDpjXzes3BPW7/+ChjAxCFHyPpF2TwBpjjH49AbcFCVz51GlJIGoRx2/Vqh0FUBhmHAvVEJwD9x2FC3DIrC0vjKaV21wNd2DZ0n6BI8Xfs9YkQZwpV0GpwlgxT4IHuZzEApgPg1GrNU7DxPS0koxWoyXtfFrVCtZJFFVNdYeNcdV55LZHhgWTYZ2oeNHur46NytkyxdldKqSIcdgDQTRUeRseCp2k4k/XA2MOn49KN0PI6BRhU3jm0YETYHWR786aOxHVfrgfyXRnsoZljaB0R/DkgommYg8jN82wPFf+2Kucd84JcCWCc4kaJLALhqiyVoKcMEci4cKx9qwrog5cm8m5ljsVMRooQKeroMoKW1Th7QTUPWbQrgRGehr+hyEnETMhfNKCDajxUFWm+1KzbC2/SoERu5dwiAhIuoQnbYY9FsQ9oHvHFGtmiRVIOk5RchyXY0NCmiIdxQyCrEg0T+UoHnkCN5huxGDYR4buMV/Js8TUGU/Uk+I+5t6lypOsC88FB4pdxWFxrYJ9bK7LLvIZ5uhYzSfCL1nruLfZm9i3q9eW5bwvep0wSGU13Xs4lxeJm8Tl9et34cPaumzQzMJ8WLl1PTRrBOXdMOiTkLO+VAQNx/X8kuHwh9//wYmMhhojwZs1Z+DCwT17WfyoE7rl7upjU9jf5n26+8Y547lFKA4TvE/r+Dx3qghWoggFgQdQRIbMUsiRzZUYzYiSZJIM7IcDf59VAi0qtxLKgZuRKFWxfjGJwjf2e11xGd39YbCYu5G4AM4Gvgl7xL5HFfXGzevq5lPEUJckZSglboQKu4PY74p7PHt8NIlOFLvxrI0RBTOcBfYuAa+QEKhVNZsBhD22i+csdULhheO8Ga89z4WzL+EV/FYywZ77iII+rJOLPy4Y8j5BxUcKCrTp0Ov5MoWefQv3MPGf7KNYneZal656RoySYxUYnDjEgmis/vN9MaBn3WIlPSaCMRllfRlfgRx3h+pCktBKbGByWt/VB8SPzdecKT8HwT8Rg+C59QcBvh4FOBdUmIFiOytbm0CygdZiq/HVFErcGfGZ3Nvdv6yy4xvglRAvlMoV+S2I6Ngbzo0LChY6iuMeWPh6q67iiovQ7sYC5eWeY/dFs9OyWXWlGZOB3SRZ4Bosw+0ZOhQisdfcYKPe1Doo8dTMQfPSCPAN7bTcenzGMcaUqEuppEIy8Z9in8GFkgMXVSwQhR0UDDQZS0FSS6zJl/NehmOzhzh/JBN0N+js8O+RL0RxjPvlPuByg3TgjCoZC0imoyg5JNtpBBMz11ws13DexqkGkRM7cf8MXo2Bv7q+vZ58E/xLDWOnO8f8w4JVVvk7Q1uz8hHEHsyR4j4RJiiXEICi620xFPY/sFqKFuyVyMUDio7MvsZRUBy9MKoJe8GewNcBQ+WMWwW0LlEf4iBsDTwfoQaSRLo6VhXfjudJQZQuP+uJaAzXQsxeKI6o0+1zBBSurcIb51H7N1FnphgN1WPl5nUligx0RlDq+vVr4be/+3X4r//Zvwg3b98TfDmreVQD+UeO1Z9EdS1C11LialgMAEM00IRbiSKIWPSL//gfw8baRnj89dOQCUOhxXT0oZyyTFRvtra2XbltmWAvWT61xfP6jNoJARmEpw0P8VT1GLUreCAQxl0ZxYnACQBOs7u9K0dM9Z/AOnZ0kJfmAfNnEhUkVluJHKezeRMkUdECehaND0RmD2PsKTGiWsQG4fdgVbOBDcQU2IIUolTtQa0pDyazrgC5VMHQlpKqWkLGBseYQNFwSjhUMn4MngnmrmpQUQC6w8HkPgli2fzitTSNb3Yl1AOtlCgxC2FiUlV6fo6NDBTD4gFUnTBUrgxxn5qgfOTqAusoCcdGw+plwyYW80zgHNBGx8mBt5eT6TiTzw8hveg5K1evXtch5FnZYaA8B6/DRp116zNroTiitcUg0tGpn6F1zzNDkruvSgQBPk7SRNqOJMGpiCj5TKX03JBFJpCmU3N0EocTWqCBvgPfwwFZubmSdHbgPfTD829f/RdQOAUjF0A5pnT/KGVRrd9aX9OzgHdxTBcxk1b1m2fN+5DxjG17YWrTKM8cyqjyHKOD5v2xaoWUNfvNwXSCp0+UpwiEPdPGDoHA2lVGQ0WpjhKUR0Iua2rIwImhRyee3oxTj8IM3EfcQ943cEZqMkgO0E5VFIDbMjHOdHM4dQMN9WJW0t7Obnj27LkGjNHpiBwdhmUiDEKAUCoWQrlUDNMouKGeVm+IK7Czv59UvsE2lwWB9NDdi1A7qydctEzIa19T7UK1qqsED+eBQhHDHpmqrHN6eKRqFh3FoZFhcaRYH75T52bQV7VNSUAuq8opQR5VSZ4JnxGLG670HQtiEIMIVXgFo4ITZwJusWyuW1RWpNAQ5eN1n/2ukiiqcnGYG99Bd5MkBdUnye0mMu2x4EJVLBYKurTJkiCGQAl7tbO5pTPNuWPQKyqRnE/uN8704HvM+WqEs04rjEnVDk7PFZ13Zo1s7+6HEglvv6ME8kef/iiMT4wKQie7sk+iXJbdqLcgycJna4RHXz9V90+8wL4FYVBii/DXyGnkHMSgL6pV4Qsi2d1wTQK/QQKFccc8cgetvGW8OeeBn6XrFm0Uge/k5HjID5sTVqyMqit1dWExfHi/qjV5/OhJePPunSqcI8hsFxGhSYc2E78bzEYbUzV9bx/lwRl1Or/++lHY29kXTKuXdCFu3VnRNPB0znOrsHEkFvu7SId7mDGBlBM0Cj8EouZ/sv+4B7pVOGjgoRY9MbE4Br6sleZf4efqpxJcwdZzLiMcjZ+3ahkdGHzMiHD2kSsRlcjEiU0mk5sXBfw4r3NKR5kKqgagjhS9l0slfV4srFjeOwjKx54nSFLgXXCnmWeDEIREgArMOhn182d+XDKElD/TpYFji4+C/2Vu4KaDY6BKrbaCUM49BSxsAdAX9nkUFKA7yXdyT1qzcklrw7Wa0O+OJmfChHXLRVvivKUKNcE0PkXwwGol9C+srqgOL0qLrZauU7FBLq21Ag7OPUQ/yvMlWTMigcS2I85qVHiL3Xm+W93vROlU9qJGAEiXsRQ6SVfSQZ4l/umeqcjVMyRLXFwkzomBgD51OqFHYJu3LSGwpaiLfY5oANaD+yduUGdHIx3ga54b5pYryGfyLDQk+uREHXX2K58zPjkRjk9qCqrxG9prGrqaVTKKL233EDMqK8mP4yPMtaMSD8zsIgyJ92sCP9fBgFHtVyXBjnWiUE6EYse5QnGvcp/sEZIGXuJgJYgFKauJd+LkUF24JkM+/XxR5IxwWJ2H87auiZiR53eUKPVGxUC+m+uJaA0KD/gtxI8kXNO7UDGQGJP9DmKIGXMkNrFYSMJIYZu15Syp8w/CKZdTx1Acpo73KrEXvoxOZ+QNc+3AxGKxjfME10/dSRAajBmgW3J2pv1G0VfcNkBbaX82cFDun1iJF8+cqBufz+8phrB3CkA1iyXJOoujVimqqYANkUBWvx9W368pBlSMloPLdKbCKS/U2WhAKDaemRHPdHzCktgkOEDZuY/371dVEEJhuTru+JFzFosHnEFBv1HjG8lLJXX1w7swPTUZlq7MC2pdrZTChw/vBVP+6o9/CP/kv/2Xl4kOqmtA1yh69gepPw1HJ87R6VPhTyoMOoxZb+4+zjSTDr/8h1+GzfXN8OrlW8nOkRnzkGZmp2XcWAwWkANKZUI8iQtXkJB0q9cIgjwZnGw4StfSEuSQUY1kMFGsLm7u7ITN9S3NJaCDAHnKLbShkE500GNwOlqpiGOgVjMKZUj7osr0PfgFBoFqqyp0zDRIqsZ8JopTdBbA2HMAILeCx6ZCDNwNVbL19Q0dBIIyJo2bN2M8OhUzjAOYSKwK1yh8ZULYIxPHcLBhOTjco3GQJnG7O+EqPQmJIEKJgcCxQtjGGAmqpSGZxsyy5hhTglGMEhuczyDRUWABqTGQZHqWDVWSqO/evejpGbBmxSLVWEilVF7c6lYg1OtL6x1scCRZwnHiWgbpIIOG0zk7BS9tdR1VqFFKydgwEnxzSIHs3L57R84U4QicA9fCAY/cBxnSdksBOuvS6Rrmpc5Hyvh3kmKMF5DAVqchA0hAwtT47U3mS3iYGRU0/mOKMc9CqiCF4ZBjIFnPQ7pIRqnSgtkHBkZAze8Fc5yY1L3hcKtVJFmR2m1JzQ5jzbOQ9G2lKoEKfobnSsLP3pOjpb09gOtGIOJE1MGRoS6xcyOYWc5CCwS4BPEL84uqEmHQkGYm2GUYKI4acrChDg6QSbz5osPD/XABjG0or8+m4zQyUg47W9s626VqKdSOa6FaGQ1PnjxVpRCHTbVXEBMFTFwnk677gq9QJcUwMx+KJLXVhj82LENIkCwHl3KCh14IVUOCyWHxAjzp20n9gf4sXgqBHFLC5bKIvvBvcGIynEzXPvccDQIYhhQTfHIeqPACX8FRs29i9Y9zxr+XRkoaZhgHrrImfI86FVE6f4DCPK33vAouCC+QLNLRpBvI/vR8L5OJ46wsqogOSs0Fu7FyXc+YxJUADUiPyNXJcF2C7aMT5pGA5e7qrGjPJ50lzgr4ZooArAtQVfYYaxJnj2TymbC3vROmJye1HnRuWmft8OLl6zBSKmlfArOl60biwPl4/uy5igCcO4Zrrq6/C5XyuAj2z799IZl/zpvVfQ4FU4hdgZiguGvsOVE4X/6MfaNiTNHJe8SD+DjvB0cejhcrhexv7jl+DhAiz4lB4RFRlXK4sXJN18h+Rt5hbmFWIhUEGewlBm4+ffpMa+HufUY2l8/e2zuQ4tFp41TPEFELbBsqcijK5bL50GYw9ZTV6EhUOF8k25xp+ZBURmdHRa/E7qkYhGJW1nNIjP03kR24JgUDFQETlS534F2FdfDuKjVrgr+w+pQHJFuKfCAuGs+az6TIREBDoYXPYj0IPmMQZc4WYjWG1OFPCeZjR0IT4atjsr0Rnk0nngSQe8W+KlhLW/ZbMDG+9+RYnR/+jmALO8n+hePCM+R8YTui/8QfRZ+CzQPSukOXn3lpkhOuJ+Mi7NfEUWBy+8C+jTUikaLrR4X8MFHAIjDl3nh22F7xeaRKNhBnC/vHd7Ee/UEvXF9etsw7SdXBgbgKfJ/g7tmMgj1BQJO5HiR8sQp/2YlI+G8aOir5a4pQbUl3O8AM+nyeG6kqgS1zkLDBSMazN6SLNEjJjyGioQJlIhhkWFFJ6BECbOwOfFU9j8QfDOed1ET0DPaIf4+KaJwdz/1qKGjXvCLm4JycJmeGa9qVfLyTyW5IC3ZWkrKs15AEA+6RKQmIwCQgEBd+k7mDXCDJCV0MAnPOG88D24p9oONO8B5nYXGv6nAjESw+6HeKdSTOPG/2CxB79gW2cWx8QuvrxJQZMy4CC6bXdlGYIijzFiMKhOQAOyHhgqy7ShTP8S/uisKzHg4bG5vyyXRK8PN0QTgf4mOKRkAyiGT2oRXmenCRgWH7XHOGCPojX5PP4fM5xyr6UhBHBTWTkaodnyV5d40YMPSVxEld+4lJq+KqQMr4gYbOEnsAm6l9hdIbSoAowGoPW8FXUFcpN1IQsKgF50WjGxp0lm0XgeHBJWauDp3bK1eWkvsCdYEc+Xq4cf264JH9zoXsnfhDHdZrSMIexIX4dLpgKoL2ER+pChYNYoDzCdwZGxlkbxy3YKsLJCdJ0kVSPTk7o3hlamJcA2Xp1N9aWaEFHU5OgM0NhQ/rq+Fn//S/CzdW7oQ8sTAz1+DdaS0RI/gTyUsbOx2nzFtNJ7Z7s8Gyws+efqtMD+wggQFCAeDUwVnyQAiCTELsqA3GQWGjsKHojrDxDvaQjAS2ZlgJG9N8HbfZ2WDXr10Vqe6odiq+CnritNRomXHg1GamApwzWY4NwXedthhaBzm3pJkfQxnPh3GLtAgCT4IFOLmYIBmH21Qww4sgi/eT5UbCHc6uUq6G1dU1rQndHj4Mo4VUIQEfG5BKKRKqbHjhcdWaDoJMkGRBonOSgXSz274ObgjYomqXFc4IfHAgrGfEUGMkDLPomHR8cqLDiHEm0cR5ScqQBIyZGENAquAXUMHzLJfGyanwlGy+7R2U6hqqjlL9cQXMVTAMWZRPjoPsOKg4e4jIVPC4PuBoGFDug7XUsxitqvPF4eQ+CNzhHnHIMaAnp5ZhxHgADTJchoQaaEXfJNmuuQ0IUPO8+KyxallBpLt+DK08DEvXFkMmawEMEgwG3XFA2S8YfQitkxMe6MZzIVAUrJBqzcS4B6dWilpHAnHugXuCNM4+Ex5XQ+Q4E+5QEBCTXMVqnBzjqGWUNQ15uBgGwBmT6i1GPwaVGFTOB/tIcC4lA5ZzzWi+DgGWhQe+z1/SPk+mwONIJBe+BqnRRNDvMNTMHaonhHCCn64x6cc1Qwo7LQWC7MMvv/hKhrvZoLvI/k9JopQzQDIdh+zxLKgO4fTVzaszsdtVYgIsEjELaaTFw9HwObqghUKo1TxhXEEdiUx+SMEfZ8sy9u54CmKoRLYlqGFhCOw/UD1XRzHQsiXFgirC7AdgcBQ04kA37SfB0ehWuAOFUyRZKY54gLGKMATnw74ebAgBUqftPSEVozL2w6RZq2B19ayohMkJSoURSNyYvgeHyxoweI9Eh/Om4kLdFWwcFURlzW4S5M5KhcBD6mdAQwxlIxnY2Ni+lODFZhHsGT9PoHosSdHNzW11AlhfuuBzc7PhytKC7ol/0xyp7Z0wtzCtdds92A1jo+Ph/bt1SY0zgwabyn7AAXI97HU+nydCsBmFGThXEkVIhEKoMGPTsCUkbqfI01arYZA19HWkYFUxOvcewNm0LH6prM8dLgzJUZKUTc9OSvEN0i4SvjyfyWTCN78/2NkPb96+S4ZiGu4rWCLFIfgwLSCsSCB3JDhxsLcTdrZ3ZYeBirkAUgiDVN/KlxmeP5AteH7mQHBtTiwI0OjWupDCmgOZpnIbkz1spBMRV6hjpzwWHOLeEpcxgTKqgxkM8eX9nGugWFYzszADe5wzwR5TwEwAqGKMhXFYaz6b581+ROkUkRyuH99DsMe/f/c5p5qgTrdF/LaiOaLATXh4+K3D4yPtTQWa5ySKFBPhhLgSzt5wt3JcNs2DT6+G96tv1QVC9AHVPirAEZbEvaDQyT0KponyIPuEgdQaM5EOdQZQiruB//Swzu8nRQ7ISMQpKLoizxmmm4ltQdCEa4mdQuB/+CKugQIVtscT6Ye1vtOz05eDmkGQ0ElmfV+9fhVuXL+hQgOQ5kwqLUhcFJaQjG/C9W0ju7uxLltJIMse4Bq5JoLcyZlJw4sTuXquDZvGn9lLJDQMOTf310T5fBLoO/EshPOE+K5gXh2lkuTk3719m/ghirhtPUvOFPaCGAtf5qJPT4U6uqzq9gG7xXcpCfIeRIqevcJ+jRxO7LcFciy3rwQoTRfGXG38DOvDuYL7iE0yqqQhu4kttjCSi5WKv0h0EoW19Y0NJxq5guICzeQp2J/GtWDP8xnEOiSzdMvYg9euXtc8GfbsWBXYXEMzdOpndcUB8o8UpsXRdSFZ1IELwxVjxwlIVfTbxCFA7fg31o3zFDvX0SfHPRthuJFTpHg2GR7KWjJonAIyz4xCLCgWzqNsJ2qHFKzydIFI9qy6yuwZOFvsWc4OcRwxGMmT+IFJB4x7gz9FF5a4nOICfoZzQTxx69ZN8dHwR3R3+GyKr5ztyAOmYHFlYSm8evVKQ8+Zq4iPAeIsZdpElZa1ZO9YYhoxmVZAnj+bzSuhO64fGYVRGQ1nJ6e6T/b4xGhF3Ofj+qmQCZVyMfz4x58IkkYhmsbB1sZ6GBop6DM+/dFn4cH9j6WuSHyID5SCaSoVFpbu/SAhtR/0ZllVDQt7O2CDGrbmvzOfwNlwv9sKF93zsL62FV6+eBU+//wLtx57rgIz0drVa2OySVyAwLBB+Fy1JAcmx796+cb8DJwGw5VCStUEyGYsAI6JygWZ97MXLzQwikneOCKSC2EbRcI1hCjChPiuEzoHYH0xhs1WKCSqIRhvqlq02zKJRGJUeuGeTXaPwx+p8BQks8t1kOWCb+eQ4UiMMyVQyMtIktwBjzs6Pg7pARU3Z92q0GctEytsLrrkOEhNLD6TcYs4YpGYm5Yk5oDj9MQTSPCwHCQ+C+w3hodrj8pdOB0qLkDZ3FpMZF2TbpwOMZUHgtiT4zBaqgjORtAG3t+cBquoxaoWhk6y0XBJaM1TTc0NSS2OdXAbGunKC1Xc4TutJdKWPGvux7A69PodQPIZsbKnJI6ZRKr4NLTHSHz5Stq8vKjKsD6p7JCcSKkyEkL3QgIDHCCM7PTEZHj28pswyaRsHPLBkTpJBGPsF5OJM+H6tSUPLC0Vw4mqJFwLnKFKaCBFWordxwsprKnCnAS5rmA70aXCxn1jkCEbUtlWJfLgQImOeSXIcKc1DJWKGgICqKSRPNKy1oDP6Rl34iD/0h2ga1AsyZEqMWw2Zdyp/Fj5yEPY6IJgFHjO2lu1Ez1X1tfqUcwZggd1KEdJkCZ+U84dsrpMHAAAIABJREFUR/hyq+sfdD4ZCsaMJeYQ4ISAnHCfBMZR9SvCVTCy3svH2ps7O4dJkuN9y/dbkc4QNWPegUDQrQPq4+KEHZ6dEZV9OnVABqJiGsmW9l06hNEKHBjmbfgstVoNwQ6Zk8G5ZG/yPONQRCrDgmxkk0JDl0S3KKw7VSs6V+5oFpWUwPESnwb71nfAGEUFCBRwTvG6I6SMBOfjjz8OT5881f3jMHiO2CR1LusNJXXi30xOSkEOKAkOkkSH/c6+BxvOdY1WK0p0KBzQVeE7mdVCEoqzdPeWzuO44GokDkDR2NvIeeKsCc7nF+bEDZmdnQ6vXr8J5WIlLMzNh/err8Ly8pXQQREtZMPbt+9VCGDoc+ShSDUn5wF7Ef4X7ZGq6PIJ7lCT8LCX+fsPH9YuCf2sK8PvgAshBMC+5vOBLFB1rjdq4Sd//hPNXDk42AtH+5538ZOf/ljcjnt37uoccr9jo4b+YIvOW+fhq6++VsAuO6LuIGvWVAVR9qR7EZavXZcN+OqrL8QlpKtHAY11V6W41zEcZeBOjNcVnlxX9jZ2WOn8pFMm9POCn0nXSnDWqkcmaPAoHYQuMqsmxKv7ApdSnTvPQjFn090C7AV7nBfEXCr+nCWk4uFWIJHva/K1xSo/PxuDL/wq68znopQEsVjwmmTEAGefa6HgiPQzBQ2uU0E0HC+C8GxWaAopyLXOnKhf9BI+kfcf0BZVguGYtVvirBLcct/4kV4fQjsqn6eSoR3KWjhDaIR+T4JDrIeuM+HoxKII+2hpYVFQXdRbwf5HODQ2x1xMSx7DBaxUy55Gv7sV/vIv/1JJ+tzMtJ4Dfg87BtKB9WXoKopTnDvuwYiKTjg+PdKf8SHYGvggXB8BI3Cj2YU5XWvsMHPNrKnWjW4diSqqiocM22XOGQIyfi7xmQAlpEi2MDuvxIcEK6JO8CVAVRDCcFLqGW9Uu7lPJZrdTugK1u7gnTXgTPKddBMeP3os2XygRdgGbABQLkZ9YBs4cyT+CNHwnNiMTgThlkJDcMGz3UaGfeRSREkCVOKXOkbDtjt5gANn+WhsMvdGkgPUneuhEMj5JA7hFWF/kYMT/XzslloQxvOT3OGzQI2hoQgSfVf4w46p41mvy46RjMBr5NkpCG+6eITdiuJDKJZh/2XvEz62oIMJ74ehsXR9uGbONMk4PtrzY+DrguCxEA02Jg58VgGzDBzTvB0VR0dH9Z7jI48yiD9DMYvxGKyfCkgomeZ9ZmNcZ+VUc5ixX3RWDWulgO0YD8gb+0CFCeJGhkPjX08RinHR1+vGEOrxsLA4p2IG18QAZnjNQtsMBiqQ5zND4u1w//gnOI0UxqQu222r000BY2NzXXaADuLbN29DJpvXoFboIJ2B52gRs2ewm+1zneFKcVh296zTDmOTk6Gl+LsdPv74oewNCBRGPSA/ncqmwsrNO+HP/uwz7SmtS64QzrstJT1Xrt7/QbnLD3pzTHSArlFtiYaWA8CmteRkKgxlBrro589eSfefRIcKIw/eLb5yKFc9RDEmTAwassMzFhmeAwbnYP8oPH78SPMdqJqSMeJsyPYxqBdMQB9HhnpVhx9n12jAQTApnQMSq+kRKxrhEc2Oh5sJWkDrMm1SaeyAnNE9kURyX1VPHBiHj/sQPlb4XMM1cCa0Zvk+DAndKw4WG4xDR+UBx889cUgImmgRY7ipokdcMkYrqhlFxQ0CLZSGeElxY2hIFU9jVqsK/jEoXNfONtPSZ1XBjTwAHEscdmqsvKvrrAPqIWxokhkct3Gz7upwIK4tXdVhJwAbLhUl9c2cIlcOTJR0uzFiqwmkTSTkWqm8uxrvdqYlVOFXWHGK9YpS1NGYMa08khX5XD2jDG36ETlh1gdJbc+OsTNBxWlqejocHqPwVJEi3+zEuKB5dAf5/vFKxbwTSR+/VhWZvRSNu7sKQ2F+bkodQtbv7v2PFECToPBddAQYQAYsC4MkpZYMeHLP0+B5EmBGQjyBPdfN/tncXFcwzHNqdSgG0Fq3clIq4bpBWqRa48n0hoNEOAf7jWdirKzVmKiMKQjFqOULqvyYE8B8ItrZNXXrrqiaeCKnR7DEemDsSDg9/R1FwXPJj5pL4A4tvCqus3Zal4oUAYfnYEBQRlkvOtOJy8o1jo6klioQz35iwtC+6Kgjn4D9HImtfFdUTYoDXF1ts1NTRReoRck8A1cFTSJmuKpnLjFfwSRVDLpUiorMEchL2ppqLoTPWO1G9p17Fb+LRDFRUzzcP1IFukYHFFJ0+zx0Ls7VkWBdGX7Kc+BFMsrac14soewhg5BX4RIJhoty1Nh4KFWK7hQ2mGBu6Xe+9/at27rm92vrSsgldDBSDgPBE1ytxqZIzvjM8xqwfxZKkIj7pSw9dhP4IDaBfbB8dVln99mzb5VYsL+5t1Ybyeo5k5ApqqTSYXdvI8zMTIVvnn8bZmfmw/Pnr0K9hnqUp7tzL9GBixSL6AIqbV3EFsYMc0rgJuo8Mhk7UcoDQkMRiP3JcziFrI1CZQ54mTkc3KcKDMXhcGVpSXYf3kwRyF4uF+4/vB8mJsbC6pt3YWH5ip5LdbSs72WP1E8a4fXrN7pGSM48Z+AeFAX++Mc/Jpw5/AHY9EHY2ka4BvhHXnANvp8zTBGAzi3EWs4yhSFghSIaJ+IflmSne5hRkQHbwb41d8tkdQnX7O1eQhGxy1xT5CVFdUDxAUslBUXu/mQ0ksAzLwoKNFDP49xTRcX+UqiKuCLsoZTbOiRTzO8iaXBBw4G4E0lsIcMk8TX4DyfdIKd7SnyxFZrvkzUcjI6I+CPZXBguDatLC+SGjg421oTjXKJA1tVeoGKNfzcHgsAspXk27DvmlgB/sZ20oADtAA2IrrmrSVDDfRBE6Xwn0HM6D9lCVgkNe8xQU5Pzo8+k+ydoKWcNCGU2o7NAEsbns65R9h9/yPmg6HT//gMF59wrwzpZB+9z1Ahr+hyg5PhuhASwCagUUviS7c2kw8HefpifnZWMcWVsQvYZ6BNdHBIq1oliIcXHK1eXtMeY8YM9pkgh/oLmoDQV48BFYE8Ck5W/OPNwcNaO58Z8M4I/8YyEJDCnQ0HxwYEGXLOG7kKSiJhnw7/HYaC/+vWvkyIh/FrzXmKXEHI5xVleSiI0UNJJSixwsAdUBBqrCr6I8iv3S4CNXyEOi4UtPpf/og1hr0cofoR2uoDAsEmECtyR5J6Ghyk4eVizi7ku/saCKLEPCePMtFUj4eziv/ksIPp03XkvYkCffvpngqtyvyRI+AieH7aeve9EzvP0BH0+PJQ6I3BGknx1mAQpBnpvmKpRO+azkeSwr7BnEbkjSoDUCd0Z433ihEm0oC7bTaeNBIN9y1m3AqbPMXEucGz5Y8Q0ksId52dOEFbPtzkG+ULRuN0RSgMfzr4Qp5nZZrlMmJwek59SzLe/F24wgHlvT0U1YJzT45Nhc2vbsuBrG1Kp5DksLi6oM0y8CMx8e2vLHCM65c12WF/blOBLnVmXwzklOszFo4iMZl12KCM/UUIhb3k5fPv8G3VLc0Pp8LOf/WPFV93OeTir16X02u2fq6Pz4x//REkpam48Q7q2PNf5K3d/UO7yg94cE52dnXdKdHjFilKUl+Pvzs/q4axRD98+e66s/vnzFwqSYhWKhaZqRtBBNZrNdXzoGSG0P0UwL+SENa0d040giAECg5NHuYbNFaTyBEdHCha1Rtg/OjAMoW6naS4JFcwFTRaP1RMOJzjF1Y11VUdkYPMFteoJ6jkYbGqUMJrAKNRSTHD7ydBRHQiSMmBGOc+2oMLLPRL0ktihglGp0h3xtWMY2LR0WTDYYEz1/QN3x3gP34PjJDOmq+SkhKFYYIANT+LAUJ3CcGK8qDLERJNgwsMaqYSUpBsfEzNXW92C46B+X4OfREIGFwwqU3rFv8mFRs1VGKrca6gnjdN2P1ZSx2DJdIrKnCtNOqyjJqryXTgVCTIkw1cJvKmsqPPCAyTAl0S5q4t0Zfh7D9TqynDyZ54lwRoOAydG4oGjpGXK3hCRrs4UYrDNKHgBpQphtDgcdvd3VbmYmZ0KZ6eNMJFwVWjLYoT39yBhQzTUbgZNHO7cWxEW1kNq4RdZMpZhrryH6yV5jF00yPqa0ULSkXWgguEj2ATmZ6npZLp5qy2j8+f/1U/D119/pUSHaiBVT4I4jCu6+aw3Tl/qQ51zBeu8WAs7D0ufRsdAFY7rwZGq0zY8rGevSePJ/BfkNAnGSM5IfpgQTteDYGx2elZS3twfMqR8NtCb+x8/0PVgeFGnYq6VKowJRFAzilJBDhlC/+lJTaqIUrZDyatS1tBAnmeEC8SEh2ceYT0IL3DuuXYcAwFknOERJz9HEQ7WgQCQTpSqiKURSZ+z/uXyqJzT2Rl44iuqZGPAsQUo3Lxffa/EQonP9IwqVII8iqd2GMqS2vZcggcPHoStrR05t4WFOSXPmRSBhZVt+JU5Upo03qgrqKqMejAb38H5/PnP/5MCKfhw9x880Lnn313FdgLBf1T17z68Hx59/Uidt2LelVRsFjZJ1THgIRnPtiAJhnOysbElB8Je9V5wgMC54fyTnLPGBF4E1pxP1kvQtUJe97d0ZVmBG9W1xcX58OTps/DxJ5+Gr79+LMllukbsJ/ZdhHjwmebMETwOX3LPxF/RHJTvRGpMJObaDCsEMoHyJkks18TemJkh4BvX3pqYnQhD+eHw4tvnssl0V8bGR/W+5aUrYYqqYLul53znzq3w9u1b2YxKsRoePXosm7i4vBTu3LkbfvObXyvwU6KWL4QHDx+qkAA8g0KUocAm/HPmWFuePUUpihLqnEsCG4EXTwknMGfd4F026vDdzAfDB3rWl7s+nsthfkLc+xRKOB/mRDDP5PSScM9nxKGbPD9+ThzNNJ2dawoqzavp6zyiZqeZTcw6Y35W70KdWPwKldOonEnVl5lC2AM+d2lpST+LvSdNJpFbXFpMhtWSWHrey7s3b+QPVMQaXKhgyN69tnwtIZjTGQYG1XXV+uQ43Lv3kUQbSCywLfzKLKxBn/MypC48AS82lPWiA0tQBccSG8/943vsGdJKwGXXEb3JgRgwzCjuR3MwndDxUqCbz2s2kNAQkLlLZa0R76WIhu3mbKoom1S849qvbXwIP/r0UwVxb968DrdXbikgxzYsLy1LKl/y1bOzKkRwvQTj2qOVqgI8ZrmxJ7Cb4ifNzmnvkKRyzkfKhlTubGyGGys3tTdIAAn8yDzrBHqajdRSEYprPKTSjdBRIpLSIi6QMI87C5yvqL5G0kYBg2vjGnhG16/d1PMVVLtr2eC//4dfXqJTWDsQKDExcWIIvMtFPLiIkVfM/XMG3IHviu/3/j2QuaySJQLbShVO52NKMO5CJUUkQyY7Wn/sqrg+Pc8kU6chl1PshIw+a6qCXM4jPJRQcHZ0Lujomg+FHcNn2A5ZiGdW0Oa0Ent8r6BTE+PqLN+//1CwLL6TtVHXHpVNeKPdrhICIL+ff/65OqqcfXeZSvoZD6VFpZKiyLH2HPfDnyM3GhvC2pHQWKilrvhBiVXaRVvUdqEn4BMYIRI7MIKVJeIZplmMyq8T81DgsKIq8Q8Ip4EGRePbGa7NeiKuMjY2qfcTK7EPWCwNDh0tyfayJ1+8eC4oIffM2sDVun3zhrrcdLGIAyUP3u2Ehw8faM9isxnCKmgtc60ODqSojNAFcMVKeTScthvu4iCHndg/9jawNZ4xz7DZbkoZlKLWX/3VP1fiitLd6clp2DncDai7PXjwUM9KY2GCmxBCjaV6YWbuTzgwNLbMOSRuZ9p4v33xrSbHA296/OSJIELI0vKgaSsKQpLPiqivxKh9LvyhZ5cY2sIDUZXu9Ey8GyqCZLNRxm5ifFSSzdIY714okGi1PQfAVQPncKr4lqx4hpGOBFc2P9K0VIA4tGw6oGuxLUtFtts6l0ONmHQpQSVqNRFjSuVQARsyxgkMgWwZYuzS0lVPn89ZcYPPxkjglNR1ODqSAebeMFpeRzoqhu1gxAQLaZ2pomSIBtUJiInm2UTJUGOk3e1g0jcHns3I57iqjKjDgXkDDCXTxOKOoGSszfEJVeylsLW5aVie2p+nAdU5jApGvlgp60BxfagyUQmPww1JUnjefG4UTuB7nMBQ7QRiYPnQyDuIVW0HCe1QqXgoZpwCjmIaP8szxsBwP0A9InSOQxSDZqmooqiHelyxpGdRRTUrg7qYq4jTk1Mis2G4uAYHmSZHWtGP9jbGZ1zkfSWP0rHvqT3Nz1Cp4XswZKwrJO6TI1cDOYQ8E7g/krRNKrsi/5dceabaAnSpUCwIBwv+nnPQPoNEeiIH5G6hZ7+wRnQz1E3ScD8mfJ8mKoFWRnE3jVkSVq4aGTYxkc8QHIO2+FBeATTPhKnPOlsMf1UgwcwCrq+jBI9n+vbdW52LpWvL4jZ4b52G7W1PqMYQSsgjmJgdAwbuOWLwOx2Mt6/P3U8XR9xKt2oestQ4ean2EDTnzWdjFg9kY84siUokXRpXbTK8Oz4mUoPJppqKZCpBHtUn9jqQUhKGqA4ojhqy8QmvAiNKlxKDz+UwO4H9y7XS8eMZixhdr4nIzPdi/L3vfN/ugB7rut1No9BS1D2ZP2euD06IQJfiD39mDYDDEPyQVG3s7uicUrgYZYApHeyk683+rVJJPqtf8t0MFTFUgu9gbXCo7lCmtBdVoc9lRSLnOwmWgfis3LopqBjJLYWhlRs3Qh9x6u55GC6WxR381a9+Ixl2IJ2xk02hiYDattWzN1gj9iX2DFvBa3x80jAqRgJAzNV6G7ZFcM6aYs9x1Fw7f0fxi+R+fHJM3C863r0u8KZWuHlzxfDXTjscHe6H2flFBVZ0K1h7FLFa9Wb41a9/Y/sSUjpfcvx7wL1qCtYI1lmHrc0twS6w43TYea8laou6D3EQSkYdaEJ9E1KxbTh7mXXlfhiGF5XW8EMRhsY1sE8kyZtAYmJRItoyzg/rFhN6Pps1QchFeP/ehQRUODYxWOMMA/diP1t5EQ6HoUSxexjPWuxAkbSJfJ6IIkh6HWWqjQ0Psk5lQqFoWCmB6sEeqmkToZnwy7j+RsuqcfqMZLI9103AxDWzvjwLKvFwQSimYLMQDgEqCfSS9ZibnXfScebCJzaCF/fLHlM3B/gtkDGgdx1XwGX3mu5q8GcXTrJWNU2I2NEXsOZLS0h3o8K642dcGBZkHhuJLWPIJHuAa4crx7VQ+Lly7UoyW8aQXEYHEMxRMMI2oaBKp4UEDGh5XFNszFDS7TgB9jsxofvFDrPneF/s3BWrVlRl/hPXSLKN354lWE84wsQd8TnJbsIt4X8qGDB0FLEFw/K5Tgl+DOCW2bYI3bHjIgL/Afc6OSZoduDNc99JVARBw3AG8avuClJEOtA+BNpIwsjnerBoRXtasMdqWetSLlmM4+TYEOjjw2N1vzc2N8PJSV3nS35xe1tJin19FONwfMDeNY/H8voq5LVaGko5PMIMHnPA2Ouxe8l5ogMdiy50aODW0Z0hOQAGCN8JWgNJXpxxMznJbMFdfac51+48Ra4UyTDngGII+5gEXTzOpIsWZbMjbBDbpSIQM17Ej4mCJZ4xpGT0vHk5Xwg7jZ+gW0h9lfsHuhZjRO7HdgZRAPNy5D/gj/Y8W89wv67OBzGKhtnmPXdLstbDUDVALBlJge2ieVAZLSqJsyiER1EQ00jcinEFORehQWxwf3RusKF3bt9yEbxGYcN8RWJEhK1KxWr46ss/yk6WRiqabRQLW9ggijQfVldVrOc61jbWxRNiQChQ6Tt3QDScSa14Z2sz7BzuiSt39+798NlnPxFXkmvi+rgWXtPzN35Qk+YHvTlWTRgYGpMbtZ+TF5uTqsXBzpayVLo4KPcwwJPNxMwCoGZUtLsX7XD33j05foYx9jq0sVNJ56KjSeTiraRz4cmTJ6E44kCRapWgT0NgT8Hy56TWQWWVzNQGPaPvgBPEAYuEQQwUak0cYhwwWTR4WB7GEMTLZMAoVXY2EARzpD/5Pipo/Nx3cD1LHdJtETH92PLMfNabV8AMqGYxC2M8tNqWw2QDxk0qiMHAA7mQ0XYnyIpskuXc3lIF2rhrCIOunHHQ+d44b4PPjRPI5ThYX4hzR8wCIvNuy0DyoE2kAyrXFvkL3Cf8JCoECqwh4e/sCgpI9YYq2/y071uktfN2ePjwYfjmyTOtO2uBwYAXwGGENxO7NTIKKOlcuGKNAcWQqqKbSKHisHg2BKTmERlPDrFWEMCEW0LWz8/fu3dPhxNs8doHV2owCFIxGaWy1ghpKpCJOl6g0piLggk5dRAxpHy/142hahZooHpl6VwmZ3sAJ0O1cNYYT0J0ka8ZQtZywsG1sE+Z5UH7nnXFwDNRnbYwsBkqKgSuDOOje8C6mVy8o0o9zwseEdA1d7Jc4UTcwgMyPa2c+4ytfv6dJNMzIVzpwqghP5xmGBHPZc/zcN68faM9R3UbuB2QJ9SAqILjZFkfQR/VcfIUeKonPDNU8k7qNZEcaa9PTEyFD2sfDG8MXtfQI3j2IFOMMMEn16r3JFhu9qshmgS8BIuuRPIfuvlAXuPUds4TlXX2Fp/rKc+GWZrrZGEE9jTBEr9HSYZEFOELYAasN8pi8wuL4bQOL4mZUp6hI1jT2Kjey3rD9cPYT09R8ba8qQNTw6FQ50Eid26WaesXMthU6egwq5OZDAzG+AMxooNpRwHUZUoVVe4NERISOp4ha44DsvO8ENeQBALO4OLSFe23i3ZXRQyuhWsm6KB7TKJDghEDaDrZIqafNfRzJMe2yRYMIGike81+jlKzwNmQliYQSKGuRYe2S4I/EcbGKmFrB1tWDV9/9UcNdOTFNcQuOXuDsxp5VPGcmvRtKWDsFj8TYYLIkmJDuQ5+5VlGVIAqdhl4f3UNmp0FUtJqiVdANxaIx8effKykgkLEHvDN2QWtcaVcFM6cM3JyWAvPn7/UORwW5tt2V4UZ7GgYhJWVm+GLP3wR2syFCGn5H9YCWJITNWCqFXUoTmsnukZ8Dq4iEqAJDBiyh11CNYggl7PHPqVIECFj7H++9927d+qifD+h4d+w87zsG+3ACRyY1ybhBim6Ac/NK2Hg77DNe7sHQhOwZ9hrTiI9U4s/A9sBNYFtjh1hfAl7gu9iT7l4R2LCzLlGmF+cN/wxmwm1o1oojAwrENN8HCR4q2Xtf+5tb2cv8XVW+iTYFSm8kA87u3se9Ly6rn+zkAiCHKx3CBcdBj1aeMCQ6kntEw9idNJDwXQo7/kfFNq4VmbLoA7JzxCkc86wPwTMPG/8GvkA32kxEwJ3Os1VFfOwt9hsAl4+D6gM68VZBmIWi7bIFXM9EUZNcSEKubCe12/ekI8qJVLy2CWhJAZBSqI803NmDCaQPvYMz1azAZOB5cjrqpt0CS1zZ5uqdwvODM9UCqCMsPAcrkxSGcenEjOcthpK3mLBBDRF5B/GgkO0Y/h5/HDzrOUhzW3DpL759pnoANht7sNw52JYWLgiUj/+lT0YYZg8e3xthAuS6MzMzYjjVSpaTRE5ThJoKAflkWI4OKrpXsVB3N1VEqLupvglrdDuAnmbvPTZ+CriEUwY+4SfXVtb1TXgG/k3ziiJD4a9gnhL0zw4uhLEoEAYHS9dCDHEe/3v8JY8eiQmoC7WJZA5ccYoxhiRwc/wvayDBq1K9IdzbzEirg37AXxL3aZEvjwWnFknkkP2KcWWyLckyeHem41EDAuJaimkWmSGhCB26HjGsZNOnIXdJOEgFiFGQxFWDg5V3Spcw87/z9t7PUd6XVm+Ow18Akh4X96yqlh06qFEtUh1T/fTRM/8vXN1e64iuiW1SBbJ8g4o2IK3icwEkMjMid9a30HxPvKFUChIViXyM+ecbdZee+3o6WKOTVXnRdTcTlfUBgb6VPUhKSL2pqLDnMCUWJHoD5cHVGmFGYFvxE5yZjhn9+59FOdNWkOOBLSQdEMD5iwiXCMxkeO6WhwQKGJvQlnDzw2XnfhT8aZPFJD1ozt34vBwJz5++LFowMTc9OjAzLp281rMzV2Jf/zHPygecdztUS6c38nZm78od/lFH04Jzdram7adqMvKCanCyT179iw2V5dje2tTCDG62igDSZM8oyrxUKMTI+IcqyG+s0tJUXrhajhkFg/B3cm5ZhpYnQXU3IEyhmp2birq1dNY39iUhj8OStJ8bXP3acJNCJ2MZRNJPDd+ilojaoFVZXItYjY30nMYMJYMyEYGlcCSRUtGK1EdCNC5Ft/BgFP4yZS4aUQnFKSPhU1R7HDgR3McTlccYxr1j48su9pyaTZVcXhuSddOTOjP+A5+xIFnaFSFGRkzWdbczOYKGAUAcSZg4MBjJAmQUqMl98C1MdgYEcvEWk2J4GuPXhshlWfugeorSakMRytj21lQ8A6dhYASxMP9KLvZAMyq3hPvmPtOCAX3baSo76I07uqUUf7Eb+XzNkpWEWPNPHiVKgrv0/fGuyVJSdr0TlwshtHMNYXisO49RapIdlrcFzQ8egNS4pASQaMlqDhZPnhgqIS6eUZXG5VxNlJjxaBq7VRGE7qVZi10QHlkyOe6kCSSlz41PjeVcOQlUcvgQVNkqOCRmPEOqCLwrmvHFQVhnBP6uvqQXbxyVXuT68PlZu2g7/HnUDLONKDWyjQwYQi+ARrm376TY2uBIlaPTY1jUG4ehzMmpFp9GUXPRABBO67VYmWJBkPkvZk+zlDQgnqJJPqhXiyrjnF2oOTJiOdAGU1fJInDKOvsFS3HSzOyDpJoJe7jE8KUNa6zbgl1ZIo8yQjniwZSknUlcSduQEznw8IWVMwyxakO8/X1PvNF9R9QaQLJA+3i/lCco3JGtQXUFGQoIYs4jKRSpvXNBpqm+3TfVZ8oNVxHA4xPGbw2qiSRz+FMuCee//79+6q6sJb0jdEjQBJJ4CKpw194AAAgAElEQVTaA31qGihqDrarzn1xmGatIEG6eyighfvn/ty8SskfMKRTjpdzhkoS78m877LeVVpvEFZoZAR6yCqDuvd0oSDXHZevzOk8IR+NbUV+v53jHGB4mfrejrdv5jP6immROHUCFNPuQNXdE5Lmm3H+RHeVOiA9CdNxcLiX2aAO778xmr/HVY3QrJKxMdkvBFxw1gAEXX00GM9I5W92eibGRofj008/idW1ZVEIjw72Y2x82jSTTIQEmhF9TTs7e+pPODh08s7+IgDiB5ALO/LkyeM4OGT4J02uJPAWvwCIoLJ+kvUHkBjgZwia2NuJgqa5M3K+9BJ48jnvHlvK9VUFBFXv7MzUyE5VSSCZ4lnZ0+wVvo+kz3Lvto0EfVTVUxVIiUSP5YCTWlqijeLrBKBB5eztEUiVqunaG1mD9RYJfJaoklgThLgK5AHP6u9E3bNm0RvsFPcIVZKqwAQ9BlCUz5v6TG+3q7EEOFwHGwjQNzbqQJJeQVgc9KWxF6Qqte/hhlAaAWg8ywvb7OCM/3vAI8nHYIyOjUjmH+oi5x7w4ryZ0+BFPpcSkw89KjSGF1Q9vHL1iq6ppv3Ts7h547rAipQUcOYE0mSDyqn0CQCBirO3o/VLQhYkOlyL9VGFrmRfgkgB1TbuWywEKhSNc/fxnnqgbKI+pr4a1lQVoHxLVNPNNUZh9F30CqHaBkgHTKFkt7fXIkpQlUlCM1VPgaQ5B9dODPEjH8Al1p17Ys9BS6SiQnJMH4YUYQcGFOyvvF9VLEEChD1jH1MVob+GSnGi+rt1oJnRxQwM8w6IeXr7+0TZRRFxQHLxp3F8VIsarQTb25Hv6FZvl2xXRn1N7AfuY3F5Oa5cu6rfS4JPFkawkJN7hlzF44d3gE8D/ad3gz1M/zJxIXubM3ak3kps/bEEe/gufnhGS6A7ljMLxoF8St54B5OTni/j8RAnsvespxOwlr4b+5XYMrwL9ThBYa5QJQbcJb5xnMB/S6IeJs7Jif5MwF/9RGeLtWqLRglo5zEJrOHPgSXUzwCSAM8A9rUHiwXZZPdJH4g2yT3ikwgsuBfeFzaM+xdweg6L55J8gKqOqMDRP5SnL7Am4JIqLT6esQIAN2vvV7VHoaUeH3MdEncD707eC/F+dSPWN7cgKsbW7o6pxAMlScxTaWTAKd+XVOgAvhgR8/Dh/bh3/47ACo0JODmNt4vzSnSmp+fimz/+MZoNeqYALuh9tAjLr5LorK8jRmDOHAvPgZNcYX9/vHjxIg53tpSZYST39w5l/JGWlMPXYsGfLYhKkChUJCxkskmlq9Tfqw0NcgwaQ3M/aBYPbKpGIWbnZuL96npsI+3abMXImFE5JILZzAQBbMhU6ublcz1zsFtRGhyIOgOmMoUqjCp/TvCHwYeDiw6+kpSmZ1soWVPCFjqg9CKRWIASQ52hX4SGbpVOG8xL6Jez5zfYFFQ1oCiBXCfZ3Oqxy6IJReI9stFSMIgzFz1JfTFWMVNPjChzeVVleG9QUUiQ2JypcsQB55lAwt1wOKLfTfK0XEsJXFenjDtoIA2nbHpJf1frWjOQBRId3jWIAQEDaDL3WK1yrwzYMiUslZZlDPug36FwdSR+Nvf7c+oS65UaExP/36i4B/Ol55AaUsN0Mw4dYgRQe4SMSeEJY5+Ls9aZAlrUjzqlSuM1EzJ+3oqd/e2M2ohQhHtJ8BckCTgLNe31YpBOo9zHLJymFc8yqV/2fRcqRSiylAfjo7t3YnP9vdVs1FDdp0BroDwkYQiCHXinqNBYaYxZRjSsk3QgEVtxT003iC4yi1OSLcVpj0+MKtEDIWNteY9cB6oDhmFleVGUHtAzgliSk2dPn0rBEIoo0whJeFNlAWqiqmunpx+mVqv5kiScHpU9rS3OMVEy6i0Q3R6hRqCB0DUIIE5qHvS6srggHjmG1s3mIGZQkpiVY2QMpRTWIFXyUm+O7Qf9DF7D/v7eLCk1anbWsPMl+WLtoW/WxDs+FhJFxZGKCj0nKL6YX27+MJU5GlE1aA/Vr8VFOXyhi6gQra3qjHNu+b7x0Qkh7zobtboSrlRVlIxnwYP2lISVBi7oa6rqqXIFRYTzWIiOQocrylJchNZhgQHWmuvznqweZZCI67AnqPrsKjhxj05SVZLTBeVGarbgKl+S86a/TJXuhhF9njX1+qUzweRvAlRQNJ6LBJAKFH9O0Ej1iool74xetkoVye0zjQdIohSuHBgZNK3Cjp5/V19OJtcqxbHyoCTxLQJjewDnGkdOECM7ms2Igu6KQhwVCN6z+sFmZoN5xOx7FNY219fif/6vf4t2tOL92oroKoANVHsQZyBpxJn2dvXF/PyCBAmOqydRPz+LoRJBna87M+PZGS+eP9ccqLMGtmRADtloY6f2drsZUdGcMwQNzrQ2VB5S5ZL3wDtTJbIY8jHYUVDyhfl3rqL8rP8MWwo1jnfHHiCQgAKMvdWstuw98vdJppv9b2COuVGbHiiaicSgSMX7TskS9jT1rFhdqnmhtsn3pOqbbSV0GgA4xDC6VUlLAgHyc6g6otyEGuGRq1QCrbqKCixBg0moZBOoqtbqcefOnXj15qXYC7AWOEfTUzMCHJaWl9VDgM/l8/hA7D0VZfaQZt5dCIFQBc6Jwt7XS+9rXoi9Zu2dNmJ333P3eO+cAe6XYJCA3kNMPXeGSjUBLWAHsvOoFWpIuKpk9LyZhpyYDzRkAxAR7JVHGd54ogRcla8MkOB944NBqAUedXbJTyZ1NVHyMynmJex//4Cek4CQteG52Efy6Tl6ig8lPuBZJzSMl6KPigiVG4JkjUtgjpspRLlmy4O1sz7bHAl+NorDIPKHnmn2BXsFm6OhxjkGjuZjeXEp9vY8LJLq/NrGeqwsLyvQ7SgYGE2gDDGbe2Dc85T2m6/vyv3w6LCEfjjvnLHJ0TFJ4MMkeP3ihX2JlDCxdXnFEdgfbJ/lwLGr0K2oElksQZWtgUEBmRfAZhZzWZjA50AVCnoXm65+Mh8sDUiX/LzGbXSoGuvKs3vD2HO0FJA4i7WQAbLq7YIBU6Pq5X5lYikSP2YiqZG+xGwuB/n8/DwZSTRR9hn24edVWtk8gNumh5tyLZr697Z3ZY/EGlh/75mLGT1Oc+WQ4gZYUMJrPyJBBCjqKVbNaJyc8anZmVh8R5LqnkH+L2W2U/cJE7P29Dl2uX/vvuwKvhvwj/NJnHCS0UcNmDQlG819Xb58SaA2asgnp7RSdMo+k1gC4jXOWqJGaqB9vkMxEoquMCrY97w7wCHiTAGL+Yi52Zmo1yvxL//6L3q2TZhg27txWDmMsemJuH37bnz88UO1SeCHnGsoh/t1Ep3N9dftNocnQxT0Qn3O4vnTZ1GrICJwEG/m52Nza1eblo3SOG8J1SNYy0dTDdxCvqAzidbiRIPDLoUKArbjuoJvSV5qBkxNRgxJQxCFV69ea9gbAzpxmvywMUAN4fcnzXc2mzS42xEncMWLoFru78EIcdCkIMMwz0xZjb4HfhAaSMaR/2Y+D59l05qiYYQuHaZEl3Jw7sZUrk8gzPcwv0LozKnLtCtLnnbN5gLRdGXKpW7zRg9lDFOPE04GYy8u6sBgJmmZM6KLwkjxQ6k89eNwcDHmyGriLPheyqfJCLN7Ch3uZ6E/Bf46zaEEygydBF3eO9hRAEqgTdWKQw8KCnpB2RW6ovs1LBetAaiiEPB+UXv2rCDWG0NFEFEs0k9F0uFSMT/uATGKDHVC5Xs40FSUNJTM8qRJ5Ywkjj3BAeaHbWllO1MBKS13oJwjepab1um/4P163VyVgC7BNUfHCARb5qyqTOzhqSBDILDtJvKJcE+v6H2QeH/yySdSnyPRwaCurC4L0YSvDv+WyiYOEoPkBmRzlDlDyXlRIaARkGe89+AjNeiZItdWgyROBGslGmCrGTv7DHmdsDx072A8+v6RrgetRtSoGrLSBDbIWvcZAWv6HdPHQrUGBIlnBu3mjIH6YXwxsF3wdDM0L9E3WVccwNj4pNab6lNaTyNZ7nkyfalbXGGMHY7tQqI9e98cdIJxVHI0eFPD26gI4NCQPW+p14+1T0pyosVFLqPRUIUrqloG4gXyzt+DCEPLom9De6yjU1QMgjIMrc6aJrRbohPxDlA6ZuOYz24JZSqyEkrJhtmylzHqnB3OqdQjM8QX9LC710g+9w2dSeV2bBmoGo2rCHNQoWJ+GIY/Q4pFI6JZtBdb0tIaGDlk+BtUI9TatvSsOH/WwAkXwzmdRPF59jaJnquT/nOuMTMzqbUA1eY5oa6xz0SBLXoIJkkAPXn0U1SPD2N7Zy8W361GrUqlORftTGgFgOr85FjrhR3wdPstAQrJwXJvnGfP9qKxuDM+un03Xr58JXloAo2+wV5RmlHw4nyxp0kAjB5b0Yxzylmemp6ML7/8Mto6t1AnjmPu8mWdp6IAl0P3suSK8ej7HxRc0wQtFHawP8bGRlQBJ6hCbRG6jvZZtRq3bt4SsMUew65AAWUPsU+OK555Iapk2/RJ7KWBFRgHH1QDOV/Ybxx9orzwDhpnTvJhBUgo4MxVXeyy1i1neeJUrVSQVK0pqdW50lDeltUex8a0VlR3ORf8DpRY2lxSddj+6Fw2nGAO5BbFJz4rpbTqsb6bQImzIbtLIJ032MAZBQyT8I0YBIxrOIiBoUH5Zfrm8E+ia0VLIIMYBAS+2QwdADz6X6DkKqDv6lYgVehwv+P9B/fj+bPnWa+TUW76bOpQDRUDuFrBmcKe3rh5Q2Aas714Ts4h75kqtvpJNQPF9DnU4ww8WNmKAFGqidm8lCSSklBsAKzePgOFVGWKnXndw60bd3wWt7Zke4aG6dWwjC/0Ql6GaGBIMktd1YAeFXcSEttCS/0SnxDMp7lq7DP2kgC0QkFCMEkZjPOs/pdsXgtBLeAXNoH36WGf53pOPsMZIcC3gqNFgUSxplm+ZAVBEjyWC9vFe1OA3tcfx/V6fPfdt6reKpHrMOUL+9c6a2vOIDaG70gqZOn+2Cs8J0mMaGBjCIl0xZ27t6MYiAAsa7+40s9ZtJ9hr0G9Ath4/epVNJhfdnwcoyP0+DGWoEv2n/dJwsGznrUyaW2JKJmqy9ku9w9ET8nVCtYaoRySHoJx9YBkYwmIh6BhmcJqEBOggnfl6qp77uzr97ROV69ejVevXmZUSKooG7oG98P6qO8mizeopsJ4EWBBnxbJh+inPVoHqiaTE2NKugxw5UTXevnipXxJmivH9wK8mNLsHmrWlNgNwEi2t+F9RczDmtEOwnfi8zinJI+AKjCciBMB66lqQuEjkc8VicNO46uvfhcbm+/Vr0v/Ju8dMDrFptgK4j9iZvYM8QHxZ2dnLqKFGAR9TYgjDKlnkNh2YWHRDJNDq0ASw2Pz2CsJuEnnRyyirmJ89tlDiU4Rf9Uqh1E7qsbbd++iPDaq/pyHH396UUn3+/UsnZm5X2GOztbGm3Yrk59NgVq3hk3m4umPj+Nof09OY219I/b2j+SsCcYkydluedLq+amoWbxEjCmlTZwNTfYYHP6czb+9vRdLi0uZXGW3gl7MDNxQGgOfPn0qpTWVyofhITupYEPiSBLimChsUCfYlKkk6kFkzLchSM4psARVNBLmYJeFYPNJWpa5DBXknj0fwhUpBzX8k8MCnYF/wtnn9zynhOnLRscGykYGcFaiT9XcqIzogp1ekhEkESDgdwCYBg26Wbogqh0OioGeu/u7F4IGBA9J2YYNyTVScxj3n4wO/VIYQZwBCHStfqxuHhBDArb9vQMFQ1Q7NJBTKhotGXsGCkKnwZkKCQKZOnX1jCCRg5mQelPU3DjM+0qG3KVpOLTuiUk8dQwj3+ONDY8+TV0Hqcjp3WtQHApEKmm3RQXACacKj5KvohMqgjsSQAIFjLKpEh+ad62sxPBNU7mgilgtBCpSXcECDSvcH/sj2udS3anW63H92tXY3d1WQyuBpGapFOmZcZCJwdre2tUZgHYBdUzvLJt3k3T8eQ6Cc65BcDA9O6Ug7t79ew7k4PFWDtW/YkofzZ6rMmaiFdXP4+XLNzaSDXPeU9Mz+0V9CBPjmTLUhyCqnWvrnlMJf2igHK9fvdZaM6kdGk+i2nC2cLqgsT3dfVob1vRD4kpVgcneSMCD/EO3+PD3qWGe9XfzaUVOJvVsiL7CfIwGCSUyrwx6IxEEVex2z0XRAAt0OhpVuc9C0XSpFIhy1kjiXSGuaP4WQR3oJKo1di4WQCBJoncDpAvqHs5Mc5hKyJl2yTaoV2R2SoE9Z4l3rIAcZUHEE3JOzjkbCRXEJkmE4PRUibaaKOknOrWgRT5r6MYeQoe7PDsXJ40TVbGg97CmOH7OJ46I4BPnyb2awkLC7nk1iXZhxPLMja4VU4UFKuXaVtfbZMZTZxxVPAyWaqCpvqC0TVEaEIk5qVfjqFKN7a29WFxcU7JK8zPndHNrPSb4TqGqplhwTc3Q0vqZC89AZ5w2ASj3QxDFfVJxIaGvn9bj/dqG0OZ8HodtW8pzE8AZMKiI3kblHupa49TiKgRCGt57wpmGPngkfjeUVtTQnjx5Erk861SPicnRuHzl0kUV4OXL13F8RLP4sCpEHqh4rHUHsCDRkQ1D4arbwxoJAKCupcqd1EGjoMBatF7JNdP/ZbCPJIb9QwWtSwP5LP8qlLbrA31X5/bcvVq8J1BvPT/VzDNoI12yPY0mIhGm8hi4aUWbKD/zObkCA5ItV87fv3+/Gr/76nfqRQJtB+RBFhlOlAUcXOlNc7b4XRJCAZdtqu5WFlRCsbMrJH50Ysx7XgMm9+PS5StRq1aifmJ53uOjSkzSl3pwIOCNJInAiMDRktHQ0gzwudKAT7EMLkkzAfza2qpnilE5YQ5e2+pTnFeqvYlVgR/k+6ja81l+8JNl/Gp3p0QFrl+/oWsBYvBPJR7nZmpwpogzOJPjohFRkUOltabeYSrkAGcJtKGCCPCCgiRMQewG95SSGVeQPeeFF2iqKz2jNfkPzpfAn2a40p6natMQzQfwNo0qmJyc1rt1gzyJsAN+fDCAIr4jJcViGtSO4uaNG7IpgA03bjAceFXvO/lSC0yMaE15LzyTBE4KnXHeOtf64rf4YwZM00PhscwF9c9gq9KwbsAExAmwqenZuQ73yVpSpaAqDc2OeIEAvrenpBjF4EefrsX7xzbwPVMzk7F/cCTxJpgwHrVh6hc2QYE0aoIIKGVnAtvPMzAMFrBOcYKAdydUx5WjuH7ruvaIks2CZxzCroCWh7/DZrF3nFTYfolSm/XvEmeoapjPSZkVkSC+G3U2FEbTeAMBNFNTYgx88ukn8fbNW599FEiPKhdtD8yHg2FAxQx7nsAPFE8B3ROdz1UrKnkMasW/dnhgL+BMd0f0dnv2D+/dDAkPYLUAFxWyvGwFAJQqe1TSapaq5/np8aQH+dbtm9rLvJ+xMcQZdmKXeWWZsAQ9fTCUWM+kWjk5MRlj48Oxt7MpWXiADWwj+xr7tbRIn04ljrMkkvME5Z3KI76Sz5NE82y9fT3yQ0ND/fHNH79WPFOvVGJ9ZS2W19ZieGIivv76m7hy+doFGMw5J9FhvX+VgaG72wuwgIxYUgnAMMIZjYgXz57HafVYpfnl1TUNNwP9AkGUYsTpSVxBi/vEAwlBj6nsEMyJskVjc1Yq7SigBFOXhjhOiI3IBmLgpuhGrWasr29GIV+U5DFGgE3G5zAMbB6pSVygnQR4UKwsD8jGIIhywuIp7irzM7H9hGzVkq1HRx7mZA421DB0wpEEptpRjM31bRnNpPTG9xJsUSEgUXI2TS8KxrAheT6C90TtIqEApUt0BxILOQKQGgJZpt6j1tZntEpBBY15/f0K+IUCnlnJhB81Vm/RWE3y5YoZRlpSup1d2RRqOJgnRoWZX9RRiK4exCQ2ZBil2lU/jdmZWb17vgNnSFAAEkpzWaKv+B12xsK7BaEYJDUeRGYHJBnXCo7YClBpng6BAQaH71ZVRcMYUxM1kqH0QziYci8P6AUIgRudU6LJewS9gsrE7/Pn7IGURCQVFKg09BO5cdcKJlIdozm1BK2Jah0USjfPc00CcT5HME6V48H9B9Ffgg+/oaoCTcYEt1SroGtyXZyeVbrG9NwEDSAxnk7P1O+R2NrdivLgkGQZMaa7lLHVuIrAQjFGxzzzhH3GXqLhk8oH38We5r5YT2aS4ORorIYni+IbiS7PR8+LKpqN85iYHL/gZ+P8eA8ktyDjONrU+Lq9salE106+pQZSzjIB0CkzTbIqGFVanDBrqvJ4Nv3ayDT0BFfX3IzpgIR14P0QcHN2oTEkMY9ECyW44v4wjHw/lWGC3kSJJNkQNbLhRlE1mbN/ix2Sw+T8co3V5WX1eeDs9vZTwo7zdFUvNWS7P6sj46avyMHS+wGdB6efFHUItBjAZ3rhtAJw9hFrye9TLcOw42hAzkAR2Q+WYG3G+OREHNfpJ1yXUxodHNL74N2B1DZOzmL1/Yrm/hCwawAjaL3m6PQriCYB09yY7N3yHqDzMq+H/UkQYelrz9jgOZ0Ul+Lq1ctSeOOcGgSqxuT0pAIyO/9B9YWpGnZaE/Xr7fxinJ3Qr1GIg2yWBnSi1hmJHtdwA32iXvFcNHazXyenx9W8Sq+SwJ9sMKh6QxrNWF5bkYM0Vdl9X6CoIIoEg+rfGSXARBq2S1WogVKf9urspZnYO4CC060maBr1mbVz3iAJqsVf//KXyBVMVxubGInp6clsvEBFdgklT/YUZ4LeIGx6YicI3MroiPDIUz8J/YXs8fQ5gjXeL/TTRPNMghmq2JZKSj7GRobi6bOnkjJXX1jNikX8vXqCNFvjXBQS7KyAmkx5ivcGWkxwYkU1aI4WpyAJAEggmKwcu7/TiZjBkkQVdSJ8HqPjo9pLAHr4LQ31rBCgNoXwMjwWShr7mYqGKt8EnK2mkrRKrRJD0J7zxVhcXM6UoNx7xHdT0QHMSUMOoVNjXzjrBEics5099yL9vNdVFOBBswNYByVE6stx/wn2gb0MLY49IiYCQIN6oPzvsjk0iPdxButKhJN/wE868aeXzn5KAICqEScCkJgfJ6qs/IJlr2ESYDcIQkmK1CDePI8r1y5LBRIAhveNr9EMl4lJ/Tc+h+TAlQXm+n2gu3vYK/Ru93RRfeWZSb7UT9Sg3/ZY13JvyKmeB9aHWSdubgdgxA4k6iKABb6J7wU85p2TSLB/COqToAn7En9z5fJVvcvzdlNqtWK7NAzqvl/fkPKmqGWAnr0k5hZ9kb3t7lLQzf0SS3ifYWeaYjWgcsr+5V5hOODf8Rn4fQWq+Xy8evkqPv/ic71vqJO0OACuRbgPyUkws7nKsgNdvf2ybx1ZBZWh2hLyAaTqYMQHVUkq6VAjGVi6rVl3UNvE2GgxcsTzzajMEN9QjUiMCoRrSD6gMRML8UNFFBYA5w2fTYVkDEGFDaty8v5416wT75U+SOSZ+Sd7gIRI1LNqVc8BLRi77Dh34GJYqe8XZgSxnZlB7PcECgKSsRarKys6Z4AVSbjJarQjqjqKyr23o72K/7GfPherA7YDhQCo6VMzU+oPZgSHEskycu70Ru5pr3P+AGhuXL+hsw8AtLAwr0QJSujE+EicnTIM2AOtEepYW11XbIq/ItGmosPeY++KGsf+UQXZfWfEsoAtKH+WB/t1pkhaKwcHsbW+Gu+WV+PWvfvx9ddfx3DZMvG8O9nevFkwUzN3fpG+wC/6sPGqiL2dd+1GFoy7CS6iQ9WKVvzw7fdxuLerYGVlbS3W1jaVRBwdVhTwM934ypVLUa8yvdZNoKCAGGFUsegPAOFhwxFQw5d++eK1m8lRh5meFhqH01hYXFJZEAP7Ya6Hg59aDSUzc9bJIl0GNK+S73LZz70u/B2GEMeRJlZbbIFyJnQVD06zEUI2E0lZ07EcmMMFZWp2agr03Bw4jxhZNhwbHAqRaW02jhgF9VyoMdZGmwCR70uHh0NP0Mzf8X2iAiQub4Yg8SxUdCws0CcaHwaehI7gi8OaSs58BwiQyqQDA9qMILGo7IDuYxQwZhxmZhvx7txw5sQSNAXUjmCLd8GfYVgxiKkXyHK0lixMw095ply03MOQ0TJcAi6Jmiinrp4cy9GOouKWofQEp4nGAvKWqCGsI4YQ55XkKl1FaYrusDC/cIHmuanXEsIYBq4l5SzN+ICr6+RUZ6nQFa2mh3FyPdFSyv3qB8EJ9XR1SaqUygyJDu/52rUrngugypADBU37rSEnvGcJ1v1jIXmSgBQPGH18BihOSeLYAxZDFJzePhKeECpKADQ7M60EG2dkOei+WFlaUAN2d0ZNYDAv04OlOEN/2IgnUkNL8kBDl+1ZF0kOw20vD2g/QYFcWV3B1Zga0VdSwNnM5YS0oehFgsrgUPYL/F31hRRxNJYbTQ2jqZ/D9CUCC/YwwhsgtG4kZj8SVImKltHxSPZxJOrpUB8WAQdod5+qOZwVHDXUAFPxaJpvSrFG8zea0LdqnjCtXjCj3gU1yFugg8DMnHNLQ3Mvpu24qovBTnM7MNwf+i0yxacBmiodXLEfQMk0FLdmkQvUwnhvvH+ejUSN52Q/zy8uRYemW+ei0DLths/gfAf6+mPvcE+2zT04VIRciU0N7Lwz3qGpdKh2lbIevex94aSy/i0j8p4azz+pZlKpxsmp6XoHCtklnfk05A4gQI3vjZOYn1+07aYQgCAmNI98WwHOcD89OChpkTgaWcRx9TPfQQ3Nk1L4YQ3r9WMJcowjsZsrRqlvQLOMVtfWs2DWvQQ8C6gngRz365kxVIJz8cVvvtC9Fgu52D+wb+nq7pUqJVUVDa4k2c2D5r+PV69fRf3E1fC7H93RPbM36Z9J1DGGAqohd5gRBVBBKrKtBJ/YJ1NcGwqoAOkMQDgQ4516Wrf/O/WqJKAm9XOwl+DBA6SkBniSOs4NzwhiSoXUgHFvW2MAACAASURBVJcpr+wVBGCgl2HnoENSbfRARBgQUMdKArmwu+zb/YPKhUKlxTSqFzLavAPcGlPukbh3At8lew3tjbNLtQc7R/LA56HacvZAYF1BO47eAah5g3G4T9+O+f8E1iCzAjwJint6paCqIc34bir2ooFT1aqrt8B05i5Vmi7NXZK/hcnAfkSkhSANqil2wpUY05/vP7inYDjNrWH/UwmUmFEWVPnv6O34oFTF3yV2AD7RqpD0yeFHGhryyd9jl510UdkyRWgTAKkZ8tt6Bxq8SP/PgPpzsD/8LokDoFfqP9vaIuZpaX2tjgjCTy/m6Qcmgno+fA/ENSQkBtdysh3YfZIp/G1qslelJfNj/Fka5In9UBV8akrXRBmV3odWtFR9SEAb95dok9wvQOyLl69jKpOGB9VPNhofTKWFQBsfL2lt7lcAq2cH8V0e4JlXLIOaJ/t4FIny3R3R+M7Oz7XWvFslVBJu6YwrVARrNQXQSNxjh/lvKjqso88iogr7EYVOnQsSHe4BOuzB0X4M9Q+K+uYqy7DmtWE/8OW0LBEjco8AQcQ1bDaSMuIvBGecSEOPM/hw6dJcrK6uaQ0A4XnfrE+iuXEeU88wv4fdJJAnaf7hh+/i008/Eyhoe8hMoSHFGpwbnkXAczb/CJtz8+ZNzwYcHpaSpOnhU6qgsvb4r1QRxZYAeIyPjqswAO2N+9FezQB9AEWPc+iWn+S6iFvAgeJcsj6a5TTYF1cAODffx927d2V/trd3PQh4eFDnEV/AWgGkEZf8+NOPWoOrV+bUu4fIDjEB7wPmFb4e380sHRQSWVf8KkkdZ4dn4z6xV8yaw5e736Ydf/j69wIcdjk3jUY8ef40Pv/yq/j0009VEUw/srU5Ysh8TE7f/kW5yy/6cLpgoq45SDE9p5BjA3fEiyfPYm1lSUEDAyYXFpYUUFaPa6rUMOATygCJEeXAQ+nvF5VNSkVCU5FNT6EEjqF5t7CkS3M4MTbQFVZW12JldVXO0ypJUHha0dNrTXE43p7u634WnFRqDOTwqopR4HAhJ8rh6VSgijGyzKWb4ti0fBcHGMfCYiMpSkCDY2AzjIzAhyZY93RcPg8dr147FqWKygiLxCFFmYuN6CGDRhn4wcjx/ARZluCz6gm/h9JQapS28saEFQWZepzxRE/Ojepxn7PTc7H2fk2BgCVzCZrY/DTyTqhcDirD79KQjBNiAi59LaC+HHKM4+K7hZgYn9L7IODq7oU/64Du7MSTfnG+qOLhGPkeV1QsCYwBYl35YQ/QY8MaiQPfCb2Nd/0BEebPEw3APTxusNZMBZpM+zyZPnFy05wK91S5v4uDgyPnIEPtSnxv9x4xRMtziBDHkDSxJFpDATXGmmrAzg7ozkAmqVwW6gRyu7HObJbpmJoaVyDipNdzXzjYUu8T1eqDEqETbU+yR5yARj36FI6qh2oKp8+FaszhQUUIKPtdgdZpTYFdSl5JsJjRmypkNPqtLL2LsZGxePbsady4cSeePXuuffLx/U+UtAyODCqRSfcwOjKhd8o98/6pLGI02FOcE5oLMThs/+++/TZmZuciz3yEg0MZbKvzIEIwokGV7DUqYGlPch2SVtA31o1E8NatWwpg2Rsp2eHvzSseEkAAesp3pQox/1QpHhoI9I+qq79KUje3RMFz432nzuAOIgpJWQ9hkPJQrL9fE1eZCooGwoaH7pIEEvywj/knBlgqgUEzpeeemP+MOMKgbIYSmWpF/65p6B1F3YeV96BPjSsg5TzxvVKuElXmPDaYMj0+rgT2iP65TisLFnXOHZSqD+OMBmSfRygPOA43wSNYAQhjtNjDdd1bkSiFOBsavkEG2Wvcb6r0as5QZ1dWBfTwYVGDkCRuNDT0DQSaIJTq7eTURGy8X4lWm7kiGxpOiTNtAOh0QMmsRu3QEqippzFVOnge1o1KIok6A3AZGnj79p3Y392NyfFp9Wn++OMPsbNLQy9D96wayL7GHrOunEGQZoAA6GNQQmamp6JF4poj0duLfNHS8lAeCKhx6CQxy8ur8ef/7//ElRvXlWhhf6CMoMoGNVG+qFoVNRJKG9X01CPH95LAJwQ8zUXye/W8Cj4Los66kFSTNCZlMZ7D0VMI7ZZiVt3VBYJZ3nWlUhPSj21OszxMLxrWGeN3ehDCyQJC0E+q7SREBLSp0so5TfSZzm4PwUzzaVhv7Aa+iHdEokPFGREObCbnAkCNNRkbnYiDIwZo0nO352oRM2IyOjIUUIL7s+aZQZYWfUk0dF9SEFqtVXTvqsI2rCQIuowtohdnZ2tb38l1TyUm4woj+/Szzz6TvXJv6rYqpgIeBFDaP7BfuRcqOpxVKiAAIlIL0wBF+hdo3HfSkZSq0hrwjkRllR/3WIoE9GCvAHhIpgi2+TsSHaqCxC/tlkEzSTd3eTAu4kPYCA9dnMyALqilSFp3xZs3VCZcuVhZXlF1HCQcu0NgqAHaorfV1OfKfufs8Z3lAWTrCeRy2muyq2Oem4ZvIOimtxKbBtCATQR0ZP/RvyF5fRIbVV8ifvvbL/VcrAcJCXuVPYdv5YydnuELO+LVy9ee8ZIBZkiEs8+tGnustaPayu+mIeX8uZQilTgDNFrtFX+CgAgJF8nSSSbAgU12/xiW0FV/1pK4JAXBjoHoQ3TPlMcVFKK/XJaNPdzbVuCNjPnR8WE06SPL/FlXJ+0KLfkcklgSHYL19Nz0HPNdvHfGU9y5/ZHWiudkzQEAsNNUpHk/VJNdGYcm3LgY+J6qQMl3sF9dde+5eNf8HQNJrW7nZ3aFhsTQYlLsR55F/ivrGUwzyZJcfGIe8Lu2eXmJawD2c1YY0FurWs2TfZ/iVNMDoS92ScmM6iptIzZNbY07wR7QdyMG1MSE7o84DoEuzbXTma6KAso/2bdUaz7/9KHEtKD2+l3kY6g8Ir+EP0Cyev39llhX7NsE7JO4Uejg2a7dhGK5pv1y8+a1+Pzzz7SmbZhLtWo8ef4s/uGrP2i2HP1tKc/wwXIf2vjkryAvvbXxlrb+/98N5NpWBZp/8yYOdnfUaEap+vHjZ1IpEkLMRPvT05iamhDfmmSAwDUZq9RDwUsHqYP+QaMTvGqcPEgRSQsB74+PH6uJTvML2qD1VprAMLJBqdYwW8eooiWWCZgw2klNCUfGQktm8rCSNcM798ORkfRgRPkchoHAgEwE1JMyNIYBhSwMP1QmVN9Au3HYbOQkCUgfAI6L+yPJsaFhqCEl5sGLygf3SJBVLo/EmzdvVJXA+UBTYkNJCKBypHsBocDYQZlBwhcUAPUYFIUuX7pqyVb431llgQCXAIhrW6CAsmRZfS0cHD5LKRs1GZfRGwrYMBQcWO6D/iZNRaYRsczMFyoqB8rkKdm+fElznalXCVXDEKifSA7OtAtXUVpybqybmrUzSgNrlZRmCDi4VwdBJL/mgmJkE0XNqAYBEpLTFQ0vA/EAMWC9oSBCIeK7QBe4tlTGmqYCsSZ8l5LtDldsoFti3G/cvKaABC4pwcK9j+6JUjUxNuIBljX6imzIjKR8KE8TXPMcNOOh2gJ6w/vie1W5O7Mogo2pf0+zOTLFoLdvXsm5pWnUHZ1F0ddwZC5ve64Aa4hhW1lZU7Cj3gGep6MzBgdKHry5s63zNzgwJASJRJkAeG19TRxc7of3DOIDnYWgBYOMU0AqEkNJdZNEgM/BCwYBukjyJCrhhJa9j7wrSR0GEsQIZR+MKmfVTbtWTmQP92r2VKeVqwYGhIhxbkgoCfyozKiaSx8BwhuNhioCDz9+qPkpBP1Q1KxIaK44a8mwQ1EAWBPNzbCyFj1OSX1HAgZQTapVUaNWllf1ea5HZuIKMIPraiqxOzH38FbWjr/D+UP3ghqKbSER4v0uLy0rAZ2bnVNACO2vPDJmVS/OwKlnWXCGVW0FbOjrEo+ePcV+BjhJ1UH2h8CeTGGLc8m75M8VDPQTaPBdVs7CAXKmuF8+QyDmgLysIIDkknMsZFcyyPC2b6sBv3K0H1Tsnz15qUCEwI+KDuIps3PTUdlj5tWHieTYAKHdvcxP4DsbMT2DSMaOAknWBDtb6u2P//Pvfxb4wPwyRAg6OqxIhQMmOOVdOjCwRC7JyKXLcwrE8RmeV8PnRtzPlaGxDANG8pyg7fGTx1IgIskGnYQaqIF2krRH3KSg9cRusKasl1FN9+ikuU8txFMyitJpneBn9KIZmYRpoGzxGHok+X1x4jMVOuwSz0+l17K69PSAdNLHiQqlhwrSF8XnqKgQvBDgVg4OtW+whfRRsCdZb84VCTbvhxkzBKlUradmZrQPDSihQMcUdEsAGyiKLJmnCkl1xQka75x/1wiCLmYSDaiPULOQJPHeL8qMaNo9SGrnVN3CLxO44rs7u82KoHLJsxH8v3zxQgGxKLrb2wIuCcpAetXQ3w6dQ1fOTHEmESBolvJlRn1lD3AQ2fNT05bmBlBK88Wwm4k6JvCicij7yb1JCp/+HUnSet6Oq7P2pcyMA/g6UoWKjzUt2c+QyZN6bG4xBLoZhZz7J3r6mM/moaoAWiQcv/vqq3j9+qVU59jfSNgz0wsqvam8BgTwhzwblDBsEGdOYxwYQ9BnQRHW1NVuz0ThfUELUh9qo6Fh3gSO7BmemZ4paP7Yb4CTFy+eSzktsRwmSAwOD1TJJYD3WA2qY8gWA1IU1UsK3Ry7cHxY1Xqvb23rPC68RT2QsQK9Sip/Ti9n3Tms3AssHN4zcQxxAGtODyvPoh6yc/tW/s97ZC/R5I7NYT0AJvC7fL+TXIfjVLWT4tu1mzcVD43AqoCG30eP1an2VZO4E7n9+pnaFzzuguGmg6ooQEej2kWiQ5wzP/9W+4s9yDnke5Gn5txgvwFG2DvECiQ9qfqDreUZWf9Uicd+E/exp0QP293VM0HVwu6l94RN9IxJqMMIXkEfNsDmHknTTll4SdJnMwSJj6G/0WdGYkGvXn8fkuamQ/KDOp4AnZ+p3/L3vWJkWNab4bbEiSgX9/Z2CbASfbSjMzsvg+6/g6oaMEZcDbt581Y8f/ZMa4avJ3G/c/umvgO/yQeJk4mdWQv266uXL2N+YVH7jv2AvRELIPM/vJ+uHmit3bIRxJWzl6bi4YMHkW+3o3Z0EH9/9L0SHcY0dHf16jkv9h+9hrmI6dm7v6hI84s+bLgqYnvzbbvZdqKjbakBgmzoQqwsLsfyu3n1oLx681YUCDJtAl0M6ODwUDQ02TzTo+fASYWmJk6lqi58TsOPzoWquBm0KCQc40Tgsr1DaXRFqCBOhx+Cnrm5aTmISuUgCsVOlehtyPwZjBQBPIhhUowytc1qPwlV5rM4eZdTPTOE5zXi4MAAJ8l90exM4MC9uFGSEjglO8q6qKh4odNipUMt1SnQawVXRrVJfuAnW5qV/hTr/eN4csyS6eq+mOdCAyjZuFRScmTuPVZZERJjul1yvmyq1FzPs3B4hsvlC4elQDWfk1oYzorAlECSQAmkF/4pRgPjxiGmQU/817b7b9jYBKYeLoXsJuolTuwwxDjBVtuSoKIKSH0MBN3KZxg+VeLaLSvHoSmvIZFDquCIgpGnWuKmXFeG+G+va0JWxsZA1rrFbecdvn37VocdB16miTEf8eb1mxgbm8xoYO4zk6zquYULaAYnOQAlHxkb1bpRWv7s80/kJEezoYwqvZ+fqLrHOwGZg1ICsmyqpOlOODeaWxl4CioLSkJjIXuQBFOUlybqJvseKlYsKmkEBaH6xjwjEvjPP/tM54O9xLuFA+0maoKfvOYa4WRxnuyXm7dvBM2O3BuzdTTbAZ39Y+SpGxpYS/AK1ZHmYgzZpw8/EXLD+8F5P/rpe60Nggokut9/+71QbxJUU0JQoTlTEInTHRou65zQ98FzEQzWDusyrBhk9g/vzchrLfIdnv3En+FM2Hvs4cQtZ6bI+NiYbAP9YzhSkFEcHig+fVkAEOwx9ZcwvPGAoIum/qYQ10azKflODDNBLfvKA0ctGEEgzL3QEEullf1DUIHEMIgqQQumjrVRH1wbnvShqlQ4SBJ5kgeC1NS4C5WCJIZ9g8Pifjd39xR0YMdGBsvZex53o25Xd2xoyOygzgH3h13c2dnKGsONWFOJ5B5TdZrnTu+WPQd9gUDKNtUUCkANhq8BamB3DzXYEPlPT0nH9szOzklo4MHH92Ph7Zuo1k+iWqnH/j6Uv67o7EEIxgFhS8Gmq4tnksF10zz3De+axBj6DkkKdoN9gPQz74ukf3d7T5QT9YXli0IQmc1ANYlgU3OjRukpscTup58/1NpWjg5UAaVK3leyyhCKagToBCftpgNxztU4lamN9ZiZuRSvESBQVayg8ySp5oKBCfpSJOPb060zA3qbqu8b71f1nNgnaDHsX/aLZeL74/Scfj6Lu5A48O/YQHjyvAuuyXs2GPFe+w7bmHo7+O9EneZMu3J0EmWSwzMraVF1JdHmfABUWQaWijJA3p6UBQlP9naoxjgRtlBF6KyQRCVqC/aS4It9fO3qFb1L1n1hfj6uXL2qqhd2HOlhbIr2CzNDmC0yM62gjioE7Axs3tWrVyRgoz4EpJa3d7R/eT98L8/HGvCMBLfdvQQtbdGxsPGcdYIgAnZQbXpUuJbtAZQ06KUdst/0boHAe4AyMrwAZ1au5KzyrkDy20HiX9Q1qLBKBKLhXrcUC+AbJFF+XJXwwxjKlbtb+jwxDAEhex6qI4wT9o2k4SOn/pzUN3r37p2MBpuXb2SdqVayPvkcMu9HSkDpIWEsAywKSUdnfUWAViQS+BTNCcrUJblXgF71+bRaF9Ln6tnNVOaoIEvdLfN/ohqdu4fHfsCy4e6PKMTt27d1j6KFHlpNC9Ur7BO2ZGpyJtZpjO/o0pkg4KeaS5zD+dCsFxIXBAqy/lvOCXvLCmnMPyprf6JklxKb8alJ0bvwgYjYuMLoQb2iQh6i3Eiyh706zmYgYrMcz0lYKppKQqLha6niT/INjTRD+BunZvCw9wCGaX+QEAsgq8RFOgWicS8khVeuXBfjI1X0OBvc2/Y2c5S6tDexI1AIiV1gNXBtj1FAZMUDr92L43k+7J0EZnMmqOLSn8ZsRd4Z8Z0qn83zuHnrlsBAnjn1MFGhTMPSk2AO9keABypupd44P0NkqSg2iFQcG6aEmb4JkO9h8dgCEjr2EJVbbBdxeGdXXkm05O4ZEj0+nglrMCvoLPYOD3SeqLa6TaJH/gaRBfYMFGTm0AGgp1k8VNmJAUksYfp8+/dHsrPqpx+f0DNLVEUCV1ARc6I3r79/Hx8/fKjk8J//6Q+x+X4tDvd3Y2l1JT754st4yN+VBi98jQDClpO86blfIdHZ2ZpXosMFubgyQDTsC4VYercY+9vM0NmIn548iaXlNUnrkmWWh4YV2PHiDvZ3hOoQqHnGi52yxQNckQFd29s9FFICUg0VQgt/Uov5+XfRbFFip8mpKaNOsL6/v6PNxqweAhVLS9LI74A6oSfcN+inpyqz+Ux5QqVC6kaaOWBOKfScNGSSROnslAZBHJypa1zfG81qUp5xUfRwptk53QfBGdfGOMGV99yVuhB6ggdJgWYNp3CPNcMm63sgacJh4OztLAc9z0TNpUaYyMRT5jvYX76ohMCVxWhx8JH85LnTsxDME/yzBjhEqesgYbqPTCEIR68MhxzS2ZkMIs8p6dNsgCvvH+NGxkyygJPCCXmqPc2KNGxC0aFnxxr6phHw3khwXLrmv9P/Ew87SXrz++wJnC/fwVq60maxBfaNK0dQ4goKLBnEhYHGuFgznx4rKDr7onBQ3qdvLCFkvGP6TUCjc23PPCJ4pcR67fo1OXKMPInmzhYB92i8ffPGh2528kJCkRI7hjEpSVlEw4jx//un/yc+/+IzoZcoBtLjAFWJROKnn35UEIFyzd/+9lepyGjKPUpeBJJdJIJ50T3VrzUxrnPA+lINYe+BGPJeoFKq/yVnjjw9NiC/VvM5lcS4qSSuroK+sfb0uzEMkHdCAEXl9KRRl2oN14HDS+UI8IHvIQGkYZsEyINED3X/OGzOEPfHmp7X3c/zxeefx+s3b+L69esWOEA4Y2r8YpI7VREcAhU5qnCck7t37ijAYo8T1GMrQIFAtzlPCJWQYPDeWYtEAUWRje/DroyOjyngFiJXBZHznmOfYLDZ49AI2NOs9U8//pTNO3B/An8/OortyV2gfanSQlDpIbFUf08UhBPEEQxi35bevdN15KCLRXGncbYbq2tKxPnM48ePJQM6MUW5n5kSDlL5dxBY0L8kFS31QjUFZ/M1mM9RcVWce0rD9QiIPGfKUrvT07M6pwSJBBXcq+fHHMkmUD0G1ef3Owv5+Pb7R1KDnJ29YlvSjboaAEQxuvJ26Jvbm1prEFEcJvuAHgtRMDOxENBagIVCjrVaFPUJ+mahkz7Fgzg/N5WOwHNxcUHfg51D8Q+BECZ4QzMbGiSoRZ6V5BSk2MOPR0eGtMf3dqgQkuy/0fNevnZZNvrJ42exvLSi/SeH2+0hjNPTEwIB6MXge9zrgay9m2hFQT5H0jUTdTgPrS0IO7REsQ3wCwP9un+fLUvHsg7YSs7YzZvX483btzE4YKVNAIkEgpAMgohyLc6SKpBQek9O1NzP/XMuQa2VLPb1yt4TfBxkYMDwUDkOKkdOjHME5ASLfLZfQQWBKugOgcjAYEk2RD2w7AFRjTPwqdnSPuLeABKh7nC+AD1kb89PBX5hM/F37F32CuefaoOa5/HXqGGeYWOual0q7C+Jylgmm2dKwwmxwxJ0UB/iVrxfdZ8CwSnnVtVHDRvGHruxG3vC+XU/i6vI/JmSH6TquzwYGaVA9iOUcvwfCRhrwlBTKoEEgXzP6DDN+qV4v76moJfxFeyJwcERJSbYF5IVgVEt3z9gOog3IAoJBGDEjZvX4/nzZ+qBI5bADmt+SN+AKtsAboAgfA/nmr1E1QDxGM4utpd9xbvBj1pp0hRb1oTrWjnL0uBHtSOxSSTy3Qr5dOa1pdlwBN9IKgOEUvUk4MVmAAzwXt9hNzuLmtdDJefl81ccTM97O6roff3w/eOLKgbXx6ZwhhKV3SwIV2IUi9SJo5pxVjtRoikFsRLDyK24mHqYiA0SQHB22syqyoWL8ROO0ziLVnrs7u/R99MbqGGhWbUSIIneWUSS6Cfm3i2G0ZD63qW5OVUeeF9S3OvuFuOFZHV/Hyq7e56hqXPfrAHXYe3u378nKhrPSgLF3xMnmYHhit2FajADd7t89jw82WIUohFnMvz4ds87cp8QsQi+36wWU/J5Vgsk5bTOWu8O5gxVtNcWl9/FYGlQ/hHgRGcpG2TMsyHSACBIDAtYTmsB1LXebgRbdnT225KqN+uBzQPgeu3a1cwWN2NimorsS1XDAcOJXznHJKPIbY8MDamvjetfvQadEd/MIPmy+oyhEO7s7CumUJ9emzPjcQ/EvJyl03NGCYzru0m6/umP38iWnDAuINeOH5/8FL/7+p9FXeP8JPaOznp4LtLE1K1fVKT5RR9OFZ2Njfk2janAnLzQVrMQncUI3uvLZ09iS3NvzuLvf/8uDvYq0T84pH4aDB5OmrkIvaUeZbtsnETLIDiCuoHh45HYSM+ePhcKiMycm3CLGginwWjZvA5NQQaxQRteCGXDfSRnJwoUVf7b3tVhY/owBqWvt6RmPUl+Zvx+fo/v8RClqst7omT0evBUqy20DarLef1UTaL185PY3t2Ovt5+bVw2BfxeAmEOA1UjUGcOGlUVDIVpVlUdOAep5qZqRsqpKwEJVeR5eA9S6MnZuYsSlW0+NSpLAhGFJ9D8PlUhNt5vxEgZfj/XK0aldqhEkQOWqltJzhgEgwCE3wWxKA9Roq2b67+7o2ycYK+KukoThTIoKl2SGuVZQFHZ0AQtOGNxSEGvJMFr420+rhWfCJIwAvRXofDDfYB488NekNS4pHRzWh/ulzWiPExyhqEEPbFsqYfsQWkhAUsNnSCKfM6J4YCpeVmDOO+xWqVKSP/TrN49ZWoky0H9kNnk+zAA6T0TjPI+NEm4da6AXnSaMyZv39R+pfJHMo86DwZLSnm9TrAJ0HGArDe89L7+PqHe0IVk0Dt7MvlPGimpUp7FMANFkSNtk7gbGYG+yfeW+rvF2aWiJYXBs2ZMTE557kO5JFTviCblWk1nh898880fVbFD3p0Ax7ScoiZXs6eoJpJcrawsS9Kd7wI1ZW35Dt71kyfP5Py8rwqicUo5qLszZmanY3ZuNp4+eRJT41Pi5JJAMksrnSs+64qOKaSgQdAQ2IBQAUAhZ2ZnNR1ek5pBqRs4mcGLifEYPvYq7xqDSw8VlTQcHFRFMgXeOWvL2ZMcKCIXJwxs9HkgQKVnYnV1Wc6J52S/8L2JhsF+TYg+CQc/nAPsAz1wVNp4B6Il0XeITGijqe/hGdmXBNm379xWhZPhqE7ebWcsI98jVDU14XP+PD+k38pwqGvl3PzN2aAiBBIm4QzuJ6Po2f65z4n9nqoDDnzsqLivdr6tBELBU/9g1Cqu6Ny+c0tndXJsPLa3NtQDSXUQ6nC69kUjboHib07ILAkZQSbBDHOeCETGxofk7Am0ccQ7+4dSFazXoc26eZyAkn1lgZC83gP0XqncVUHPTVf4b1/+g/ZYLrsmwePhwVHcu/9Rlrzi7IuirfHz17/+JT777NM4RvL2vBGPHj2OaHl9sQUAIThmyf8eMxywoDPJe+b9pLlIibJM0M27svoSwQQDolkfREroyXR1i8bZRz88Eh0zNYljZ1gL1tT9RCX9Oz+qTO7vq+oHZZO9xvrqTLTaAsYIxEgaCNoIjtyo72HPGn6tfg4L6HB2Ra+WsA4VJ2iPHVKOItARRZtqeqOhgCOBYgIoji17D9LN2gDqUDnhnXG+dE95qFWWVec9mKFB5bxXdhqAET/B+xNlsTwYezv7VgdVpcuN29hBgiD2AJt9qAAAIABJREFUPoO9799/EIcVKuGl+O7vj6JTM2csKMA5p5KKTWePNVpnFz2gVKSTgqoVq0gMS3Hp8uzFeg72l4R6EzTyI4GfK5dk7zkfAC70JdaPq3rXAgEHHKBy7fW1TVEdqdSzVuXysN4f55PAjnui8R+7R8KXaPg0flNtZh1QjiXAhaZJogEYhWgAfoN1B4Rjz3M9bL2GshYBcBG5wN9bQAca0ebm+7h8ZS62tjZioDxm8QiBjkXRk7DXPAP3QQKF7cXf8/487iH0HNgWbAVgIGuPr6baA0AD9Q4fSIWUPjj2K5UAziJJrKn2tt1cB4CJ9cZuN+ih84hh7U2A4+qJVUdTT0uiXatPVr1HHoxLRSUlNik+4ExwHwZPDWZzHyQHxBgki0uL864knNm2sj/5HSoJUvybcoyZ2B/Qm1l/AGf2thQzGV1Qq+l3sVusRRLYEWWtTGKBSAF2mJ4dz7RytQ1VUIMdnr/m+5OQRuPcKnn4ghGPPuE7APAACrgv3h3XwIfgE9kz3JtEA0ooopnqKgGWUi9osuwkLBviiO5MUIeEanFpSXbNA01hqrjn2xUzFBqJeXI6NwxcJxbGngBUkfxC+989OJTCHP6RMzI3N6MzBFuDf3LWSaKJGXlu3hf9WJ9+9onOOs/35z//WX07nB1YKlLwExMoG23Sbsfc5TlVkK9cuRz/+PuvtOepoPd1dcWzl8/id1//0YlOf7/st/eNWxio2k5M/wqJzub6fJsAhYCMRupoF6OYB1FqxbNnj6NNg9X2rkQEQIBPTs9jc3s7q6jk4osvvojjmpXGMAgkBWwQNhBSoaixLC2/UyCytbUb6+83orfXh5PNqUCxr6TgBUPAoeNQQCGTaphU15ih48AZKgHTVTmYoPWUMgk6C0L/u4Wmij+dJUgEhxgcss2OTKkEzivKPjmUpw4PNcdAZc98M9Y3N2J2Zu4igaDMyWY1mop+e4cmRmM0hLwg3XxyZg75+vqFhGkqifMuuJcPJUk3Ddr5moaXqHQ8HwaIv79+/YoOEVk9KMb+DuXmrIE9WlIKwyCRMIAS12s4TMuOmjvdFprDJido452IZkPT9Sl9JSeScSaZoxJEczol/TSjB5SfgID1UINypiDjMuyhnGOiqbkx0CISoq0V3eyJsSDgZXYJiTGlWvYZQQOGAIQlqV3xvalZkjV3/4hnNfDz86DFzXpQ3qzJT9LHvRIcQE/A4GFkkqFGfMCIONKL2yr18jwc7oFyWSgzRgKjMj7iqenH1SMhOewzc6BRmSqZw354KEUSELb19TVNDsYY8d0kUMgretaCh8xVjg80HwojyF65NHdZ+4fP8nwDg71KtHGcGMvhoTE919bOdmxurisoUtIwMxPFfKccCtWglRVLCcPPpmSFc+K5WQNRQLp74snTJ3H79i0Zth9/fKIzQqOs0JhTaDy1IPLknaJuiHQmwQxVKpz2wtsFOXISy6nJ6ejq6xM9hn3J7+IsZHyZMkwgj0IavPWuLtH62M/qK+qFHuf5FzieJEX/9OkTOX6QZxJUEj5QvlQxJXjhnnl3VI40e6jpQZwERKwhRhxgAvofxnl0dEIGm+eAJw2tBxQNe8N1Bgc8v0CSzkNUZT0xmuBEg0MHSlpLKxLVdLa///67uHrtZiy+e6eqKMmlbMAAU6JRwvKgNVM26V3z/IPUl0aQm8QIVClAxh85ajWmb15UHtizrB+BPSg5tgC7wuEngQCR5N0KKe1yQy4BCu+1AJhweirbAYBxaRYH9ErVFw3V7YFiWNfv8r3Ym4nJMcmOcwZYb5wk90lyzTmenZ3WcOGpiSk5ur/+/VuJbEAPVvNsN5LRqFnWFPRyrpN8rYNo5j+E9inIKgAO1CXOEbb/5o3b0dFp+4Htwumuv9+UveX9Ym9BKre2dqSidLBnKXQLhUBtIshGLczvDV+REg0nCYhs0HNjlS4/e1HrjjKYEmBUoqqmJhPUo1D27BmIflnniHunP8M0XQc00MBIWrnn1CSfuPbp/AnwankopdFy6NZOtrgv9vZH9z7SPbMfWUMU/djDBL4k+qnHUcqK+/uy2aYUQxmzKJAEHDL1MxBj7C62isSFpIrKJ9UtgmgBTaWeix6RJHSQ5JcJ+mq1SoyMjSj5ZOo6fVJQYrFnBLVcnwAff4Kd81gBemt7hcqTKGytb0kIRcMsNT3ds5qw21Bim3QGZ+pc9OfwTlgb3guUq5HRQVV0QLxFQ2KPjpseBx2SylitXtUzUplXjFDIx0BfSdL0gEmlAdOwxOgodsdxtS4Kk6lrDrgImiUWUj2Omzdv2FbWoLsVPe9mbFRnmvfc1dGjag4JPnvrYqZOi/klY6IvYXNU+QYgO6fCQUUjLwUugIIkNkKPa6WK+t5YnDdzBvdE+S54MGQ2F4/r8H34YKo67k88UjxDwsPvWDWWRnwr3zo4do8MvgOq75modFYGZR9blTSngBhbzh7mTPC7XJs1wz8QjANe8T2g90nSnzPBT0ok2evcg3uxbIewL55vVlcsx2ckFkP/Rg275Vl4nH2q0Ls7254zh93WfmfIuX2vaGC9rkKpIsQcFyo2mj+DDWKgZ07gJdfGjqSzTRJAxRe7jTgD94gtsAqU48rUF0llEDowQI8l0Ht0fkmCqIKqSttwLyX0PUQ66OFMlVz2EoAJdtAVs9Qz7JiPa3PfCAo0s35YfAj+1bGs7wUAH7+A3XD/mxVz+XcLbQEY2KcKZOtAIKGgWUbYY61hra4YHB+DjwTAvXvnruh3JCpqJTnY154XLe7Ac5+glHGPgNTcw8qyR2lgW3ge9gDPxsvDP9756I4Ek1CE/fyzT0SDpaJzVqvGo8c/xJf/+LXyBPXZtdzXlyTWaYH4VebobL2fb7dzRp4JeArRGYU8xrkZz589ju3NDfUY7O/Cvd2PyjH0qi6hBzhBjJZoW0NQPhrSJxe3Evk5Gu1GaWTiRXXH3i6cwWpW9aCJeUfBDQadoIPF5fdJLqjoKEhgLo4MrCkWfA8VHV7USdXCBDhdUCqCajUIMoFX6hmWs0u0vFrjNKpHlfj4/gNtOlAIjAp/TyNe7czN825SNu1BTuccI4Kak1V+cCxpYjxGn4m2OMI01yJVttTs1svsHCMYBFRJepLDzr1jCEAgeWbxJVU5oi/nKEOyZ2R88qh5HeJ0y9FbQgThVKgPxoLMX8EkGvQM+Rv1ezC9wjOFQAWl05FNAa83mFLfiB7JV5vygNwpz8q/pxkvBKq8A9YncajNVy9lyIp7oUSN0lTskkrq0AxJXvkz+oxYI1egjITwvjiMEqvIBo8Kkc2ocCr5ZprrFhU4krOAFsG16f1QQF7qE1JA0MHncVggo6zXTz/9FLNTU3KcrHdC6byPWLMBURGh8HAfT548jbIcVVOGRfLSlFazeQZJLYyEMr1bySqqaZwqkHXvc7mWxQAyzi6UDdbXFYWmez9OPFWaGQG9vTZSoNEYIRwi67y0vKSSN44c6WB49p0dTKKei9evX3lCdz7voZH08lClLJdVicEB4CBA21lXAobT06ZK0iBhnA0cCd+fL7h6FkFvzrAMLSgbzprP1yrsefdQlQaZA+OGSxtP+iOg+9CI7uG/JBYEvSCk0OTYi+wjKmI8I306qTkUX8N+mpqZlnOlT2B8YjJO6q7WULInqebzAkFQcDo7jQMUtuAu99hhs1Zcn9+Fj5/oKYAUqjhmE+xZNyo6nFs7EUt1kwinfgFkdnEmc7OXdG8PPn4gyhYiBCSMDjyoEtcumtrTgGFLtDrYYH/JMVK10/oYHOB8m7uPwpiHVOLkklgINoYfS/abquQEhYDSVWAlRD18N3M8TJehN4j39PDhx5IZ/vTjT2L+7SvJzrKfGXBJYEhCDQq5u+eAnUZ2KEskoCT8BInYKqpo+UI7VtdWJOQBSLWngYCbUhyzvDKDFa1KR1KZaG6cGd4r8yCY5s10848+uhMnp3UlxTw/Z0tCCyVT0Hg+bBmUKpIafl9V2MH++N//+08xOowi5oZQUQItJzoAdKFzkRI4AqpEjWJvYDt4l8kXuIoMNTB3IerCtfl9KgPcG0l1ClJkw3p6VIEl+GUvEbwRALtXxskV12LdSVAlnIHSKMqVAE3Npnp06MdBKYrrKbFhEOfens4c9kDytFtbF8wIbBqVPvaPEqreHp0lbCFsBPYWQV+yvUb86WcxNQiAAdsE6MG+1PujVwjaEJLKTGeHXgXdctKDdDkf0KcBiKBIUyGgZyRJy6ZKI2eE6xH40zBOcg8ajarau/kF7Vv623y2SNBMdUYVMYmKmBVhkQD8nwaotvPRP0CFiV4xK6thVwFcsCskblAN6akkbmHf8hkoVseHFcUi2Dbml6VEpzw4LLl+3uVf/vKfAkk0fgABG9QaBwfko6/fuCr6OYEef44fAUjg/CDgwhldWrKEMrZMfbyNM+0jmBjEK2qsR9GPRFQjKOxvEDLCrisx7e6IuUuzAukIX7iXBKQhvkISw/1wvQ/MEbcFSC0v6/VwZSKvajZgpfrLBukdy4lRQvC/+G4xevpKWcLhvlru3+fFcRXX5x6xiQSw2Fz3Rzb0HjRH5oRhrE7kVLU6ZlacK+UGF6BtIlTwYd4QgTj7BkDWjAoGCDsuc1X1MIu3qH5Zwph9wtkWDTvzA9h3wBv+z/lU/1o2MoBn5H/uMybxZrZanwBd4iNmAZGEcr7YL4BYBh2pSHvYNb6GP2Ova6SAZosVRE3n2sSJqpTVTwQOsx+x75xlYkeLxxj040w6ObECKuAJiQz/nWitVEMBc7Bf/FM0UxgyBQ/vRPiDvcf1OM8WXcjpfHBW+Tv8OnawSvVO9t1iVtDQyoMDsbC0KL/Pz7OnTyTrzv5jT2KrYQphQxDggJLJ2YeZBMgLWEcMA8Vtd3s/TqRom4/pqWmzPrIxFAKABwwuXLl6WeNmPrp7J+rHlTg/qceLN6/izv0H8eWXvxUoSnuDqMSZoFexMx9jEzd+ERvtF31YTx8RJDqJKxcc/iYbn+bZdrx89jhWVxZVMXn96m2sr29FT+9AHNccPIGujoyWPSUeJLxypEzRfE+clDmpCiQ7OuLp02fROMWgTutgfPfdd9r8vEBQAw626VA8CupdzGKxzDEzHCx1jHJLNpAyC9Bppt4/3L/I+DnsGAij1KBf/SrhqYESg54Nh+Lv2iDMfX0Kvrb3POSNRWejgyTD+wfp4Idsn0MFOk+gzcamzMoCcmDS5gbZSOghRgTjjiEWlQslkT2jJp7ubnSdgEzN7KoyucTLoU1J2tjIiAwR1xVEmpXvNTMB1Y9SyU24LdASI2iphMwGxkm/efsm7t65r025tbdlHrucDHMH3EwLcqr5D3t71klnngaBYiGvINONjHZGoLMkfxjDUn+vEMOTMw8uZSAm74QggCDMRrHbwWs2HBK6F9d0Xw4N4EYN+bFR4GB4gCMOm72EU0nDu1hXDJeSgZ5uURA2JakNBcfOcY2esGwwK2sF6oDxkiTn6VnMLyyIduYkaltcaRwO+wzKXChJ2df7IKDn/1yf5kcMBAFaabAkI4GTZ79C+9Q8I/o5enpj7f2KqiFpltSHGTEgUd3B4EZkx1lH+re4LyZrf//993HtynVRto4qOJ2mpsXT14IkKpWy2bm52N0lMIJKivzumPYMEsqsI71JPCtJ5+jYdPztr3/ROlgB0EM3QWRZg64uz1DACPLfqKUtLy5F67ylgIiEiJkHSekw9UMgeYpT4F0RPHNd0Xz295WAsQ+pSnQW4dznFSCeA0RIXcy9VVPTMwrScU78d5KtTuo+7D2SJs4JgRP3ZJU8J0rMlKKPiN4EaCmWw+zQNXZxbDTASkmOZBoFpUFdz02prtqyz9m7JJ/YJaTkTeN05fEoo0rwmW1mqqjnyj1CmjdVo48wNeYeKniSAFnWc8bZSVULHA7vGBoFSYabTj1QztLTprZSxSPwTX1yJBcJEe0b6NNQUgCj4cHhUE0+n4/Z2Zk4OavH1Usoe21ojwNgdHdCncnpDOEgl5beadAmexhhGOxckgJ2ZRg6Iz0U1Xi3sKjgY4NBkCcka4hq0IiMmpmn3tt2Q0M1NUz2sHasQPTBxx/H2Ch9as3Y2dvW+SSBLxZA7a0iJXSX+Sf9Q/Hjjz9q39CD9uLVK4EQOF6oeymht52zFCrBtgEUz5JiLT3Qrz+bieXEg/+L787Q3FNTnU2NtlhC6hHkWbAHqYLNvd65ezeePHmizxBA8S5FLx2kj9IDTLHn3IPtZ6dktAlgoDZRcZT0PwFlJ4OtHQwnejPvc3BoyIqUPb36btDY+YV5+VfsFHbw543Q/De/T2DNGcQ+EVRSLcIumj5lMQWpSB3XtL8JSvkMz0zgxLkExRaYdXwkyjTVI/oaWUeoj6urKwJAmKUkBVRRhAAh3TzN9adnppUooKYFvZF9ncsXVMHlGiDjUJHeLsw76G/T89sUak6SAHAD2l3saAsZhtJKFaajAK3LKlr0hSFA0dHtPmASJChJSjY2qI7SMzGpZIIKvybY74L0e4yChHZqJ0L0VWmCJdKN4M1wXL58SeMAZmdmbD81i41B1DnZYZgVBHckjPh1RE/w6awB+40f1o5EVz9QOnu7zQhhiGitqkoxABTqb2dn9RifnBPwhc0jWRsbHrGIAL0dqEZGWwE1FR3OJPtfsvba91WxZeiJow+D/fJ+bd2DlwnGJaR0HHv7CDEQUFNhclBvWiYJNNUpV1x4NtYCgFoJfa0qcEdUsFPPniHodosCiYl7adSDpj1gEaI0n4zzk1gG7Nt0vpLf5xVxVrgfqoJpIKyEmDTI19VLkgXZ5BMo5WX3QTUY8n1Z905/Cc/G8wtgLJXk47ivtK9RHUTCOlXb+T0Jn7RdccY+O/HwXpSapRQAK1Hq6/VwdiSl6Wc9PJQdhRoKrTvNygJIEgV/2ENxeWbZHNHNPH4lgelqB0AqOpOw51mJ8VgvJ6OmOEsdWJUiMyX4J7Gi+mpFt7O0eZV7Q7VzEHpbLoag1B7Yl/Cdly/Naa+aAn2kgcFUZUlOiQ/5DLHo3OVZgS+JlvnjD491xqmA8/2iXK+v6708ePhQjC1oq8xFw/c8uH8vapXD6GCg7JuX8dGDT+Kr3//e8+6oDGfqoaIExnlM/xoDQ7fXF5TopIpONJkEDrWiHc+f/hT7TGitn8bz5y9ja3M3Ksd1IROg1PRwXL9x7aL3gSywSNbGEMb+fpXNJEvYONVh/NOf/l0NSdev3VAjLwacQ6vh0Bkq4PI/DYDmDyvTpdm4m9K/y838jnTFM2129kLtFBoNjFK47p7mitP1ZiIQMU8cY5KMkvie4dI1WTNBumZuDJRkJEyhMi9ViHGhoA0NR99KbW7qJ8ghmEzVjzRTxZURl84xOBw8nonkycE3lBeGh6Kvf+jAj/4ZDU20pDH3rWGejbPY2d0WAoyMLxUcAhPeBweQKePIZFJ2VYNlp40g16apDKMpRSmhAm3JG/r6noHCgSOA1CFCjaUG4o2UIqhlQY49HQQfVN6naWWSUuzoMHWQZtKBUsb1LwptGBsZV+BC6dPvskuOAAfE++FaGACu7SqNexDok0l9QFyf9UiD/UDmQBdAPuijYc8hGJH4o7xLHE9XsaA+COwJaBHJEQGM6BT0SxRpEDySARCvuqNHCA37DrQVXf7tHcu98r4JiKisEBjjWAhmmFCMoWTdCXQG+6FfuMSM4dzYXFfDM/sTLXmcv2SOy2U9K4kOKCT7MikbVWsnsbUOqlOOg8OjWF52lQLZahI17o214/d4n7w3BBXu3b8Xjx49UsCgwKZaid9+9VtR7dr0V2VVIaoxVJcwOvD3ed5cPjsn7JVcPuYuzYnzzaRtyYSeNSWlDaLDvbM2aRI69oBEg/1CUEfPHvsM480e5ZlJJpGsvH7tutaGahwUNN5VOZtujnIcFQ5oArwvwBOchfqbwo2yoE5rK2sxNGQ1Q9acQJmgnGBndWVNARhJFDKZvFOQeoI23jfUKWih7hUbVvWWvgjRDdSETt/FqEAHxFOmGGxM8LHpnjJ+QL2TwIgdmaeN49zYpykxTnNwXCW2PUtoVqIwsYdYS76Pd8Q1VLne2lKPEwghTtciBh8mjpcG+rQenNOhgSFVLxGIQAWHpup/+x//Fo8efR+Li0sKVrC9SWkoV2hnAXifbDTVSu4VWW7+nfNI9QJaA+v8w6NH2ofM0mAwpyuUVF27lGgTlPCD3eF+eCckwFQOsGe/+c0XCoR495xTV7iaMTI8niVKJ6r2EDjUqqeS8+Y9Xbt2Pf707/8uOXUCO+6f4JyzQGM292aajiX72TPYRoCi5FDZOwTCptd+qNSnChI20iiyexZ5V6niLmecgS/qbwlmz3iAclpv/GASymHfSbgi4+7Lxgm5LSiJZzYc98w+JCDmHFBRIalAGXNyajrzcSQAnrGkXstM0OaEa0vKFpW2GV0XW2cmAPRX+lexwUySN62Oe6JKx3kgQORccyYEQhbtV3lG3h9797ByqESHBOKocqxgsJjvuBgHwPexZ0GVrQRHkAzw1RG9pb7o7++NIezm1q7UVLU32nEhx0/yhV3AXv68osP+t9oVA23P49atmxKaIbg8Z9hj1XQn4oXR8ZEYn4TNwCDrI51PqjD0qfGj/rC6KyNcyxVpJHwt8gJYmYa0EkRzDeT7R0bKqjCmGUE8lyseeTEEGIOBHyTBT8EndoWEU5WBIrTIIe0B3hP9iJxFEgeSIgIUKbkBmMZ5HOzvRuQ7dR7oFVTfbgcAWJcqqqbBnanHg73CmvH8PAcgAPaL6ufx8YH6ndnH2C0SEECDBJbCtuFdo97oeIgkhR4s4giLJXEtbDHnFZAPe8p75TuIc6j2CrBCTpu+qs6O2N2xSIbkhZkPk/XsYo9Ng4cd4b4s7gs/nZg5iYJuYK6q8w8IwGaRTHYW8F+9dk3JF4n+aAZCkeSwH7hPbG7q3eG7DSI5IeQZ19fWsgpin2lbg5agTjaZ94rdxWabkuU1IiZjwdjrVEGSoARnRpXxbKQF54a4wDMCOwSCYn94LvUca/i46WTsI68JAJhBcPYEVRyABD6HTD1rChBJ3MjaqLp9bJEDvgcEs5WLaJ034mDvSPtL1DgohNGOS3MzMTk7FS9evJBQAH4M+/vpZ5/Lz7F/EDyh0kVVUcNNpTzLsFoLO/Buv/vu2zg+qsUpVGWpRU7qfbM3eF7ox3fv3dXac16vXL4kwKCzmI+VdwsSBrl59358/c03WY8afTkpaqRluRUzv0qis0Gi06TtRFWUXHRoam0hzzC47+Pk+Ej0lbdv36mR+vCoGtu70GsKcffeHb0cNunlK1fUgA0vH8PDAaTsxg9yjxh8qgXD5VEFWC9fvfpAKavVs4bAfjlXZ7/evAT5ojkwKTafEwrITB02HdErG5veBMQM2HygtEKg0PzOpIz5rAzGucUJ+F6uk8QAWFSQKhAujDUOmP9m0zF4ic9xYDjooN3onxPAvnu3qOtL5Q1Z6Uy5jWuRfBjto9TbVtMowR73Yj76qYIwgu6E3rKJORT7+9B0TMm5qGKh6S80ug4sbYOQo7nbfSpTk5MK0Am++T3U8PjuREngfuhRgPsNJQkajihjCDh092jSthTamm7AZiODXLC+rAVBUEJ94O+DoGPwOFzpz13Z8jwEBllRXdC0+yPLllJa5z1hqLlOUnzB4CXOL9cW6nxGw6X5rQgFQNtjT/H8qUImitAB85VMK+QAgkzwvSBzqJOVentifn5B60FjrMr5lDkwEs12dEAxgbNc6ov5t/OaVsy9phI6FQ6CeJBKjDlNnpSDKemyTuIcZ4gl6iO379yNocGSDA8CGlyPhB/Dx72Chhv9OlGCptJyrhUoLvEu6ZcAAYcega7+zhaBS8Ttuwz7qsf82wWt3eAA1asNScmSvJGoEVRShYGyQoWJwGphYV6JNcFraWDAVa/1TTkR0BUc/OioqRnQJaEhkagSjJFQAFxg2GlAZh0JdHmXKTjEyPODk+f3oLLyc9FM3z+goM8qewPi7BPAQ1ElMMFWJNoOhj1fhBLiwYYp8cW5mqpEyX5QctfIhhOMDA2NZIkyScahArrKQUVOS7LGWS+cFH+6qSgWolJj4B4omAelgTInNSGcG4Ern4UiYsRxN774zT8IDU+9G+wJ9ipBAnuT4CzREgigUvVP1BgirEzaGIct0Y7GmZIFBWRJbfE84/pvbLjSMNBvAYes1G81MChWrsAVu4pxdg7vu0sABnLi3/79v+TI/vlf/knUXiho9FYSEFO5w0Zw9kCTuTZ4C897+dJl2QfOD8go1ULOKsk9zbQAKfRNetI9yWBRdoTEHbuKTSMINSAwlCl2nWk4KJ//+MED0ewa58jMDyrgIJkWpagLOteOOOEkMczPoToyOTGhNX63tKKeq+Fhz77BDqQeKwIGnkcjDaRsRg+nhVKkYJk1VavfIEL2FQ57ouKmHtDkI/hu9o7WP5OU512TrCf+PHs70VASNdlnwEE2f6beUJQi1eDvOU4EkNhE/ArgC9fgXQHa8N2AaPuH9H6aviNkucgznKsSwbpwNvA9mlWF/L2GyNrmEkhyvre31lVJ5Xex6awvdF/eBbZobm5W1DyuTRLCGQHlxW5gD/CzbSbX95Vknwiw+F0nXNirkB30zDpogQRze7JxE1PMBCpGvXoUx0d10UtP6qbpJUohdnp6blo9QPiZwUGqtG7k5qxAeRsc7NM8LIJJKgT0IIi2OzOtz/COqzVm7ZTiypWrSmZ4VtS5VPUpMJsMISMPWUYsB+GL5ZUVnVv2j3smOoXOU0m5ceO6qlFzl6jmMGg7H4tL7+LTTz6VL0XUg0SS6hb7hesB5Jl1QQJcVXyBH0x0ONswGAI52XPOggZ99/Wq9w1p8PqpVdkEktC0r77GXVHreT7Gc2xsbcZvvviNElXiH+6NQFSCE+UOtSREAAAgAElEQVRyrG+sxX/+x39mDAzmze3pd3nn3DusG+wEwIRtnSnq+GsSCN5XCqj5J8/PeoyPebgzMRK2gX/aP1oSfm1lXZ/jTGzuuAIqZkS/xwyQxBOjcDb5Pc9CrGUA1MbFIFBigERJS+cL/wXgzHdKOWx7U2qSktMudmiuFu+VyhvxHHaFawjsHLQohHp9BcK6v4d/ivKt+BAqsBkt3K9YP6nfK7PbJHMke7ACCNB1ztpIdfeKmcCzAjQQN+LrRamjT/LmDVVL6HeEgk4VD38PVZ7zRd+Qr30eZ01Gr3g+nGLewYFYXXlvWhpxEyJEV7DPa0qgBe5BH8y1ZTtQMd7dNB1ZUtl93QK9qic1nSHu49nzZ/Hb3/43JffE6FRsUJRlkDyCRp7f06m+37sf3ZF9gHr+w48/Rq6dlzIy6rFpFhO2lXMHS2VhcV4iTsSctC3cuH41uhjEvf5etOe5y1fjD998Ex2dANW0KrQ1XgUbQ8I592vIS6+vz7fpKUCOEA4giQ59xV3FXLx6+Sy2N1djfXUjlpfWYmlpNUoY4ZMzOa3LVy+rDM3gQs1u2GRoppvN3MORzxCbEBJAIy08WdSSmPNBTw6HoLuXcpYlC1l4ypATE3D2PcmXTQiyTlCkkm2hI3ahBmQlWFBONgvfQSbPpudzHUVmYjhrZtMTiKb5H2pwZABaNhU28eeTUgalPyMNx6pUwGcGgeOHChf0KBB0DT48pz+DKlfOjV97u3qupEWfDiqGPQUBF03+9MaQXRcLKsOSeVPWxvg7gaB/IxdD5QE1pnPAa5oRYO4yh5sglJ4G3jnUKzdKWhaT56P0blW881hcWpTRqKCf33bZmPenJr+MN46D5pq8E5wrh48DxlqIctG0AWGtuI4529mMHHjrNIUOlGKwTJNdS0g6yQeBbFJs4TvlgPJO5jCErFOiQ2EgWT8qbW64zKiM9brQD94fvSlqIr1x09U0GuHPz2WcQelwnn293bG9saPA+fFPT/SeEz+bZIHBqhgyrgti11FACnoko9sdS8KRhlH2HjrxKKQggQlSThM9Cm47orV1W0b9pB6//92XchRqvEYII3OqODoLR0Bvgi7jmR2V48OYVaURJ19Rw/v4xFR8990PUeodkNHuGewRwkpjOVo425s7eu/urQkp+KA+d+/+/ZiZmbvgDP/X3/5L70niDAUG+PVqGJ0okOGKHPvXzaRIilP2Dr1XTQiHg62SK+V8Bk2eZzKpp0IcCaQ5A+SOTYbY9RhUQPCBQJkzQZDNO1CA0s35pbK0rZk37Akcz9wlgpodzUbinEmRioZYZug0m3Ht6jU11UqUgGpMd58CK2RDcXTsXegFGr5bobHW6n1QabE9PIsddH9UTy1V73krRs4JfkioeQ8Yc1UEDw51n3yXz+6oABD2FftbghFbW1pDDa/MGq5ZYyfjDnBS1Ylggu8noCXJ079nfS18nn9nX6dhdUYBPbxS+/2I5nmQtMyudhZjZHRItnC4PBQdeRp499Qgi5LmpZk5IXq8++1N90lwD8OjBLgMeZuU3P7+4V7cu3tfSQVnFccPGIU34JoEx6b4NKKDAO/AcvOqmHZBh7OSonpasuRC9g2J7nJZwRzXRWFH8vqb72VP+LOD/aMYHYOy3JDTJAlG5Yc1s/rRaSy8W4l+KWSa5pWoYdjyNKSPc+YeAM+K4fuwXdyHZek3dRb5b/qG0iBRg1h9AnPYi/y9q26e4SI6T6GgvrMHDz8WGEKlyg3fpr+lBCgpvak3M1P/HBkaVjWSBAyK1PTstCidBEPqS0VUomi+P98J4MT3pT44PkOAgw3gWsxUIcnR9583ZNexewTdJAEACghLgAhL9ObkVEkBPhOmg3xEvytf7kGy1LjEKmA2nJ3pnJWZoZXLZzOLcnEdIY5FbI+rdoAufB/JaatFQkYfJ5LHY/FuaT5mJifl76mco4hHJZqAWaMpyoNx1kTCHVGG3tjZPVAyKJqP+oWYG8JsmbIl4Y+PpMSIaBB0Gie0Vc0igeGg5m/6NKm8UOmjoVsJQll2DCCPuOPZsxeylwCyPb19Gn4M3ZZqGmIls3MzqqRMz0zpu3jvoNNLy8seNn1UEU3pcN+UJPe1dGuCPO9VyW/RvSTsTf7OwGElsy/TmeJbWcnmT48fxYMH96PYaZvIPmMtq0dOmPn54YdHsq2sIYkmLAb6njSoMxvuCUvlxatn2v+He0cKlFEUxG7QVwSI0M4679NsKdMcoTWi5mVglipfSq41fqKnK7qLnfo+bFlnVyEOD49jamJS9ELOKEkpVXlYAfhYqvj4YiT+AdtIyFhz3isAYwJzAfNYJ4EIkiuGLg9IzRB5D0fmHLvyX5JqKuAw76LRPI/tzS19H9RQkpekvEblnioVf8caYkPXVlckHa55hBqq7GZ61obrAzpw7wnsIBHT2TwnZjmTzScxIAmSchiW7Lzp+Eo9WB3yE1yPM/jq1Wt9n/2CAWreM31jqYqFAi6xMwwc0QUL9Iq1RFG8ced2rC+v6Xct3Q0oTjyM5DiqhAVRMnv6+yQUBijeWeA5sRMerdEvUZh8FJCLHhyM58+fxyhz5bo74+7djyRuRBXy7es3eh6UZ4lZiD9nZi2QI3En6JL5jlhbXdeaswdVLWPsSOVINLbxyXEleYhJ/Mu//nfJ8B/t78XJ8XG8fPU8Prr/sSo6UQAM7FJD2mkz2dp6XLp07xe13fyiD6eDtLb2BkA68trwOT0UBqWYb8bbN6+jdnwUR3sH8R//8TcFHrXaaWwhqzg5FZevzmnhWBw1ZhZA6Ox8CA5YKC100RLEAJvt84i/f/udXhSGEsqHGxX5nJvRWQASKoJWTUXu6JRajbnuuThnknX/gHT9QaPEf221tGFM73DDHZvCgZwd7DSS0XWm27s3hI3N/ZMYpX4ePs/f4Qw4CIkigPoKfEfumyQtqXxAySMBJGjjIHBIUsOeKiMohWRNy+aUWymJTJzncvNfmDc/MKhMmhLj1avXhdyA/kA/OjzYlTGlx+T5i5fa+GxCuPU8D+99ZHhYwZ14/Ztbnva9hUKeZUG5vnn3fbHJQMMBJpe73yY18oGckgjQXJokFnlWfjDkGA4OJz04rBmIEHtCPUpFq8ZgiEZHPXBMzrlAktKnf7fSDQE39DeQLIshkISpf4em8Zrnluztb8sRsbeSKhZrilFEIENG4NRzkaBDkABJ9SXnXgX2wq0b15WYaj5QztLTOP/pmVk50Vt3bylRJEhn0vunDx8qCFlbfa/3c1jZF1JB0Pflb3+rmU68A4JR/o49tLq6niVQVtfpKORk5Hp7urQnJT2rxJAKpDXvMbgEPCSOBJyDkrc1GsSATMCAH35gBkxf/F/e7qvJsuvIEvQOHRkZMrVGagGAhCJY3VUkq5rVbTPzOG1j/Uf6l81Yz8vMdJdqslgUkKmRGqlVaK3GvuX3JPiKFwYNxsiIG/ees8/eLpYvX37q1OkM47Rvvv762yggCRAFZEXR7G9Hjx8O35saWzWCj2TN//mf/iVVyBvXb0Q0wecdPHAoU6QZHdfDEUlWVGWAAZTkoiYm0V9aDNVMEKQk3z8wkuRBoh+DHjU0UpgTuQYosOsJD35tNTLYX3/1VZJ/9BfvyYloghTw2MMCN/LbgrtXr18GBXP9kEbKdpVYTCZZ0wNz4uSptmYQbUCTpVSzJGNmC+hX0QvkXDHWHQrpc0M1SKBv3sZYePY1h2enBvZtowVC84s+gSevYla9OxPt+vUbvRlfJG1fJeCFatrfroVDURVxHx217/AR4gh3i/4QihqbKDktusYHH3yQgEGyFsGBLRSdH8Qi2DsBm0ABet5Jalu7hWXy8ezsehsZgDSWwIlBu54Pdcnvbt9ut25/1wzh81xybYYF72zG+dszghzVuArizyZYVj1Rsb5x/Vr45pJz9n12rpKbkk01L4yNVS3fyrwVz9M6G6jrXnH8p6cn2qefftZevqL0BwE37PVQ6Di3bn3XZvZVX43B0ZICgaRqImfM1ty5+yAJniCaVDmFQj0rgK1QLjPPwkTzfbmOTjrX+nazKIAM7HrUuXoKnkXXGu2p45UQTfVQVV+Br5qjVgloV1nz8yCnvQoEm8Z/ZKAkFPzQoQJ3UMjGxlPdqSbol0nqBEUVuJS0NdsvqRA0aSS3hkWRrKG4vv/0s0+j7hTgrdcn6O/YYIpGVAF9vjUyZBHwaBC0Z51KUAaPltT19s5GJpVDFfhuErNVQeovYYuFuVDX+Cd0KsOWr35zrSdzS4TkdXpa2KmiEVIhJZBwpHz4+mo7deJYe/niVZubXYzgRIRMek3oFMdevnnZ66XC+iglOsEvihU7yf+gh6JFSdoOHzyQ5yuwAsTYh+IWFZWNNZXw8uFmlAH9+IPLlz7I8wC4oa5dvXo9M51UYW/euJGgVaIWZb/hkUyKp/p47tzZBMvskAZ5+4mqFOqnPXPoYI2W8KUPiLRuWBl7SvqbDQRkqWSrZqW6vJ+a3UroZl5rlhC7gu1y5ty5BPvV+7LThgeHYkf4axXVt7Ovk4TUXCVtP7vxtamGT062n//8r9rsnNc8b8NDXQ/ETvwaFglb9PxlsWpWVs0h3FviMAAd83syH6XuDfUZ0CZuUXl4/uRZKnSS55u3bma92CpJrPfAikjVBNCwstZL3AF8ej/L96diuHcsa9zRQK1B6Jt7K+Fkh9lENsrZE0xLopzZK1eulMz51GTb6smSi2821zejiudzTp4k1Y1+XGCOz1fl9WynDSHu9TexryWUVYPi2dQOTLIOXftAemd6QjtdRVHVj4+wpzwbMYHZVJ6bvZ+2gdbXVtcBLSWDzZYU1XsmdHUV0wBzPdEpVSJ7vkuynr7kc063B9/VUHegn30kzislvqKMpbeoJ3JB7lw8PNSjwomjJOhGv7C57Pw3X38TXzY/9zb/tvfYXzG+dTPQMwJIDx9G7AqwUCAIBcfJ9g//8I8pHnTJIzaC+8OkOnv+TBJT9sAMqv37ptuUPtbnz1IhOnvxUvsPv/770FAzzxKjp69ojdofTpy4/KNylx/14i7R0aOT5KHXyBrZN/Kwg4Ptzt3vYgBJzOJ5v3k7m0DClxvj2CC+AqNz58/ngIQis7cGQXoYNoWsXsmYWtqxI6faH37/x1IcGuJYSinDTdd0YKoSNWNC6damz8Yfqd4f6EypYm0UEibhyQTdknDm6FVqOsnmTuKv09YXgNngEClcZX0zkeMcn+gd/srsGV4Ow2FhKASPNu2z588SQATdXlt/N2U4VIlen0maW3tThx1Om8JGtUGhRg75tWvXUwrsRAzQQ8ivktvds0ejbw1wtSY2F1qdZ5MDs6IPYDTOy/o57F3/T5qWh4fbsWM1+BKaFOpRb00EPJHxnBxLgtE1uEVBi25/JBE1503kfmn4O8iMo2zeZrd2AqTu2rvqkb8rup3krXjAOzv9MVrFrdfMr3pTA94gnKoiZr1wyozh86cv28FDR9oWhH5qrC2tVGUhyKqeq/DZiR2UypLks+sfYvh/8dd/k3LspUuXq/lvCDL3NPuTs3Zwo6h18lQCWvcJYb544Ur7t3/7fbt/716qC+ZGCP5fvUFDYuiPxKF4T7S0TozC3xqkNvt2ro2NVAmfQzIb5OCMas1C29pt7eXrN9njxUmn+ESBrSSIt7fW36HeHf3F3tJvwYkDIVT4rJ/5GLNzC21yvOhvrqsEH2ZzL3/7t79Moke8A/UQXVRV6JtvrgZhg0KiD0FYR4bJR77J/aEPERkRrEuUBU11rmruiLOmvL44V/0jrlMyqgExVCgzVIb6U8mByt6/ez9I6ZnTp5PsBfHi9FTqBFTU7Ta3ggDeuvtdO0DZaHO9TZM8jxxt9bcxvgJE34fiNgYBft02lkvRJn0ISxp8yULXIEcUBOtXZ9jE6IPvelOslSrpnztcr4n6YZSEiJ6UDKwECnInmSm1RH9bwERn8Iu/T8AEVQktpJI5ya2zaO96T9faiTgUFapEWjTKVs+fc/WDAlWaUYfIZ9fk+HUzvXpKS5Kbvu3dFOT24r5vVkVOAp2KpR7L4cH2yWc/a7vbG+2Pf/giVL8XL1636QkAxmr75NOP2p3bt9r5K5dzn86oAXxstyTiu+/uRmlItRJVssRVUD1+SNismzWuPolCuTXss89UgDzbldXFzM85HTGUO3GGeNzO0YsXLyPoYQ0FkuaUWD8BacCLkZH2HbBttaakF/VGgLI3719zylrWERWP864grpp+KwElNU8hr2TX04cT/1T2rIZl7gYhd148B/LFerWigqnH8ODBBIIv3rxI0lKUP+9dIAF/grv+zVdfJUGz71XB0LskFLe/u51Kv+DMNbDXwJZOcUoA5boEHKvrBVZYWzRkQNqLp8/eDcme6Elej/RAMhXo48eOtUWzpTY2QzMkk2zf2k+dqpuE233Zlz/99CehEQtm2UbnmV9AJ5X8C1z5KzQtAaKqA9toLQWUVLw27b8eKNgNvrTvBcT8w9BgS6JMaVGiA4pXjRJcp+djwTDSGuJ6YH+BGe4ZUKUlaq/BjT0QUD+ZwPHSxYsJRM3CITrjeTv7BAvEGmdOnwnib431O+zuoNrUANuzZy8kydFT8ubty5xlgAKfw0dTVoScq/J+9NOPst/YBHQp763aeOjgkSQ1SSY3qr9xfmH2Xc8LO0mpThU1MvV6p1ZVR2swIh8upmFfR3sDk8Uvl39ytnpBPFPqZVvFpEiVc2k5Qx2rp2rrXeDrbHTDXiWEZrGpWLGNZ947F/BTlTliFzs7eY7dkFM0PsG+OMG+lqQMjw5mfphzI5YAhtnDwD5+VRW3lNOW8nypcHm/DmQgAPP8eQ2+TN9J201/lyS6ow2zuUVZL+rXn/ctFmPHHq4exk4ohM0R87hfz4nfLYGpGvaaXsG+FpvFTjuX1t2edN5UWDxndiJshhFgZ+0955SwxmG9uJNAqicZSophhN7F76wslbKmuBew5Wd8l6GdfKXWhiiZDZZioHNnMDc7nL7fpeU2OlyVswCHK2sBvt0P1ozYmH8s6XmzzkohdGlptcR80i9ctFtgtn4/8a1zIu7gJ+wpayBpxE6RpIuVibc4b2JxjIT/9X/7X9p/+7//W15z4eKF/M71o3QWRVK/71Db1OfVWjtxkrIj0HUp9vr5s5fNXKnjx45HDOnWzVtRS73/4H4U17AcPvzw/dDwFUju3LoZ9tHZS5fb3/3drzMWplT6AG4lOmVNjp269KNylx/14i7RefHkTixW/7DBQ9W82LezlVkg3179KqgmCVcB829/+69VPcnQpv6UexktG7uT4E2jevTTq59Cyf7DD65k8ND+A4fa7Zt330nt0rLvyuseZsfr934OnN/ZkHpvFpZKcUSgbHPLDCuQLjSx47O6rqpaFALHgPqZgKN6fxbyNw5Dx533/53qkgDPvXQDmbwPrmIn8+iQJSM3E8C9r66Ho941SmeS77BBaSh3xUt1HV0jK/leDoxAgNcJ8KuBbvKdRLMM3WcI0FBzukqKANL7vH5FVvpAD8E7lGeQhswgLZyMyb4VeDiMnBfnLEnE1TVzhBJTNaiaANwXxyCYQWPTR6DRk1NnfCqY+6HXYGRE8trRNlCPKohQnev6Zyj3+RsldOilKpiql+oIBFgmj2agOgOhUgblQCcnKBgtBxWeOVDTi723fRD1sOUaGieA0H+iN0ciB23m8Hd3thNU/+xnn+eezOioYHE7B9X1acDzubjW5y+cjeHDN4VMKvFK6iNfvroW5ObcuTMxYp988mn2k6DF/ii9/4F27da1du7M+aBynPrRY4cLzRkqEYvltfX25NnzGJyHD+5X1WZTf8NwO5aG4pV24fzZPFuGxz49ceK97DlGS5Xt0BGUl7mgdoL4VNUCFBQSGrW4ceIgZ5K0dBTB2bcLSXaoVqFGWv+Fhdn25MmzDABubTBzVzgJ1LYfpHcLzLA26U8bHMh+G99TJfmuejC6Zzi0TknUkeNH87lQs30z+9NDpwpEnvXunTttYqroDRC+zbX1dvjAwVTmpg8eKFS7Jx7i/aPut0MNqhBVlTIB9Iu3b9rxQ5rtnRsc89FUedgce8B72OP2NCdZYifO9/7cI8dRzdOD7+hgzon7NnSPvarG1kIWBbMSXvcVdGt8PNUqiGzXS1bBtBkDRf2zNpublCIljtOhcKn2Wseup4390FNU1Z+ZHlCzWcPfevNONkmJuvaZfe354ycJMgXHrm1kcCiyy8ury61/lyUtB4hisndirJ1471SbJHCxuRH0e3F+MaqZI4OqeK1N75tK9W50b83Kot4jKPZcBAXQ1C+//DL71DiBjlLaUUqsSw1nrX4u9wo8CILrHPSG9l28dK4dPFTVOkli7KPBdiaCP3uaYCuCG4Ya9tm3o+1Pf/wi3HIBl7OoJ9Q1oqNCkjNcE8l6kH8oxUdVHs/AMzGUmp9gz0qgYDDqb+y1vef/OyqgJKUEUqra1vHm7SXJhEGBnew3uhX7A+jopF/dL/TefJUD+/aX+tGKoPjQu8HQwD/rY61KTMdEcyh3qR/5G0lR1CpVmPaOZ89YV2DCt199nQCXquPde/fbDKqtqvLr17HpAuFvr19rH/7kJ/mbZ0+fVHC5p6jglWAX3c3fTO4jey5Q3sg8meGR0aggAgvYPAEampoZeI++f5Tr08eHosVOqlBu71ZFkk2GAquSdAIQzu/QoB62pQBAqGg+j53QR2hvrG9VJZ7f5eP4z65PQ+VpanxvAsDMjhmvQd8SDFU/5yZDSFH8euIQqGWqGx11/g9/+H3bN6OnC21qMMmTJJldxRSIDz10KGuACWFQ6OOnj9OPYx+IX9gXoICAP4MV9+yNLdY7xiaQsT9x6njmqUiynEt79/33P2i3b93KnkcrpbYmhtHrpMpdNHfV/yO5vwNHZ9que56aivCJPXL+3MVS6dzdbY8fPuwBKOWD2RkqiNYsVcP0DxeNzu8FlC9fvK7hzb31cSbtOQlO19cWcabDR5LUHz95PBWHhw8etP37qvrkb8QexQ5Ata5ZV/wPNoCkPgqkjx/n9yihYpBu/kv1I6+kdzkJNwYDsZreIMyuR5qv71oI7FE2zr7yM4mNKlhogcOD2b8CdK+TRHSqnRcuXGi3bt2KeAk76PxLjsU6KlvWnN+uvu2iazrzzoUzeOTQ4fS3+ezF5YWekMR0+ljsW763GEX9UY80Z5Bd6FhDqxmeXJXgOUNzpyrZUuGRSDjHJTKD+luKwOWjSHFXv2f5q51I8d+98yB+1np3NhXoQarfWoQON4KFtRvWg+tzbaHtKlQMjwQYcF7sDz50bn62/ezzn+VvvK9KrYG1t27catu7u6n0OFD6h7oe66vfXkt13rrcvn03vhTbxT7++OOPk/COT+xtDx7eax+8f6X9/N/9vM1oX9nabH/8t9+1lY21dvbi5fbv//3fhG7umbPHEh33n3aPk3+BgaEqOgXNVH8D9LC/bbe9Ep1vv+4Fwv1pgn767HkyW87CJkYLKbrGs8pY+/tDO0NTQXXpSpXKaBTWzEeYn1uJ8pMA1YJzWoWQmkReCKGHneZjfNtMDB5MT1AmbveC+gxA07zZG/xXyhcbPYnH3VI/mZ6Js/FAbf7iPmvC+0Fl5ocBVShPZIEN/qvDjePoOqrkfCaGKhPee8O4OGHoDL4kh11iAdCM6u2xUR0qfQZ+L2jYO1Hc3u3ML8CcVfEY7Gmul3yzig6UL9zRsbFci0QgHFBKYy8FzVV+Vo0SYEhYfDZn4O84EMkfAyNY/vTTT1OuV5pmEFD9Il+5Xs29gjcIkXt16A4d2p+9EDQ5k5htk75CwiW7G+tBLcphVjVNRccalCF1QAUiVDyOZu0YlulpfF+I6lijIMTZa3z2XvqadKiliXZurq1vlQpeZklAjMeKAyx5gKBKflE+rEUazQf74/TRXzjkt7OqFQKpQqXu3X3wjtJUgU6JOAggGFPGMH1IQ0MJwClOCcBKb38kAXuh9gUKVE/FSHs9+zrJ5OlTp2IgixI51vaOjKa6srC80uYWlvIcrE9VxIqqQGWKnLgGPr+zn0vMo+RrK9l4k0qbZ3z4YAX5aI04v9YqVT+IzvhYO3nyWNZqaXmxje0Zb08fP2sPHz1ui/PL7f0PLycoY1i//fZa29myT53lovutrBV9p+u/6IKyAkVKHXFirAYwWvPN7fUEaFCz9GRslmMVAJm7cehADbzUjOn3GtkZcwZVUssJQUGvX78WKqHePMGSap/79d6SfQ6bzXEmoFwcVs3a2vuOHlWVmgpsB4dHksxWD0I3JHLoHVXIOndqVpApohWS1m5ApDONluV8SOC6fgv34hk4Y4YHc5Kds84cq1Sxa5ibocipcmXY3HzsHcRWMqwPwv7vHBs+u3vN+Rms4bChd05OvJvBszy/8E7qOska6eCxkfx+L+Chv5weB4T2c/bCuXbo2LH2/PGjTHJHMXl490GGQh85eigUKqDAIfSG9BlNtlUqRsdPZH9C6+7f99zG2nLmifUF+a0m9B8G+NqvnDc7B9Aw36kTKUkl/OjBdukSEEAPDhnwQ+3Rw/tFSbl8Jf2dsTfApbnFdvXq1VCsLl642L67czeBya5ZOPML7cqVD2JrM4OKXV0zY6J6UHDRrQvk29p79pVwooVAEnuTuCMpWypI1YNYfXKdQIwA+t3fGVzbC0aiBHjQLCoVLBWwoV6fRl+q/AKZl89qxo7AApXK9yVKUpUHn8sWdo3gUFaBYSSk794t6eipAmX4Vudbz9K8HsDeQG6dU7FBJNolmOh5Rhf0gpcayFx7zZcKATpwjUqgbLfWjp4gRvAw19zRy9GA+CgJObofoRMBnj1vfwBloMSob0kYNyGyhiAbvvs29the6Cibx48dSpJqZheKTEcl74IxKqkC9qq61jmNQp0kf6cvypX+JqMO5l4niAS8lXr9wHAAACAASURBVHqoNR7PPnAttfdrnk7EE5YXsqfYDbYNECngHJ+YanvHJlPlX1yYT7/qv/93f5VKsB4FPltFxrO1jqper1+j33yfav6dO3dzfRJAlD7PRh8iH3Tm9Pl3yDefR1X26ZPHJWDU85NoiWIflP0CDtbim658eCX37iyIU/hsdGVrb//sbK6n0iCx50cDNAdEXMj7d8m2oN86Cc75ACBAV7kRPzi74he2TvXO+kroI1T07Gkk2tPXtLQUsMr65jU9oRUMl84niNe8T/XpjYRiLS4BEhcYU7P4nDMALfo5v3Xq1PEI7migZ//27q2e7rLV/XkG/Iz3DkD6/feJEYyukHRWRWA366EykUoHYGx+LpUGe7Uo+tRU55OwWuMwXUZHEm924K57s3Y+0PtLGpNEDA0kaXYf6NYZeurngwMBHLBNVDv5PWAMipkZkfaY9zPjaWikVN/YJGffPbD9gDRV4smpmXexaweuVBxYs4nETmybe7UfxWWukd3z+vQ/HtiXKtSv//4/tls3bwRwiP1KR1a1ebA37h/QfPDwgTwDcTE68siwdhPA0IswPNCdhXmu7733TvToglMBSNknAkkF5I8mQY+PGh/P7L3vHz8KM+Wzzz9rn3z8UdszNNyePnrY7jy4185f+aB9/vnPE4+4N4wKYHeXOB46du5HFWl+1Iu7io45OmkY6+nwp5wk29rZaTduXKvkYW4xCDtk2Catst94AiwHEZ0GYiG5qcx7OEbTQ/awNjZRvBbak++fhr6mNGtjp+E8A0FbGzOQCtITBZgqa3Zofr5vZVgFm9UUWZUbm7Wy4lKocWj8zPv6uZ+lPEsPXaISHXiBQX+4keEW9pp9/a2vmudDjnE5Qa0N6z0ZV4Y9QwxDaYHI7vT03mtYlwBJtm7zC+Z8CbZr4BNZ55oDw+ng25cKiUBCtWqoJ0u75x0NzuG0MX0W48jQ471bexUNVRnOquvx8XnRsN9pGS4n23ZNNuXly5fa02fPMiBwRWMfmlmmDtdgPgZa4qRCoxfFs6g5RhUwdP0V0AyosN/7e+X/quoIEuq5KUVXsFEKapw/Rw8Jn56ZauP2Cp5rb+BZlKdUlFpV3TyrEepFvb4gn18VvZE8n2re1lzG0FVJnZPK8K75Eg4ocQIIlMBzrN278yCNohAnawlZsfc9W3SRSpiGonijWtk1JNvbL1+8yOfevXsnhljAJjDPpPPt9aLA7OzG2AZxV9lA37EGA/3t4cNHoW5FNAEt0dC3lbous1DOnH4v6+m5outo7mTgBMv6tlBSwu22tyZr+NqD+4/ax598Ernp99472fr6BW6afFcTdH/55Vft5Yu3NRtlbaO9/8GVOJONzbX25Rdft/VVw+5225hZKWsrmVbeDbnszkrOZ++MCGg1vEetZngg1E/lf/eU2SQDRdlK1fHlmzbTQyhxsDlO5wJNS4+PAKH6t0odMcGzhnMSlzm3NcgOqsk56UnppIW7frL6u74EugWYEOBAtatmazbLmXMP76hvBnj2pFQZ+wzPNKHbDIyoGFZF1ms63rTE03p6Lz+rpH+7LSwthiIpKCw1wPWcTwGC9S5p9qGoZkXBMPLGpfyGtlDTrSejpCUIK2SzKiKRaKYMSDnIeZ+YemdP7dcFim37p2vd2VN9i1Pe43Wc1yeffdJW1tfb9MTeVPMAK5vrNXUb2miWCnrrtRs3M+RNddWzcHYFSZQKNZGjv3CqbHpHJYrT7a1pUuDd3aDTqFeAkU4wwHV+9vknUY1yT4WC38lIAhSMqmZw7tXDsrq8njOFXnTl/Q8ys6a/UcmrqriEoKidu22ErPVrAfBIps/rP/O5zgcENZS23ppTiFJ5Rd/pBGognmxqqGSGp74paX3XWcDIYlVs+wt8SLV8vXocM5Op12enJ7FktofafjTEt2/e9aJ4zyg8WttBYI0q8FSesfOrymi2B8VSVWhJnF61VP5S8VuMNOzDe/cSwEcRDZBk/4TqNNRm35Stehs1uRI+oXxYNOHRgD4BL/RMrK5lD7537kz1kqmkLyzWEECzpvYY+jsQ+e/ag0Nt9u2bVL/tbfesWsp+oRB7DUDGdZZ/NAS65ntYlqgo6icw4d7QRcpkoYvtbdtbG0nefGU+R+g7hfDyGfujilj+nYhFzvPbEtSAbEels68lSLMuxAYEpNZVj0EXkJtPtrFpthlFqWdRkJqcNrh4Nc/j/Q/eT6IIJFKVyjy7TZSxpfb2zWyqhRUW1PnopJddl56V7roBStYBmCux9vxQlgSPk1M1PyZUp3sPk1R4Jl4rAQVK8GFocXpqIPLOPUCFLT24f18o+nxrmA5m7z3ne6q3iD1F1+VLSOsnuRoaSdK0tVFDaW/cuPqud5DQhGfNnovT7IX5VK8JO2jAB/Zq1mejUDXNdpJgF21XAsGu5R4W5rPH3XNHD7UvnCuJl0QjvhC4MzGefr2HDx4lfqs4TS/NclRE19argsW3868ds8d7Vf9c9Qm6dg+/Gv31rq71mBFFS3euJVyJIXrKkZ1YiedQvU7FInGGJC+AJ/uUTVcdjhLr3vEIsJS4h6S1bDv5cT/vPhvrAOvJGakKYgEE1lDc53v3aD93lGniIJ6ZNaikVwWNUAfpa73hs+96Dv1t1DJdE9quiqD4dauEDvgQ16IQ4B6KRl0VLTZTX5Fn9N6ZUxkADHCqGYB7InBlLe07z1Qc9P3DBwGj45PHJzLnjW0nhFS9fAOh0WmHwE46dPhQRhp88MH7WZujhw+17Y31trK42L769ut26cOfhmEj0XGOPXNgjO/99xdJdLqKzm5PZcwHb2+utz3Dw+3rb76K2ozSq2ALv1BzO2cCTRMoSBg0XqoqdEkGxCI9MgagTRkotZJq0LVvr6e3hjOEEEGXg0LIQrd/aCy1mKUqA+HfbfjFL149i8HJphBUrBai6nNsCofBYbRxKgiGtjN45SD9vNNl74wyY+KzujLi/PzbXmm4BgHG6G+WshhHrqoEWcZj10vk2qMp31NQsrmUUxOk9egIvuckXY9NzynbNBkwmESnlDkywCma/Yw7upaAqpIuG70MhwGs6zHIgqhSFdubrF3liiGEFpOaNWBNEMTBC1R8XblyubJ+6Njmev4WEkKFKwmm2RbbjKkSswQN9aGkW31+nAiEYpkRLEpER9tx2AlZ1EFWqduKQ5PMWd/i2EuAh+JID0LOosS0m+tx36oKXvP29VzJuXqf3mRxhxOVCUqnYsQIOagpueOnr1NHOZoE3N6kvmKdZ/ZN5TA5zBL2DLpaEsRMpTqpotLRpiRO9hDql/VwTZFYnd4XlTVJjC9OTLNvKmcHZxJESGz39xxC5CMl3RtbqWYcPHok8ow4/+FMR3LVXkK7oWZTEtpd9aES7B9oJylHb23kvVYj/EBqtYIEaBtnrwI3NT0Zx8koo9xASlVbNYyjOh45fKjN7J9Koveb//mvbXfHEDtnaqS9ffOqTR+YiXPlAFyrZ28drFfXONq2WlteXcx6exAqYigFDOj41GTQynCwR/cmmJA4QEsrEa6GeQbdvhHohMrV6/Eh0GGvUn/pej666pEEXFIP4UsT4/BQeg4E99bSz8gqq14w/F0/FHvR0e/sg446FpWrXg8h9KsL0nxu1zRdPTNVKbGufocLbn+bbSEgsV/8rS/BomfFsXs+6XtrEpCZIH9sIbSVXeNINBkDCgx8c23WrexANe3qefLlcwZ3S+ACIgsQ0Lu1vbvVpveV2tocitBObxjyxkrkOz/46U/bnsH+VO9UB/p2B8KzN8l6ZW0pSn0vn71MUGDNBFqXL19p165eb7e+q4ReoOLcc6KavCWS1sM+UWnkQK2lzwYGsHvWzLqjn505e7JR9YS+OmcqbRKPvXuAWds1ZXusJPfZoYcPUHXX2pGjR9rD+9/Hto+F6w7I0CA/lGqJRIf9CBJsGvvOZmyygBBlqqoFpbomcHZ+irZYQaT15UdcV1fZgeiyHf4mQfjOblSdBL+hLB0/0qPeVKN5gVjVgxChg2WfuxOb7WfOBNuQOTCRkC2qbijdq8AIwIp+0eXYJ0HauYvnst4daAbFX11aDu3XWhHpUWFbWy5lKPvHWm6S8e0N2479oMoZSd+lfB//2I8qs9WOn4LW1gBKFVR7z1R1whUdT9/gX5VNSC5wseth5esEXErI3kNV6NnT59nTnnkh9PwnP1agQQl2qDwUMu11Y2Pl36qn9u273g22fWBgpO1ub4YuFvr6ZoGlNRGemtlIBhMCAIhMoA0ZYBvAUIbVVxUEiLsKAsGA9bXNVPRRedFtVbzte7K99haFN5Us8YQzrcqMbWHYp/Vhh9il6rUoYRiJs/iI5PzaynqeLdC2GtpL6v/AgZk2NDqQnkqxgX309Cn/3xcGg4qUWVk+Q8IhOXGeUPDQ3pJIRxVtX4JTZyP0bcMiM4ByKL0jfJ21sZbpkVszd+91zjwfU8NqS2lR8stubllTyRN60+RMe/5CLyT6U/k+z8y+7YYeq+jYr52wTnxhT6LbGYPSx16ZE7V3b+jVXTUkamED/Rkwj0WCglpAcalSGjuwtDyffdC1MFgjv/MebHKNASgWCdsvDu2GbfobMRC/oIJij/il5yb+q2RpJGeo2hKqP7pAmYmcc5W92LE3ryrI13s4j55WfbcZy4EmvbsTqfMSIHme56wa5r6rylWAbkeb9p4USo2kEDd4bnwze1iVF0kfn1i9o85H4jgX0VfiE645LCmv6VXidvuKFVXnrHonxdYRSkjyOZxzW322Na7AtesR8loy6vwQG3v3zv2AbeKnC+fMuXyceIJCofuPgMfN2/G1QC92FuURECluE9N9/rNPI59vns6Svra5uXbr3nft3KX3269+9bcBGwoEEQeUvWI3j5y48KOKND/qxXmSrbUu0dnprwbbVDV2tjLV9Ouvv4xjnXs7H+UTaCy1JobPl6xbNoz7LZDqskv0AShAbVjB91q7cf1mkBuzOBL87h0P1cjmKUSmm3VTjihNvNSHUNJQo3bKadn4HIUDYvNFkpJSSY9jLfgSEBf6WPK7prYKdiysYCWGveecOtpVbbBKlrxvVVpKOtT1OGyCLUakqCtbCWT8vjjM+0vOcW6+aDy9YV3Vz1OzRyJQICiPwtp0Al1BqsAIV3xsr/6b1733MPm4KG1oc66f07LpcGUZ6eLKDsVg+GwHNrSJqDiZ4rvYPvn0k3b16rUcrighra7GgBpWBqEwAO38uQtpPo5K0moppezuFrrAOHOO3r+TgfTvagQ082Eia+EL9a36eTgrlRxVoJIwdljdNwqJTQ4R8GwFkB2XXvne89HwFllj8whSVkZRLAnnojoUmgKFwZGOgsresRr0SA3q8ZN24eLFrLVmUetn3V6/qjVU8peo4Z1L0hn1xYWilTCWnQpUV2blNKGvnkHNfeGIprInvL/Gb+VbvHlGhGPhaDaiDDbS5pfn26NHjxOoV68C1a63MXK+VEfsH59n/TpHYm/7sv/sTZVMiL3BlZ4/uWNOSPJmFg8j5h2hPc6UyinHqffh4qWLCdIGhwR9m+1ff/P7trFJEKTmqkBYVE39ThLYBWLW2zXpD4kc+0B/j1LwOJTQpcWFIEQSz7fzs6FLUncxHI/8e6goERvZqkpm5Hi3IlXp+agIR51QQLi0nNd3n2l9U5XJ3IxSUFzEaT94IBVVbrVT2PIZ6GOu/dChI0FNM1ekRz0N8r9Vku/uzeudTfbMa7o5U/Zz52xLeUsVpxyi/c7mpWl6ZDDgD4lQ71t9ZNXfIhiyx/xckofTbI85r6hgXX8XBLST8LQnXCMFQzbGWRztKRWGXiEwX1lte6jz2f99heipjJl1NDVB5t5MraVUdM5futDa4EC78N6pZrK1Rmzce8//MFlvAhhnT7fv738fTrg+Cc4MMvvNt1fT56K/riSWq0LJLnZVVXbHNfvPenWKiuhFgk3AkP/eO31cWpik2fl0/yRROVPPATXUtRTCvZRALXTi8en0kUmsNndKihuYgKYkQdntvV9mHu2pZJbdjcIYHvtKBR4l56ri0v9ORKMDujzPGiRd5y7Uv9XVfFaobVEfrebm0HGG+hMMA7vsY0mX1/uyjwmCAACcFUGAYBiQ0s3Gsi6ebVDr1Xp2zgR7fCiJ49s2uW8qtBjvkcHX5JM3NrKWQXp7w423Nauj+pJyP3Cw/fb3v2sfvP9BAi82s5Jv1NeiOUV6+uWrrN1J81AW5rNGeY76rXYElWu5LsmZdbEHI0zy/MW7OSRli9m8AsdUWp8+lbyScX9Rc8V2dxOYsyVAziD2BsH2xDZqrbE5iqJMVcOzc39FNRxra8tmXdXQbMCKvSdY7oZxsnfeY3FhOcOQq7/UjKpiWwjyVJzf/+BSW1iYiy1cXd1qX391tS0tzbfDRw7l/VX49GYQLFheWWqHDh7OkENBKtU4NE90KEnM+XPnc76sqc9iv37zm3/N89/eNGx2PBQ+iZ/vAS9opCo63s/zADBRMPRlrwKVJCDuXwCfxH5sT+buGcLoGc1MTYeyJnFVVZGsFHBaUsOAKH1BgtNQk2ZKKhq4VCCqOU2qJ4OxeaE+CVhDgapm84hzzBvSXQIf1ddVs5Ii/rGupaCGMtcZKdCu+nCKquv3Pq9Q+xruy652wLWzKAEoKlvR9N+88fxV3VGaJM/V5N9V3a1zBxRb7xpS+yrXFDXAq9/2Kk4lTCA26yhf7G0CaSB1b+imWJWfLOn0GsPxwfsftpfPn5da4rPHbadvJywaz3rvGEVgSo01gsP3R44dSWLLN3lWBUxXpd6eehUgezd03QKnUO6AwBUzqpKs9URMxEzuxb7vYifrn7EKoW5SlVsLOHn2zJlQePl4Nk8V2x5R4URntEc6yXBr7ixKTKOg1/oyVkDFx9965u9fudSWlhdiZ9HJMEP4lp99+rPEGWL7hcW5gAbnL1wIYCYpFm/7tyHwM/v3pe93bv5tzuMHH1xpH3/0UVtfWW5vX71sdx/cb+9/9Gn75S9+2VN5FR+KL7tYsa8dPn7+R+UuP+rFXaLz+vn93QQivVJSAjHKJQMD6dGx8RxMClDQE8ayc1hK7oyKcikeH4Tv/PkL2dg2CadWlKeWgEKlwCKtrmwk0N1tOwlYqe/g8dqUXTO0jfnnpfCt3R8kiF2jwxtEaGQkAU3npFKR6k2yLmWLgXfiAgIowUsCh57igwPpPweKUeJ4GaVCn2sQWIcSuA8buxqq+qMWxvD6bK+DQmrU7LTgfZYsmvrH2bNn87oXr57H+TFSt2/diUqdcmjJUldjr83vMxgG6+B7G72awkk36nWZzs+60rn3Tg/H4UNB+YKW7OzkkFEUESyXBvpgO3HyRFtaLaW6TIwm9b1YRuvF81c5CKur5oocC71KBaeTiyzUoYavMkDeF5Lta2CwNPA9ewedIWcAoE41FZjcIsOIirKRYI0amlK0nphThhWiOvZ6rXSLeT2EzGdAJzjjopiYP9Ha+Qvng9gI5MxROXnieAIUjpdCyvsfXM7e44Co3HXS59YL+q8J2zPo6GyMLjRTEmXd7VnrJ8jXvyAZsoYdim/S+eYOgzQTlNX8Eskj505ujQOm1gTxsb7omfa+/atSmjlM2wLget4dX5cIhIAZYOBal3uN9J6ZacVogoVQb+c5GDQIaVGlct3U7KB8jL/mWUEWPu+V9y+Ganr96u0gp2urzpXga6strqgmlKRrR4P580nOAIOvv/wyvyulO3SHUqqCQFGrAYzEqQyNJimCQJ45c7rdv3c/AVnm6Qh4ezRXPGx0wutXryahtQesde4tgc9GEifD4ThIspwQO+Xye/fut8vvvx8aR2iUI8Oh1hyKc1hNcCbZF0Ck/N9ToGHH0jSeWUH7g6S6Z/urAq8e73tuLoEeUQv7J8DQq1c9OitUcjVStJJWqCqUvxrxl9vM/pnQRtgANCzNyVBnNqXrzYGAdlWGOht7U+GEVgao6fX8pcrYU50zido1aUoF/ozsGW7b64W62pe1bhvtwuWLbdicoPW1duumWQlVcSXwcezE0fbw4b326acfh2JY8vMT4ZmPT0LubibJEURKqAFV3l9w5fl19rOjWAEa3KeAzdnr5kcIRM6cPdX6+rYTtLu2KMyZR2ZquplSa6ttebVmYf3Df//HgGBs+vTkvgypjurSgf3pzeJQK5lEt6yKjsTY+6JRpJcxtNeVd6qbBYropymJ/IxDIGPdU8Jz3e4xc0N6ghMCQom7fYZia29Z2zZQNq0qfrs5U5BgyZZzmAHA05S6qkrmvYFJwA/Vic73+HxJjjUVPPleYqMCtO/gvqpI7mzn7yR3c6/fJrkXOK0QtgCkraxE8ODt69dJhEbH99bckt5cuAIdBZZ8SlGxur4kYwdevHyRqq2ZeJ7TjWvXU50tQSLMgZKu7xgPEgVn2zWovLb+3dBvvabzHSppnn3ouZHWHc41oLeQ7yexnD6/KKWWQlZUE1ORKcDF+w8S6tF02KpXY2V16d38Nr2mkpm+/u22vrGaCop9K9lBfWXjAqKNj7eLly5ECENiY+9/++2Ntry41pZXFkPjZRf0WPL11t8wSgmC+0MZ/O72nbwPEMu1RSI5e736OPm+O3eIx/QnsSG44oxjSkgOnVOiH3xDAOQ20H7zP3+bawQ6+Ik9EeYKgHVxKfv2wKEDSTTYJPHW3OzbMGDYtKo4FZX+9Huna67MVgn16P8Q7L59M5/z7pmjJLHN6Hn8Onn2vXqmelR09FTrCaxjz5Kw92YXdgqUwDpgh15Se8l9E3SRTFa/MjW9iSS1vu9AXt8H5NwlLV49xVhA1VNaVTFCAV3VPD2NqhublTCl3wVtdkhlYjw0/PVeH6kZZ+7H79IjzbcuLb1TIe36sSXYXd832z45WbEXkKqjdxGgeHDvXvWMYALvbieBwAp5cE/fS83oqphgT4J6z0Osw0dlJhsQr6eYloRjGIBQtDLgnzMOhAUKSpwHhobaTz/6abvf6xt2DoBcRdc0u1BLRKmUOXcSr9k3b8NwYh+JuegNTiXIgOR3M8CKDl7V3Uo4rXeU6qYmIg7kjIoZzpw5lWfmbNy+/V17OzsXO3XqxMl8NntiDAE747qpdnaguoTL2dxH5r9vOwq6n332STt89HBm+KwvL7XVpcX2/dMn7aOf/Tw9boZLFy1dQQF1TRy++5dRXZPoBJHoq/6UZKfkSfv62tVr34aOwIi8eo3DvJ2gPUlCf3+cu638/aMnNVxwZCSBm6+upGkz24x//MMfWh/1m1W69/iPKjXQo9E4MZOrPVSGLoo3GrIE7HPzhZBvFv+x6Ccm0JIqrF6fji/e9el0/RxBZk0H7ikBdX0mHcWt40NCtGxmSiyRFBU0JYAbT28E5+VzVSMYcMGqLFdih9Po4cvWIS6CLsbQZhTw2Oh+r7m0FDE249z1WUB93UuH5u7sUDAzFKrUeSqpqezbNQcd8NkGQQ0wPPNZ74477xp9pgOFR63ZUlIF2RFYakD0rJQXNfpHSny3L3NZOKmi3exJVYNSjeB7eromzzvoNb26uKhK/da+ONXFq8W7LQUls0hqyKd5L9SS7IeijcjkW+YdhMqlOXJiMusbdGu45sIwvgy0e5Qw20eCd5+lghGBgNHhOGkIpmRXCXV6ajL9C8eOHY8D093FsDE25h94npX8HkmyQR5aP5F1P3a0JoYXzaJkgz3LqGaN7kmy6pkwuoy2/QW5bIMoPtOphLo+f8f5jg3vCa3h6MnjCR5dk2BaghwUuVXF6sDBfUUxXFtN4G1doSyefdfQPjE2mqRP35f9iDZifYkgROYbJ3db5XH6XW+Ke5DEMWaemzUUXNsP//LP/1qD/vqLQpLZIq3EKDphj5ptVH1R1gR95sHde+9m0+i1sr8NZFOSv33vTiQtIWYP7j0IEikYZMSdYwlXKkUTE+3Vm9dtp68vDlhDtaZvTp8SkmSrBsYSElClKCpCnM0ewfKb9CywWDVL6qB5pqH0WPvxXlDZrWVVHgV8pVoIubJmbJYEt6McCNwlK9XcO5mkI/aoB544ZxBKez19ST3qlGdu/wT0UL9Ak10uqkFNpFe9qtk51tFe5bRVKcUC1rAAHipAFfQ58yo6QJf0n6UhFkUPELLVBp2Rof42NTOVxk9gVEe7m5yeaJq9SaTun6pZNU+ePm39fUOZXD88iso02Kam97a3L9+EYmrNocejY+Ptf/7Lb3pDdatPip2wd1Tyq0emqv/WsqSIJb2FGndSun5myN+eMZWu1QTqHLxzxHZO7J1If8rt27fbL//2bzK64Ms/fRn7gyr64tnL9HMKyo4eL8GEMFB7n93f9OPUXIfM35BUr6BVDAWZRm22Z9IjuqHiVhWzquBX1VKVuyrk1Y9S9Fz3oSdMxX0jNkqyHL+zVT0A7ID901X/O7qapMg62xeqPd1cN3QQtLqu+shn8g9QUxWdYiVUNWNiejL+jo3LPtL3MTff/vqv/ybS91t6Qgm5kKilWDcxyey1N/PVR2RvukYqZPyUYDnVsOmZIP4Coql9kzmXnpkKHHT26fdPi07ao9d6RqidkH8BpV40ctFJJEkvC/53ttvSAhS5KIEdA0LgtLmFfs5mDb9rjnb++LayJ5XkAagEn4VmV68TnzQ2Mpyzzb4/e/Ek1+HsnTl7NhV6jIPVNf4Ti2KhLS8StqFk1QLcCf58tqB0dM9I+/7h4/QrLi+vtQsXz4WyBgTSp2Yfo+lIol0boQFqZH/8/Z/alfffjz2mQuW5q5ixofYPUPT77zEC+kvw6DURJkp6+nT0BD1KxSvy23z5SCUuX335dSog/QODYcIsLa9kT6aXdqDmtblftGvvdfTwscRPNfh4JmCCpAs4gVpXgkhUKvsS9JNpF8ssLtVQTAkUevHUVFUpMjhzg8z6RE8JbSjPaHuXzP7+2Fe2sWjG1e9cyXIp34a6u9UJ9PO2agAAIABJREFURRXQ5ZlFqTQzwqp65auSovIjGCH6hULN6g3M5Uv53M2ITZW4jM+1puxpRzOrWGgkcUe3x51B8Y5zWwNbe0JR/cWVkFuysRIW9s1zXVla7VXGnL/q4Tywf3/OkfgGeKSPukuQ+FiJM8phB5TsP7i/3bx+M0mhZyK2Y9+TBAGpnLfJmkOIXiYWszbiG1cWgam9ewqgffSoKHg7RAGe9RgIXfzJ170ucYxeP3UAIswXghZjKM7VY86/VTzW/05Uq+t3j2T05lY7dfpUqk2l9rgYwYEjRw9n0Ci1TwwjZ9JA2I65FGETLQcjo+nRJ8ChMEFABx2bUUYFBUIZVG1Y6KBe3dev2u7mZrt553b76WefR4yAGmC1BJRAB/thX/xlVNde3Nml2KKc1GXgKjolYXi3LYW/d689fPykraxshGJGgvD4yRMp4RXdyHCzav6Efrv4LkjPtN3+gfbHP/6pvXz5pu0JTWtvGx0aDhLloc0tL7SRPaWvX461qBIQaclD15BOAUNgDPm1SSENDk247SvL2TCMLcqMXe7QQVOUe1dIEa7UIeoQ6U5hi6Nz4KIWtWvwkSbL/cliGYkOWYL+2HT6Hmzy0ET6B9q+6KnfD+fdsKiieZTKjsMKsWZ8Hfi53vCwqH8sV1LCIQn4oMXhbe8dC00JyuQ9XBunJPjyb4o0aQ5MQFcNvTb7xYsXqzdh1X1st+8fPw4CqbeE04L6rK/W0E5Zt/93uJVHOXX9OpDUTI6eGH83FI3Tt0ElC5rKuwa7rsm2a7LudPDTuLuxmmv2LCczCA0FcDdOGf0EXYVih/eE8lQwWwcyNCC83d40dOumnO05daoudZ+L7Ze//GW7c/dOnF+Q9OmpNjww1E6cPFmc3XBCqzfj3LkLMSYdFdGhtm/SzDlb62N2iEojh6liwSjhoRMTiBzoQiliXb12ta2vbraf/PTDtrZWQ8A6iou9X8HTYPvTn76INPJ3391JwyR0hOKRRIdh9t5eay9oCt7dKd6284fycuH8payd2Sg1CLPQc/cQykZPXWVodKTNzs/GKEsQlcepD1WjYwXZEBt0wRvXb7cHjx4Hka29PxHEiRETjLhuhr7rXRAsATYkfc+fPq6etaNHCsnSz2Bek4b9yckEYiORj0Qsk0RXI2mqrq3lPq0rgED1KfvCNG3qNdM11dne5mhRHVMV3VNKjukRmxhv+2cMs7yX4C2BN0RxrBreO06351m0ieUM2RXUcAzs081bt9qJYycSFEiyqR2dPHk6gQl7o9JQzbclKd3RCjR9W8uitNWsB9fvdV1VwJklWGGQiABqR6BAtnt+KSimZtf0EfTsZSfU0fHVSXvas4CJpV4/mvXupOLJGAcI0JS+CwEvepE1LbXHkvy159O4vb+oUEmIhzWlj7azZ862p8+fhkutskp23f2q9EKAv/ziy9i5pcXVNggs2C71K0glEKij/aVCbGDKLpWw0+3GjVuxt3pB3PuV9y/H9nbiHVVJWQwaSQ7bl3P9Zo5q4Yt2/eqtgA8HDh3JdTif1tPMFPsofSAoG0l2qDRu1jDTtdUkDGiofu8D2ZoMvW2VQNcMEFSVXgy2WzbBfVU1qNSzJCOStI6S3NHcPvv00/Y//uUfaqhmZKL1oYy0pYUa2jo5Md7mlxczf8s1JEFaqipuF9hBowmwpOq9VD06Qa/TH6nybTZbScdG8ayn2KmPqGtQZ88vXLwU/yCQEpAHKTezK1PqX0TQwDnueqdSnRkdiY23L5zdAt0AG8uZZ+V8hgZJHEKPa48SHX7+vn3xb3zVqZOn2//7//0/vd5IQ1r3Z33tO8EuRNgZTw8UquWY+wJcjrbtnqDMzP7p9uLl6+wjYB//Vf2ehkQulqrdQClO2iuCuoghtJaAyXm0TucvnA4FSgWNaua9+3dKdfTZs6gGahC3FztKmETYdf7il7+IKiY5fesnGXJmrOGNGzd74kNsQM1KqvOmwMouTkaVSlUolRvqegMD7fbN79r4+EzsVganGq47+zrDsyUloR/vGc46X81Ms6UoXdmO7Cqf475QGDPf7+3b9FAA+Ygi2ENffPFF7IzznITQRPtT72WIJsn2MEz2HWjrK+YTDYUiGto/YGRkqB3Yf7B9/fXXtddbUfyAzK4/fdMRI6iZLUm+M9NQ3FKzDgdHiBwU+ASUcf7FBmIx615qdiXxXj58M7bdWeXPQj+c3Jv9baCk+xZDZWC4frrxbkj7bDFPTpx412ogjtJXJdkJbTn0wZJTFnf4uWTHOnc20J6VaFpDP2drzPrh09lxtsU6Y75I+KOMtrmRgdRsuOSeMJAzYB+ptJt/JFbrfHDO4JEjOcMqsGLHzQBqRbPs2yGQUywVFcj+waHEmGZVssP6DVW49TOxGQAbIKZRDFGX1HMkLt3Rp3Uov7MXSiyretkj7NOj6fkc66uCJomR9wAZi4Y/GLlplSlr8N7Jk23v3qpoApJev5oLcKCfSOJy+/aNVDzf/+CDrMfE+HQqgmjh/O3Fi5faHIGVqcn0Bf/ss0/b+fPnQsVfW1pom6sr7Zvr19pHn/ysffLpp3m+O1Hb22zD/TXGRCJ1+MRfYI7O65d3d8l3Rr6qV2bsz+CogXb96rftzYuXyfiev3zdFgxeW1rNZtYEfuRYKVsM6yXpTXqV+ET6F7IwNFyNUQPD7Z/+8R/b1sZWUI2u5LelSX5nt72am83mSqNjkFyNdgs1CyFa+tDOao5zwKHyDqZ/d81xGtdtVE1uZixAPP0NtF7wtLu11Z48q2qUYJPxsVnTCDdeahApce7uBJWGCAn4HQ4H2u8cGptl3syQI0digNIE9+RxNt+JU8favfsP8hrvJ9DWkCtZ4mjTXLdSVQpBiA3poHIK/u09UFNsCAdOsMGAcGp+x3HZ9AIcGvaZ+XPocBmkVEr6E6hD5odHh0M9sQk5a4EDjfnqAZprp06eyAZ3CCpbf5lrCFqwsBwqlPXsepkkHnijQdt7s21yLX2a2QvZhf50vP3FVUhfVWdW9WAND0eh51Uv+RgdG43z9vNQnYYH28HDpqVPhINbZfOqZpVa15sErp5/Vx0aGxuNwpB7ZLDMQYGcaNQ25O6LL79MYK/B2hpCGKHS3WAv9/v0xbOiJYztrXk7DO5YVePsY8nI7CyE60CCf8/Qcy20dSW0hj17SvjCGkC1awYDg6XUa1Bqqe50Knldw6e9A2ViOH1W8b7NP0KNaTHGEO70GvSUqyTxngkUMzxofWJbW1FBmt5XTdCCTz9z7T6DkSwUbD60uj/+8cv24KFp1KUEWLQp6FhN+67q5XD2RBeMugavHemJW1RQVmIgHM/QyEga4AEKNS8G9WCwHdy/PwEojnvoqL09bL/at++dei9OE+XMMEnOUpCfhmUN3c+e5ezauxqE2arpqZncuz3hfiFMgjwBHFsRRabe+uECd45BhAwtl9DpWyrE0fDhtTjNTz/7rP2P//4/Mh9AQq96bf0kTZyuL99bHwG9cxRUKutVlTF7A0r77PWrClz2HTAeLRPS/zzR6ZDzGkr4qiZrU2EaGk7yiD6zmgGGBsYVNQI6yR68G7K8uZ4EwLOpPfPDfKBSrtxqZ8+fDir429/+rp1572xsDrqgr8HhGuTb0X5FXZI/IimqUIKxCEaYOTEynGdnPayfRKKj1c6QjDdE7+XrIOTAKIGHRIcN9py6mSxsn+8FiyWxvZlG8+s3b7W1FT0ApOerskY1LmeewmMkmtkE6GINKnS/nL3n7R7sc7/rErBIwVKoS5W8+qw6KrXzwxbYR/xAt/+9V1XKJ/Le9rk1M4BXz5Okm91VhfA3G+vVb5phqiOjoVRqUM9MjaWlKMBV5fdAnuP+mekECob41vDqsZyX/sEankf2WIXPMyPCE0R+Se9IDalGIwYhABfstVCrZvbV+ISdql7Pzs8H8BBsec8kHT31Sueazep6YwM/7FTPUGhiK0WzwwZwXRryBXlsm4SLaljUzdYqsRHYSyysoaSR8In1s+6SaL0mWA6Sjn1RlNqKiAbwE8XQ61O9jAJbKY2ZxzJATXNqOglaqvhPn6fXwH14HsAjIheCJYwB+0XgnH6t2erzOLj/cPw4mWj0VD7c/v3pRx/mPQFDJsKzPadOncw9YhT87nf/1o4cPZYK0YvnKv7GRPQlKYLWV+K6GtBMckHoo79vuH311bcBHQAOZq+xAwDHDPXVazpsaOj3GSxNcWtxfuld5R61Ug9nFAiBHcP97dNPP0siZVi06qdKtPcP86U35Nh6oKrev38nDBvKWEcOH0vgSXxHtcga7T90MIkZpTi+fM9I2f4wbHoKk2xC12PDsfMh1qyjFVJB9bydZzawkqJSEGS/qKJ5fQdyVW9jiROoYEomBiRLhDG2fqC4Jh7CONiohKDzLVFOW15KTOCe7Q8JIVogdoR9l0HPhoH22iQ6oMteUT1jE/iIEgECcqOx1jB7Cbn4iV11hjvRDPar+pIqMZbMV7Wxxkr80HNEUvtl/H03kiC9xJk7udBmJqfbiD4oYJnRLWZamQ+lyrm2liq3e+/ma/kcf2ePbWxRNtVKoP9sILOcDHE1NsN4EM9fTPnwwcPMXlIpY5cl7Pakez558ni7dftmEhf35PmLG+0N9/PeiRNtakY7RM3Pe/bkeRsbQ/uUyBmMvq89fHQ/NhKQ9e03VwsgEU9mJtJIm8icxmeJp1Wu/8t/+T/ydwO6wNdX2/Wb19uFyx+2zz77rI2MEU3pDZXv68++9EyPnLz8o9puftSL4+koBfUSHejFOyrStobA4fb1F1+0J48eZugXBHhjQ8BUAfj+/VNtYxu6j2+9k8WxQW2oTre8qB3bbWBotH3x+z8lgIEsUgUrzfKVUFZMT53qaZVzfl2zuIfJoBV1q+hyCcT6oHHFO66S+Wo2kPeHtO1Ajsz0yWAphnI7/RvPnr+Oc+7QYoP4OtqCe+8oKDbB6TOn26OHKEaVUTs4Tu3E1HjK9eVY9QhvN4kh6hCZ3q2d3WT2rleTo8CrQ7DTt7G9G419wgAly1voPycOMc48m16zI+OA7uM+Bc2+wlXdK6ju9c2slgoZqlcm/b540T7+7JM4Kl/uF4rNEfz0Jx8l2EZnWkwAXg3agmnzESJoMEWqcKDdvfcw+4Gzy2wSU8DXN7LBfV4lhvZJGTBfI6M/qBoNjekjmmlvnr8olSO9R1tQiQO9pEhfCmoJfvHB0Ks4FHN+Xr560eZnF9J0794Z8BpCNhh0sZMrhaIODA8ExZTMPH78qJ08fjyIr2v1bATYkDrGjYJQ5sHs7EYyUWDAAEFkJebhJ8++zp6DNHHenon7ZRxQgapnqeg6XXD18uWzoD+eUVeN+P0ffp/mVY7lzOlz5YhHhmNsIms7Mpy+I2vNeHHWCcB7oiDVnL3QpmdKpECPmqAR4i/JDyd5eTkUFlPn7z6UYJcDVJm7Qkr86dMYdM6AwIM+uNs377TvHz/JPBWgAKMKPaLAJFkoWnUZ9U6i1zUynPbK2upSUF/7lwpcpM97awe99AUYkXRA0yFcnr297oxkWGOvCisRktRqbC3ut0BN8rovpXGOKlK/czXpnq3J2WiVRHoGqr4HDx5O74dnev3ateyXJDGETjKXQUAMSa8eKNQEXDf/Y+Al/KkE92iTzkz3bJ1N61fc6VJZs58FOpLbjlphn9y6dTuIq/05daCqlB99+GH7+osv06smIVQhgf51nxH7ofyfBvDwB7NvJYH95NP7auCtPaNRGgKYYZ39u6mOa5aXBGQoX282hnUqdauhdu7C2eyBB/cfBkG2rwSfnsn7H74f5Nu9+VufCeFlg1BcUV2sF+ftObjOTt42Clep3EhKh/MsJGpQbI7//IVzbWqa7RjP+z98+CDfew720oGZGq7ZPZtvvrkWe3tg/6E2JGjZ2Ag4Ifje3CxKEcqUKoTvr1y+nD2diuTEeNgy3TMrZyxpqr6PApM2o9QFPfYloZKAQ3P1CV799tvM8ikuftHZOvEK10tm2MC99VUBiL4bwctmO6la2LOJe3r9MFBuSYjnWUBDS6DBe7mXUqFcitJUqoUD7Doa0ZtqCp+bS8DNkNlfAn6f6bwIqvXtVCKxFUaFdVXhYOfZsyh+6qfZLAVSexZNBrNAQkMfRrLLT6nEohG+fPG8QCVnxKDDVBYH0xsn8RZIeh4UwqhNSracG5K09ppAt+4Zmg+gWkzPiz3fMTQsBPEWAby5eoAEioRA1jqHlVQK+t+8evlOdMTZ55fYK4iyhKqq7n1hK/ANiUNaAX5sPuqeytbL5y/aeubaPE51QpWP0pThz89fPi31qRPHs8+t/RdffpHqq4HHExPT7eH394KyA2Ss66SG+vFq7nbf7A+hmZ3tvnbvXtFegWvihZot2KJyKBapWUNvM0i5hjxiBxQbQyLN//my5zWBe6aq2vpmjx09np6xicmi/gUU7j37xaVSI5NYE8Exi06bcuavLdVcPOIRzgebBUy1V1QoUrnfLtUsAJw9F7u9VTMNOzqks8SWVl+VuOxIElWJMl9r/dgAe+CHaiiRks1eD+BkVcD7anbVvskCJ+zhfHk209VLXMDED2JMYhD3LI4TUANtO8p8qfpulF3aN5Nz4wyzl52YT6mOoRGjbJWkMx+KBcIuOd/YFGIj1y4RE4MCvKwVgHsxokw1VqVaDQqEdQ/8jUHjzrU47OmTEoOKmMCMWTe1z6wbto7P2ELVk9z39bVjR4+2x0/Qx1RI2ebttrS2nD5X58j1Vi92+ezq36r38dWJVDnrXi+Oca1k/LWfJC5fXs4oClUu/pevI26wf/9kknFnUREDuKyN4eOPP8o5vP/wTvZK9SO2+Gs+Q9WRuNP80mL73//zf27ffPN1+9tf/ap9e/Wb9u/+6vPIwz9/8qg9evyonb1wpX3+859nD4qWXc9Qn3JEvHQ7dPwvMDBUopMJFJEHrGzLHTmk38kcV1fbV1993V6+etNev5lrjx6aDHyknT57uq2sLediPXwP3gG1cQRuFt1/JA7XVjZC3dna2mmzb+aConj4DpcAOnJ9Jj0HCauNigNb8ysKkc7iRAmHgTOPhHRrBR0Junt8P7+DyuvLUWaenMTN32hv37xu2zulrBOt/N5ALJ/HcYTD+fhxj+9Z2uedJGhNHOeU1qNcYcMasKYhnMM3KCl0H03rb8wtKb35VEB6UqvQGIGBkjEkUWDp2gW8DIvvqydprvUPD6Zq5hC7f4fWxra+DMn+GQevFHmsn00LXaoq0WDb3i2pxBI2KCnf9IOk8lOlaIhg0Q3IKwomJI7L4auigjx89H0Ppa4enOJOVx+X/2eAfb5n3CWLAu0uYXR4HHTPtYKl2cjKVpNgTavn2BggimP03P3uwqULKcMKdu/duZf3RmWAulsHQad9EcGGPUNBM6yTxE8ZVI/O5tpGkAv35fkIvPxtqfWVcIX/0B2m9s1kL9rDp06dSENp13/gsz0zzqUEGxaDspp/4L6ht167vFQCFx3Vq6M0uXf79PBh1Km5fF/l9aLxddUsPUASBohvJwTAmEmuQsGZmGyje2tQmsn23XmIilHmaQy3XVWFkdHsA05V4orKaX+bbk6ZhUMme0xh7979h2neRS/hzNKj00N+GVzn2Zqifbnvrgp5+dKlyBBb21Liqb6ecP9nppMcdUihQMjn1xmbiRogp5+9MD6Rz7bGDHOacg2Qm6gZOO6pKoiDOc9pgoa87xkNDUalRyXMazhqaBhjLWHc2tnKOgjuutkw1tX+5oxUMjiRTk0H9YXEs/v3eYIXQhyQaOBKdw8cSjVSe95FZSlOeqmJ+R7SqJFVc7hk7MzJ90LRBRYJVPRXoBb6kiDUWpcT5uBzrz2RiuW1pXdVanRPaHglihUE2w/eswvSOkBI1YMdP3iQUtR72UcECZwDCWhkgU+eSPP5tZvXwzG3dmwMGijRjsgeL6/1KlhV8esomZ5vku+eA+7vJ79/NIkOepi9+9OPfxIpVgFp1PZ6SKDG9GNHjiU5F/SlKjc83P7pH/65Te7f3+beLqSXU3/T2/m3vX1W/X0ZTKrHqbVcvyF49q7ggmx116vpZ5IYwWbRXPSuTSXZ9n2S3SQ8VZGwh9gcz7+jQnud9XDdUc7cXMusKWMQ/K1KRAGDKltr8Ycvn6sAVmLXSZP7e0mFvZFAZXmpF3ispKfCOqJUSjQ1eztXgAJ2PXt1cCj7kK3RB3f3Xg0Zda0ZLhnQaj4gDjQ3gWr/QJS5VHA738W2uFe+4r0z77V//ud/ap9//nmC1BvXryeQLzrOdqr++nbYEM3LH3zwk5yJBJHUlN6+rVEEO5VkOWtra+aHCKCqab5TqeKToqq4p9QBrb29ScDFma7Za9ZQ71QNb11ZMRj5QBKMTpmSnQi1eno6SS00PvTxpcUkqqkaRIkMIFNAp2qkddLviAXijAJw//7vf53q8Kn3Tqby5XOg43zr94+/T68mKeor71+JChdJefcWlc252dCCPKet9fX2evZtRJquXb2RKp8AmV1jh9Cyl1eLVaFqCXDz7OZnZ9vBA4d7lUIJtaS8KsJsFL9MxMMzldg7d5cuXkrc0Kmd+plrPXrkWOihmAE1dBT4BExczR5U7eb79Zexaex4+n5CwzYPR8O//a/pv5TrxEbdfCjPGVASa9PXYlMjzLu9nQpTVUmtvf7sotZ3SZj37hIjNj3Vwgn2b70hz/FPXQVnanyiLa3WEFmb2Pu6lm5ESNm40VSG7Fm+gh0DckhMAUxe7/7sEftOUF6VxgNVOY5QTAk2dVXxSpz3BYC0uNaEfbFWvu/6U6KYG1nmH+bK8TmeXSe575mwaZJXez4JR5LFA4nXADXih8QVfTWMPXN3RkZ7FL++2EP3stvfQoPtaHbuTVIatdaIP1BkLTlvfgkAy+6Ie9g8e8i/7dvuufJlAa97RYl9+2q+2MSkGHOuzb6dx4XKM+MT5uYBsYaKlsAXcZ1S6CtWhIRoYobce7WP3L51o/3X//pf29Bgjajp391p125cbafPXUrfmURnp6/aWkxMrD6q7b9cRUePTqcwJqunYW9xbt240Z59/30k5R49ftbezi60+3cZ2oNt/4GZNrq3pzG/bojSeErbglDOGN8w2TFVjNml9rvf/a6agSkL9XpxXrw0fRwveCCTnTu+p839gzOqIYAMWM20sR9r2FQ1uVGY2A7iXUPthqOrjwVP+o5W/J7R4SQQKkuZuzM3m01rEwnAbMZOUahz4jYPBF8TeSGumpcNtbKhqqGYY/d3HqrGeK95+qyU0CQwofhFtelxe++9U9Wz0gaCql25ciWN6h2Cw3DrFbFB9Y14rw7tFcgLmjgqjnN5cT4ZtXvwb9UnFLQKyobDy9ULEMQNjzVSkiV/e/bcufbm9du2tDCfRA5Nj0MQ0HNgOL+Mgx6UIMzRorfOZI9XQuGqQYclmNBRK0ratUQm3L/eiGpirPlFkTZOxQHJ0P4gVlDDHpX4BcGmtTOCKmPQL5LkDrbP8mw9Jwlw9TPstlOnT9Y+MZdFn8j8bDtz+nR7/P3jduHChXwuNMY9uCcBR3ovhjWpquAcaG/nagYTA6jZVHVIr9OTJ+Z5rAadg5KGG/3mTRyYWSg44wLgJCsbNY+j1IaqN+LmzRsxcCWxeSgBI/W3Dz/8MNfgOVfzpKrbRlR+qL2R5RYsl1EuVRpJ3/AoAwT7JKxfBgsyb8ZG1Kfs+7W16q1YQt+qwWP2R4Y/qv6YYUVQ5NXr9uYtZEsllrKf50pZSMM0DrCG8OmoA1lfQWwQfAaPUh+FwSNHco/UsiRSoThEca/4+aqZnIcksqOGZrhl5EqLrmKY3kB/KQQCTyRQzs3hI4djTO3fVML6yWJX8l+0AlTG16Hz6G+Dvtqrzkj6sTZK69/+dP48Az+HokeJamJvm5s1PHIwVQxB9ePHT7P3XTv7oHfH3yeoy3Db4nBHYWtTFbQCNusFjbdOnVqcffVq9m3eZ//UTDsa9HY+DhrFMEmjGWI9WykopX4lMJoar0TKOeofIqVciRznU8Iki6lOlHjFeoKLboZGV5Ev57ecuRvvnTqeazQbB9IO1UfLEHC9//6V9n/+t//r3awu9ISvv/4q50kzPyGSrhpSfQrlwF2b895R17bTvAuN7Wuqm/b9L3/1i/RnoNxAWlW5VJKdL/1zhsl5b874+wcP2svnr9tmBrKOtVcvX9dg5wkV+QKT/D9nLFlDI/R9KmNrNfi4gtyS7oYs1wyjSrpDGY7dHmhnzp6pRKIn/OA1np3KBrDB37m/apgvlcbqC5yN/LAku0QLav6avjLPU/KsByQ9l8tFk2Fvu+A6gibAQHTZp0/S9A2ZDtWpb7eGn5pzcoRIisqVKuhs/KmzKXiOVHbv2b6bRZVG7LHQvVX7JIIG93pebGhHjWXDOmQ7M4bW19uly5dzJiRKGAXFyigqUs4wGh/J3kMH2zdff93+w6//Y/YHG5N+u6WldvxEyU/zhfpL2NWAE71KpUAuzy/Ux4lUiD755JP23X0JNfqKAHi9+tYiQy95Qlul2jjYU1e8l2Z/CVh3NoGCbBkwM348Ervmt4wnIUWLEQRDsN+ydYLxkeGAkZevXOq9XrWWCteeJMv6BAXP/J3KYnpQ9k2l6qeqpRdNIHv4wKGcO8/35RtMizqLX/zxizaoj5GYzwi0viSPJ6YnkhyVwE1rm6hjo2Ur+/qcKaILKq9zCf8ktXqArGOpPe5mr/MxJfCwJ9W1CoJX4u/FNfr3zKipSuT+9BuZp6cKCDSw17reaQmb53L82LH086hKFtV0MCBB+jUp5K6uRjHLtX53704qe86Af3fAh8A+CY9ZTr0RETXio0RsJJ1+7tnu2VvDNMczYJS6nwR3K70sKjpsQiiamUdYbBfn0P1JhPlf18rG2n8l1lL01djCCEoZBj6XpKLkkO2pUnzUgO9sEOSUZtF3AAAgAElEQVRhFyl6eh7pfZ5SKd1s0zMlUlMy/yr9pYpYyQOwvIpQRYstsSTglrPvmu03Z6RL+Lw2vcoAZb017MP2ZkA7NpQ9c775IucvYyyWF9uVy1g/hLo08Jd/O3XqdPZgYoaTx0p+f3Mzggu/+92/ZqwGW6A6VVT7AuE6JgL/J050tighokiaNeW6b9y43Y4eOd5u3/quHT5yICIw1s99mLtkNp4KF/vkHIn3sLr4zW+++ab99d/8dfv004/S/422tjj7pn1742o7e/5K+8UvfhFxnT+nrtUctK2/TKLz4tnt9Oh0807c8E6vjPnbf/nn9uzx4/TVfPHVN6GFqZYJdC9cPB9FiaiD9YyUzZYgf7jUtBgih/S7m3fa0+cldctR0ZyXGGgw7mQV9x84+E7pSnAn+EXxYtzRmjysEvOobL+oKCQNS6Fic3c7zmqwn6LPeIJZgQG0UdCtCXRktJrVOjpKaF0GZ21t1eC60Zqo7GedohDjyEg6bJwd/X2vF0xz7CmF04bfLuexbA4BSkmGdeon2chl6x8RnLl3hwCS1A06jVNHl8iMoLW272Bpz9vcyaR7UoEVFDOSRS2w7hEH6G1khp3jilykPo3tGoDHmAjCDHW14QXEkjMosfvrBuJB70mcCkzmeypsVaURnFGSqSGV6bWYKDqb96hSMIpCSVRyqChIHdWHoYgi1N6Jttrj/L59/QpuE6P+yScfV8Vj9k07eepEu3b121Cj7t3Ff9akPlPNnKOjCcokjvYFBTuJjERA0njp0sWa8G7abuaboNYVN9+6CmA6mg4jmWe6VBxZgZOkz5whKG0XIEP6VJM6RSuIpnuuPVQKaQxwh1inPD06GqoEusG9B/fahfMX8x63b99KYs25M5hdYoT2VOV61UsUpBK64Nw0lLpnSkkC/+EB/UB73iE/3928kc9ZV7nrURrsO1U5VRG0GbxwSKG+CzMv0Ee302MBjRKMDcfg6yVj/DuJXNcjcbbXVBMEQhrDJTDK4imxLy1lH6DZeU/BxhakdnQkZx3qCP2TLAEJMvxyYDBGX68C2oxr47TtUYGF/ewenUkCDmsZmDtSvSEooz21xdAuiS2srKXS4jyQzdXsnH6HxaUkt5HURJVofQn0JSn6TyRUX32JVjbSjh8/WdOve3N/rIs+DQlGR0m0x4lfUODRH8B5x570hmhaCw6ZbdruyawemJ7Jc3v2+FlVSP18g+PqS/CjBwGFMU3Z/YPt2JGjeSa+ZhcK4d/dFQxW8yzA4PgJk+xftoXF+XcDGAUr9hCULBVOtN6d7fbXf/XzBEBoMhy4dWFXJHcoSnfu3y35+d1C+jwTQQaam/0BWMC9L+pEDcJ1n/a/fZ4zRSgjVSS0llLH/Pv/9B+TkEFV2SEV05pqPha7v7dHc3X2vvjjn7InN9i5vqE41SQPgwOpgAHNiIGoWHQ9U/Z4bLS1jkhB2WC2Zn52Lj1Dzqx/O2tbm4Wcs73+TlU2TdpDNeG9n83k+3bRbCsoKzQUcGCGy2iQSpL0mXk1Ur0o9lLRXQYSAEpeBDyRh14xMmAi18gJlLpaUXXsWYGNILtEcaqCU3NRjGYYzXkU0GVeyeho7NoL0ut797YTx4+3q1evxtegoNS8rP48czadPYo09Wz1kZHGh4Y/evgwzcXQZecWEEFxChDovVxjVaOAXJS1SnTD2n/z7bft448/iUrWs+fU5eocl0zznlQg+AD2CkDhHgSYroUdIYlOnj8zRnaqCnDvzv1Ux3xGV6n2dytL86nWAxxiM/sNVJX4SfRLepttDyCIGdEDqyT3gk82rPPrgFA0WDbGXCt9ZHzCwNBAO7B/5h2V03vff/AgIKZexgMZlFo9VK9evcizGBupnjX0OHSggZzfN1kvttZgaD5U5cOoiYGhkba2sdZLvMrHz8+9bVOTMxEV2EhSdaCdOFmADJuTGGRmMsEv/2Y92d6uAm0PZbxCFC03k1BJ0GPz5okgzVfP7biZT87xuglp71ghoX9GZKQYHjWU/XB6fWIDnj4NeEzsBqAq/kOtso8l7Cq+noH19/81GPOHREf1o8RSfkgKwiqB1PVVFWJ3s/p/fKVRvq8/iVIJOZXKLBAUkGFPuk/DV72vhKWq7yia4o2i2Nu3kgbX7/MKvCulTbZRgiJUFTPZ/+Vn2TqSzP3VR/joURt/ZzsqSSy5/JpL41471VW2XrLbDen0jOxztsX5BopJ/P1dJcYbbadXedSH5rrELj6/aIWkq6sitbBU8YDz66tLNoBeEVHK7DnV4LHsx7CgJiZrvlcUbUdLtrw3dF7iZm1dMx/vd6dPnQq9+cjRg/nM+fml9off/6ldvHg5A31hJqHwGsa9l0BIzV8iaFCJnsQVpbGSUmf0b/7mr9vJE8cyR2djdanduXen7Tt4tP3qV79q42FbFHsJdY094yOOnrryo9puftSLKydt7dWLO6GudWIEHXUNkv3H3/8uKmGvXrxqt76723Yb/uHzbLaz5073kIeVNvvmTVGohopeA40tac9yLrOv3rbv7txtm9uC1UJzIS6benw0+771MIu7xyj6YlRKTnFfAsJSRSuFDgvKCQvCvT8DtrG90YY1VGu+i2Ry0bqotygLv3n1KooPUOQqfdbfJVuWpWvIDCJuSn1N0vX57rX7z+dySDa/10HEt3e2Iu/q/wXtGca5s1vUsJ5Ub0dlsEHH06i2mA0nsOpKrozsO+naTNatyohGUJur45zbeHuiZFTiCwxa/V0pD/m5notMme9JgzrUrkllwT05UFMGyvUZMAlBUq14nWcCbRRoDAxSuNOouBmEkgPujGsNBO3P+gXpHRwIqifxrCrbQNu7p5LGrmJSqNRWDrbEbzPD6Tir4SQ6nsGLl8/jeGoGylh7/OjpO557DHpPrrKakVuMrufZVY3IiEUBZWUlSBgn2El7C7hKznst1MrumY5PFSc+1EjPcbMCXAFemlNHiuLXUSo50I4OWPSukrdkRDmgUoIpOlN6Y549y7UwNKEI9Jr0i6o031O82S7DlAZD/UQl/+iZz80vJik2XyOziN7NrsCBH2lbPbWVpZWVojX1tPddl2G0NRTPrIG5dvPG7fRj6SWRXEAf7ReoJooR4xx++Px8HLlrD0UjBrNmAm1vbUQp6vSZs7n3VENH6qx4/tZJM/ahXiO1KqVEg6R0qo0bBUw4z9ZE0gSBiqQ7EZKl+ThbwY1gXhUAPU8gZ6+iPhEm4NidIwE7O7N/n2bvoreMTRRViuPhzCUeAjD/lhygfrl2yVEck3kB27uhjkLcXZ9rqyB5IKpOqgRsT1eNGh+vCrMvDlegjT6VCtnGept0/aRBW18aUpcW9KaMRYUps7+oOxocbKCpCdM9JT09OoJ0SNf6FjACYME29QZRrkimSNYOVu/ZePWTWEd9DyTknS/JLVt48fz5zDBaXqnp8d2MmKJyrLW1jY32+c8/T9Cskoi6ae04a4MHJeivX7+MTewSHMFXqug9BUbBvjVznSonUPb/8Pe/bgsLJdzARrk+HH/PDW1tenI6lSjO/Le//W17/uJVAqrMPOoNIuxLdWGpTYwVQOW/6m8pNcSuVyHBWq96U0F1iRU4085bhAaWSOzviY0UiKFTV39iSU5rtO5ssH/bHwLMJJ19lLFUbFTa9yRBWlldzx5fWa55ZMRCRgcrGXcGI80/Q9q/REM8K99Hxao3I6PbLxIRiSm5bPa2uy/nCnrN2Nl/9islRoGVe0v/zvRUnrlA3nU6C2Y4uSZnG/in4TqUtt5cE8/EOp07ey69nEuYBz2Bisg4HzzQ7t27E7ulAofBAbgsJT7y29ttc3cre4Tdcr01PLEEfpy1rm/UHpHgqPxsGzTd35fKj9li9oTeuIcPHmVdu8Hf/nY8CWANpLaOpXha/SzuA/iQGXAGsJrFcexYKEnW1IycmimzEkVF4jqAH37yo48+bocO1XDzN69fRKyID3YPqkXWW0Cnwkr0hH/gG4F/EULYaRFz6GKFQcwVSl+9wdrAS4i+948d3XewzS8uBbADeMzOYVPMtWEUZOqVR44GfDp69HASaNcRwHXb56Nb1nwn6yaQtc5Fp5IQlF+3v5zbyemp9vjRk3b06Il2/dr1nBf004ADCwUY5jwFnJV0aR0YKHnoSGZPhLaH1id5Y99CZ8wcnPH0dTqfNTgdYAzUYweL2bGhiaOv5XzU+RvKWnpdiaPoiSU4M9jWl1ayz1TRAkiaExQBJvaOnS2pafeZYdPUzlDId7fz/kC0DkQxJ8u6sFEd08eaiBvZ947dUANsawRBR01lPwFzKlDuwcw+CmihKc6LS0sOuut5c3Yk/daF3QVUARh8X6ImI+njCxVd9QaovLsTgAeF2aDj9KyNDmWtxByYBWlFGKlqV3zT9GR6USU0SaxC91a9f/Wu521zYzV0RirIly5dinokG61/Ud8sufNuphm/C7ylGKyqU/OS5tqFc2fbvv2TuZa9eyfbb3/zb0l8iTxt76xnTk7RhkcjW059jW9EoxUPPDVgfUafnd6yiczSOXhgX9tcX7UR2p3737Xp/Ufa3/3d37UxYlc4KcC2nZLdBhIfP/3Bj8pdftSL/zzR+XPVtVLuMjuir/3x3/6tPX30KAbou7v325u382l2s3GgiiggqhzPn9L/ng5C6SYsYkna1oTd29dvtJs3bmWgZNHk8D0L/fUQBRqa+Tp1LX/HwIUG11P3CUUs/Tka2Ohv41lvZpPhwD55QfIZ1WIjKjJEDjqdeUicybcGUApgO6dpQ9lYab7U6zBSk+27zFfQ72BXlcqBxbOlOjLb44JqYl9s0xPFYzW8DzKoxBy6jHJlhkOWhDIePHlnCGrkYxcXs06dmhqDqzQo8yXv2QX3rtFB8u/0nayYGj0TQ2qTMRyhAu3bn0MiAeqGkQnyBHikfLuJx1EhWVzKfIHw2LuqESO1hQI4lOrA0iIEZyMJE6Olemad0AwGBopS2CVxXaDTcbD39tRyllaWQyPytbi8GoqjtZEIqehwamYaMDioIcePHw1C4RCZeRAD2qNxcfSF1DBC86mIdZQFSSQkFVLlGeLdClIk3+h6Kizeh2Fwj16vkqIPAhKLNnb50uV2/do3oSxWE2+h4ww/moeqRTcnpLtP14DOZy9n5tO4WQ4oPALl4t5r2tc0y7Ak8Omth2cvwInUY+SW9YqgFu15pwIIQU6T47AhhnuSKDPg1Z+2HSl1RlSj/+Z2ySLbA5AhyBvVHigqpZa+XbTJ9aCW6A5oE2hrnAiH50uixlj7UkUIN9o17SnFHapq4cAPUBB63Os/KI635CQyzpy1mSJPHlfSjJffj3S30+ap0kBie5QkdDR7eM+oIGmhUeMTtDnT9jpDv05J0dyo3uTrKNi4195QPH8rMVaNg4TOL84HmR8fq8TLs3ZmnS8Vh+rrgVRXL1KhxLtxWgK3BKS94Lnr+/CMfI+WIqgSxLtfgR+EkLCJYIatSJCzohl8I022k+MTEWBxfoK4jVag8ubtqyRoglWJp7M62Ff9fRwrajAbMvuWBO9QbNfauuqXaulGgCI9NyiXno3n6GwV8gth3g1FTAVKwJOKod64nkQ55za6t+asWM8MfX7zpoZGLrn+Qs5V4joqV0c3828JLzvmWiR7GxtmwZRDPXPuTJR7Oopr6DRT01kzCKZ+DftUXyTFNeuv4pii/WAFX8AatLg9QxVMVQJRYI4v7+nfXdAhMQnS2QOwnIUEcdDm9dWc6QIl0KR7rw3ldiPDVSWc1tvrqk/P37qm3QimkAnvlM6AflEQ295sgl2B9OpCDSwMBXF6Ks/T+edL7QXotCQWPcq+y8yNoaFUu5yT589R2g6kKhdU299tbCYwdY3QajQdCa3+gFoTym/r74aPqlCZ8wEQCM1otBByzzjKbYODAQ/QRDuVxf3TFbhHIVM1Z3AgtMooyKUPo+ahCJgFpqm8YGSYQ7JDpZnoAuZFCR9omB4eLpXUmn038K4npO5hqa1trkZFan1js7159SajJ9i5jlWB5erzjh2TYJNMp7iJ5roQNojr4NcCaBjJsGc0NoLtMXNPoEkhTmBGYc9euXLl/VDg3r59FfGYjTWjKvrbvv2QeT0fAsXlqKnqS3KO3/YSBGsIsMAW0W/TSXcP7SlBH3YD60EgXWJKBmm/aYOqXaM1NNV171JHNfNriaDNocjkHzp0tE1PVyVFg7z4BqLVjVRQPWPrfKbnXbPq+BKDQQt1L0XNYouwdWhF4gMVOfZycbkoVgWEjsdvUOOyf81BY49RodlSCZQqst6wAnxGE2cN96qmfG+ngNuNtnC/u/27wctLxpx88EB8YHdOE28ND+Rs9Ae8QakvCnDmQo3VWeySWdfKztiXNSi1EvwAEyOjpfZFoGar6MdZix7DKCI2ektT+RjN68IQOGYm14tU+4kIuIbMquknHCE+nIiKW1HZikrXxYvOoWqv+/G9KocKkPcWK1Dvk4yq6mIqZLbX5kYqVfzNflQyb47sOFRVde+VPm8Ju7h4Zye+j5CGfWjP67P6AeSt6lQGKWf+33z8GpYJ26TyKyayplEs3a0Yhg+QDGFXSIjQpZ01VaEDB2ci1AK4//7R0zCpjp84HOAlsZF5X9RcB2rOm31qPw4OjbTtRp3TOs+3z3/2swyhBkrMTI63xw/vt9cqV+PT7de//nUbGh1tfRkWWolOWlb+UhUd1DWyL4yRC4ie+gBOYV/75ssvK0Bc34xSk6a72TezaUr7+KOPY1wY+IWFuba+tpnpqFA5iBJjdur4iaD0d7+7FyMAnVwLWraSLBflwENQIRkZLSWTrinXZq5ytDK6IKwm7voqFZdCwLsSat9Qf5A6h32YVnnKbWM9Bbjivgr+HDwOChLRNU13ajQ+zxr4PAesQ21cU8kbV/Ug6HIPuXcI9oyMptnb/Bq0FJ/RHZDOeKeReOeHAYTpEzHI0IDVNPcWyguJEoxYW4FdDSFsKZObGs+J6m8RrDFcmiwpzFSTWPU/SSYE4FXurUF9nq/fCQYE69AFhoeRZ0BfC3DSRNqfQ2e9oRtKp4yCQISB9VwLNVF27utJCfu+mua7vhOJmgRJmMA4VQIG7S61mCjsZHBeDaNyoKn0aAtS1UgAurAYXrYADQru3n2GMrtBWwKJLjjtrlsFIYkuFbqJkqXMHADGxcHqBUfe3+eF672z1VaXV8JvvX7t2yA2RRVYTYLrfhlNjoFhYdzdU2dAatp3SXMzQp28sb3RCRDYD65Xgnr12rVS2HvxMu/DsDlvKAz2UJ5nbzYV4ww40Mgn8EHB8qytc5ocIyU73RZW9EENJQGUSFdfVCGtEgjUUJQK5/TF85dBzS02BL4LYu0p6xhakAbyjfUkD66rGxh588b1BFD2RrfnqokZHbX0/SVyrtlrP/r4k0Khd4pqQClMAG2N7QmVB3uUbRBoCJC7KfUqO3o8AhzM6pGwfhKK2aLnrK7FiTkzkxNTqeZwAHrzJDEQ524eSWhrQZzL8f15Qz1EFkrYNdMCDgTLnjUHBpFUAU31zhwwal47JmJX8hBwaBdXfPndYMyAN319bWN1NUmQPdMFtoCCBNC72+3Y8RPZ5+xoKFjDRBOgrsQeCn1k07zfpUtX2t17t5MMO+t4/OwEG3nu/LkIRzjfgp07d25nv45PTLa7t2+HhuI+nT/y61THnNGbt28k0cL99p63v7vdxsc0wZMXp4g3GLtazrx63Vy7JLuzoZxV0UvqXEOiDZdlWwo5fx35U2vPv0iEXIOA6g+//0N7M7uQexBQqRSTle6CPIPlNKZ01Qif3TU4uzYBB7uQXtBueGxvqDD6cyfZSr4+dM5Qmve0fTPsYvHwJWz2UJd8SxaSxPVkaYsWsxQbLzB3XthyyeWDB/cyP0qApNoa6V4B23oJmdgTNd9tJXsSUMYu22/paxtjs2vmjDVU9ZIMO8MSLEmyzxdwSohIRxfwNhzanc9TVY19Y+MJVKyuZP94DnyV/c4+o7faq2dOnymaWZrw96cCLlBRcWEnqFnOvn0TJD8J5aZ9WrTmIM4SuIMHMk09eyBqRn2hEqt8hIqZ8RI1TNKe47MkH+wyBsG9e7fb0WPH02/IzzkbQBhMAgmBiezoTF1whvcvA3SegTIlTV0Ve0i+pFpFx771+RKemwblPnkatgiQ0two6lrm2aheGjr6//P2Zs1xXVe27kL2iUwk+o5o2beiJMu2XCrZll0uO27de35ovZzzdG7cOOWyy5ZtSaYosRVbkCBB9F0CCSCR/Y1vjL3getWL4HBIIhM79157rdmMOeaYxAmep7Ib3q6sCGVGNIdkv1gqabAv+6ZRP1WSo2Gzg5VQyOU93HfAM75IcLc2dxS8PXv+TIqFoPD0w2J73I9hueKZqWnZT94bfhf7yp+zxgLvBodCf6moOIC1EUV7sHJW6eb7SEg9TJ29Sb8nAXtVf0bPEPsT8JXYjX0m4PKopoS93qhrhsrhAUwGhiMP+qxnAdPKAjcA7zgTVIbo7WTdoVNhu3jnXYHNHiispnpiMUSsqNojV40v0Lwd+oQBkQ048e6kNqbxIKbeiR3TbEnu26MJrJLGD/bc9N2exj7gj0k2CL4BTQAP2F+qUtb974z0ADCemphMeq/3BDLdfv92+ObuXfkeVbtOGGaPWtyYbAh2l2djn7F+kSYritkw8w4tvsXe4t6pwvDuSGLxX1pnqvfJ2BKol1WSkl7X4hjpjJJlPocvd5XLCqruB7IKquxCIkmufk5m4p0AhJHUO7ajiu4+USsQQwcXnbgI/dTXBayioqUqNFLgfUi2U+31EG4SGWzV5MSoaHbEqhQksM3YfAbLc13NNhuHqomNpgdtU/sNu1A99MDua9evh2fPnoRPPvlZmJwY135NdTvh0aMHob9SCf/ym9+GjGb+FDRbjj3BGvb6OmFq5geQl3aPjjdsLOkhl4xhvPPFV2FtY1VZsST8dvbEpUaRgc8TzGBAqof7UjEiiEG1gYm+BMJMN0by997Dp9KyB0lsd1DGGpKRgLKG06oekugw9XZEL4gDyb3wgnj55qzzQqHWWJYwVhI4NPx3G93uRNGrmcjmgrzG/gzUjA6Pj2SkcCpc302qVqMhQBXF4eREGTH3wTNGCUG+jwADmmkcdBj5x2xOqG/iP1aZrQO9AulIEA24qWkZUw4f60XQw73hhAiiMSrcB2vCQUFjlo1IWdsNb6CURR0qCwbMn60BTWAYeNYpztiA0sV1+F0QApIDvpu/JxDCqcSkLjbbEmRyErjW27crMi4kZ9wXiWlUVuH+CTAZcAfojUHDEPK5/mJe6K/nY8BzN3c6NubiNzEeMVFSEMWh77O8LUZvcXFe9CImRPfnMRonUhFiUG3k7+J8CGx6CFAk81TcvO7KEfdIc57mVJSLoiNhuOg/IICw0IOHtQ2UPcuDUiwGjcTeVJMRoTCsJZ8lMWIPCP1lGJruGyWUQVNXymV9X0SgYv9XVMMDKaS6QrKHmAHXxIBokF6vHSbGmUHBmtKsX9TsGCdVnrVUqlhJhnuzFCtiDtCCoKeRDPfkmBSYn3qWAejwvfv3wsLieSXEBDSsJ4pCiAWA0pGceUJxRo7ZSlP15EyYGsb/+U4QKzTy+V4Q0YcPHyU8W091H5sc1/OD+Pz044/VuGw6a9LwfWilQJJLVBDFY3/1WnvN86r2HRyfDVzNhnqNZHxU1+DvsR+xYRP7wL3YPpjCQYLK/iJpAxyIKmluZkX/f09UGtHUkj0eBzPiNEy58RwsJR+djs710eHh2dysyuCA9itnin1hdMvUXQIB+h2wqayZhTsq2iusTaxEUPlwtchzoVShErWIcr7Xk8oNP6IKJb1fsb9QVJt9Dw7kuXBU9MqQVH34ow+1RjpnkuPvC7vaJ0Ph+fOlsL2xFSoDQ2H13Vo4bbrqgLNnPZ88eRKyacur6n7pJUoAA5qUsWcS5mTeGSBCC1lw0OchBYtSGKufhM8++2U4OqFnEkqbB/DGKd7YL9DjB/cfhIcPH2uCu+wsKF+iWEmQF3sIeY/sd08/r+v7oj1m3xIMsHZxHoWFNNb0DrExOHsoL6h8lopUHhgIPaLeTQJvEjWYCgRXpuS6T4X3EnuaJDFbo3fGFTCSBM1FSvxGBDj4HfWpoUI4NHiGbke6awRNLI7B8FQnPpxX1hC5fA0ebLdE7QLIuHz5ivo9+rFbiSQv+01UaCihYjt0zqqpu/tVzYWBIgZQAJAn+k/Sb7Kysqp+ROwFlW+SHnwiCLeqXyRO8sMGTwRSFa2WReBKkE0/R3+xLEWzEDLaB+xXqEmAVgjqUGkE5KAazPUJtLBhVIpev3op+mu3xcBxC1OASI+MjivZq9WPw9VLl8LlC5dCMQeKz2iDPfWvTp+bCuuJbDQBVXV/T36DfUHiMDU6KVn/tY2ds1lYrCc24ne/+204OgF5J8EkYe/J9rOWXF/9A1kPBud+6eNhP9VUfbOCKHuvP5d3/1WzrmCQpJDqrin2KKfVZa8MqjrJwTYBGALuSCGVRF3DZ1taHyrv2PwoXWyaMzGEZ/dIjatnoRGDsPSPucL+bnVFsVkuY38MwMHzREpV6MsoyYHWS9I/PAg91vPVAHJeLzP+oKBKk2KqLpLn7nNDXUs9VGmPZiBI73BeQOgpTwEiFYpiFWhAaVJxn5pCrt3y1pxf9dMkPcUKcpO5VpwpWCSICSFGAjAyPDKu5zLbkhimLJo68QqJndTolGiltdeprEh0oFJRvMq1L84vqldM9G2q8Wtr4dwsvVAH2tv4H7Eqjo/C+ITnX2F/YJZAE5M9ki8iZoOei8BNE62Ps7OB3yXZIoaj+sp1eV/sHZIFAsZWMsunlC+E0eFhMTyo4BKHsdYSQUBdtuIh7fz5FKwBGE3qMeoX0EFFFuBSg7KPa6r6QRPd3WZvWhjpwoV5vRPO5/EBdHZULwvaH6LYBgYAACAASURBVMRE9DcND40IKEAsBsXHS5cvyRYSd5BALr96Fa5euR7erawJ/MGOQLmcX2DwfNVDkdVjab8k/3hS07zKX/3ql/LtMKr4/9KL5+rz+vRffhMKJXoQMyElf8CMkp6KJud+6ETHdIduyKRcQfjTH/6oUiQUApRqoNGQ+dP8CD1KB/3oSIt+7tycGq3Y2KBboPIb71a0MI+ePAuhC1KcV0CG8goBH5EmiANyyGT6bnZ3uZKFAI3hnw7KzQ+Nic+ZWEAiOlCre36PZKNP6mF4kL4Dl9WFijSb0vwWepxO62BJrSub1fVjwxqGKm7A2BA7N7+g9UDpKDaKQuvhh/tBh591IaAGTYtzTghCSVacTA0rgbB6nCstrEMq7d4BHxBXlKDFWOXNSl6sJ8bNksTcL01llvKFgwzlhPvg2iC/PBOHO/bjcFAxCDHQEhpI422SzJGUYZx4d6AdOD5KmbESgwFB/QlkgSSPe2QtMNpcw03LTLUHfbZDabdRHXIyoKFkiSZ/rDpAQeQZQQY46ARIJBnnzy+G4/pRSCPrzPTqbl94u/JOJXWSPSPoyDDu6B54Tn4f2peDnQEF/zTfsnc5wFSAeCfw56EQUjFBJYWgG4oFxvz8hYuiQEDpUMAB/ejw4KyKFQURuH+MKN9HMgT1AKpbBAkiVRC0h3Xju96+9XwFc46LcsYEJ1yHxJ0qDn0jptQwuyQtagHXcqLeCNWjI6GR7E/WkmvjCOO91o6P9GygmajIkJjiwNScTQk/SW5p/iXQ45ru2xrTWkq4IPQkWEFAG5N9qhYYOsr67Nv1tVUlf5qHBL0pmZqtAKGQ0z7gvBHMkAjQB0AATEDK/RBgkRCyjqLV1Dw/imt75o3pCVRUCBLGhkfUiE6Sznc8fPQokde1IhA2CGdA4Id34Ry5GtDQWSCgBdygMhUroHyetXzx8oUU9piBcPPmLa2rqsbJ/BLsIecCh3hYrWrvM6vHU7ndAIwNYc9F2ivBLT8Hh8emTiZTqy144UHBPD9BB4EAqLjookwJpwm9n6nVSfBTPxYSTMWHNbHQAY5wX7QX94eR6Pg9Q0nhnplOzRqILnlcU48TAA3vmX1RLlZkex48eKhZNwAX7B0mdX/++eempOKQALMYUEqCUColVBG480i5GyRS0z5NruqlJPHKhZnpqfDBh++H9Y13YbAypCSCRCw2GeseyiXt3X//938PmSyII8m2ld3UtCw/4Kp9rCSxrqJeqSqNDLf/TklpHcdNUl5SQk4wjsMnWaIag9oa/46tS6cj+OIqSh8qZX1pq+KdqXm6N5Pzx3fQJwIwRQLg4XyegYXNJeC0Ip73XpR0JjgB4GKvEISyF7E1vEfWDiorIjVUbRFPEfiWMQNd9FTOJ3RkEppy6ew72Pesg+bt5PNnNoAAEbtTKHokw3Ayl4R/Z4/MLc7r/KKwSjWFgJtzzr4Dceea3HshZ1oxErsMHxTgVzuSpDfvBFAMafTXr9/ovtdXt3QPqB1WBt1wv765qcSZZ3XPIUl/QzaNierdnmXUR4aGw7NnT2WLSbygSiuRTveFkUolXLl0RTK1qFECGhBMI49N31+lMqLKR38hLyEbEg5RoTr0qK2Fje09fa9m3tQNYP7iFz8P65ur4f3b752BI7H3DtWqCxcu6X2CoOPvUlnbPaSk2duawcfspiKz5/ZDedggBhVl6EG8/6gGFoUTVE1jRsrwqARbSEAMcJpqTiVayXsiwcy6Yy/ieQFcou+NpAabyVoRS+DTrLrmXmh6ndpNWCGucCi5TPpaUxliHIQR6KEbQB9a8UqxvxTSfWn16j159kyJDpVlKmMEs8RF9BDJj5xwdlBY64aczktDZwEbgKDFloYkAwR6BIL73xhB4ISBe430efVhJawJbDVgUBXgBpqcBjAXlNRwr1wf2wCAyjkgWBdzJRG6ILZh3TlvDONEwfPV61dhfGjkjJ7JZyFP1xuN5LqVM+VU9Vbv7OqafDcgK9Uh9q36skTV9xln/zIgGVse6ePqVe4jaXV/D6MyuAb3hV/u9AVVMwuIUFUqij2o8mk2ZAI25hAjYZTIYVKhpJlfZ8GDWzk7qvqdm/HYFfzJ4V7IZVC/xP4X5LtQlSMxvHz1SlhbWVXRgIrTYGVA+1VCUwc1JYmj4xNhe2dLbAD1svcbzGXuG4n6hx/8SD6UCiLDRwEhOXeFHMJBDOsuyJ+RTPK8n/36M7UeAJ7sbm2HRv1Yc6ygk//iN78NeUSzUtkAlO9Ep6sB4FPTP8AcnY21WNGxw+BlF0CL6sfh2XdPw8rKshDoly+XRHcwCtAIt2/fljEmGHz95k24cvmKBvSpAS3jTHtzdUVowLOXr0Q/IbmhMVbUDckCkjzY6RCUYhSjnF8MkmVk5HzMqeegxSpBDKCtO27KleQtOSiJ0SOjleJNoRiqSUBPAEVAyWKroSyRwuYwErwQrEU+pnowkKBm+NMoznxHB5dgh/tXb1LSWK5ZK3omD5Ti8yRrHrpJVr4l2WMkqzFcHG742lwPdIeAAdQf9ALD5eAC8YeUyrXIsjLbgHui/C90IY1akJWBoNaRgEWEHEPLZgSdRdb47199qbU3nQvpb6OCqPCAiPD9IP1QquBw8j0EDyjM4bQwehpymqa3AwMAJQC6SlHXornZze2DajJlbXl3vEO+R7K0/UUFVgRoXIOqEAYfY00AqlkD4w6aBgdwmijGQRtE7nNfhpggkWcbnxhTAopiGJUTKo1S/wLZUe/XQRiboOERpHnaRoyeh2o1LC4sao15DxgI9fqIomZpZjUSHxgZkv6/ytfM8DH6yA+GLzaqE0SzH2MQQiBDcE4iikAF+537oZcEo4ojY20JuEnwoGswYNTl9EwYSKhTkqqlDRRKR56eH5oIUdvyrCnui+eVciJQE+eqdiS0HboSz0sDPM+xvroqNSGCAIJZ9oGbo9syqtRx2bMgXjwH1T2oiyQi7C/ueW3NymQkeZb6rsrxkCDTM0ISxA/UN5rx2YtSI6MRVr0CyXlX/14hrLx9F97/4H3Jpao/qWSpTu4XOsjupulTOFRQ7QF4zqm+s8QNp0qgyLsBEKCszvmhtyDO8KARmuCYRmUPtyXY2NfZcc+HOtmVVJAcvCG4S6c9z2mYpvmtMDE2LhQRGXSQalA/fp/3AcgRaQtSPqP3pb+s32d9sDX8PVQiklwnuFSFRoViYxcsfAB1xApDsbE/Ai9Gdj3/BceqwOMAKglCKkY8CWSoZECBITj+4P33pY7XbnsODYExgSmCBwhSSI1xa0MgBgk5Cnd37twR6tZpkUgzz2o4ZHKAItg79x1xb9gc7CfXRThBoMVpXcpFUJgvX74Yjk8O1YdBgvjee7e15hJrSCpwNMb+7a9fhHzRYgP8EASyryIXn/fDtVlXfo8ByqDnBg2MIHO2sCv8M55XzjHN9Kwb+w8FIaon6pM6NcUkCidwrkBPS/0kigZmAGA4vwRn2ERsCHuIwER0sGSALmeTvQMQAGL6+tUr2R6GavIcvCveCdWSKKZDdSg2FQPomP7TUQ8ODcwEO1R18Fn4NKopElVZXJDdpkIHvQ0bwNrwTLwXzZJC4KE0EDa21sPYEHL9gCFUndthcnoqHB0fimtvkZRJ2R6+F1/E97J+mqmSNv2bIJzAG/uKv+MZLepyIpUmPd87GpJH1a/L2AnWcINqej/9hq4EYQ8EqCQgHfO0+M6jgwPRk1l/sQCkrpkPxYFy6LZb4eqlK1KBRSxhd3dbA3fZj+pD7Xnw6f173wrtR3RBdPBiOXz77b1wUItJgCvy7OHr16+GbD4TLl44nzANmONFdXZJe84CR23dm/zdwa4qLfvblh234MKhJO/Zs51UT30Z+PDILlE/T6EgSXmCTsAw9pJUF0NKcvz4H0mkMyxd81F2zhggrFsEeLEbnGv1er5Z1r0ArhA3EITSc4R9Wl5eUmvBQdWSyyRBHqxuBcc2fSf7e+Gff/6J9j2VBfxbfzERCdnbkwIcn4e5EwEHbBc9TvJ5SRJO1aMHnZf+ywTAW5ybF2MG2xUVSrlWZEHoJujTTYREHN8x+8390axdJpPSkHDiRyo7rOPU1IT9CT1YKSvuYqfZM75GSJRV2TfFkC+XBGjyGZIxzh5AFfe1MD8f7t27Fy5cuhiWXi7JZ4hGF4L8P7GN6cejquh4tAi9Udgjg9Ccs3w2o/NHDxMgqsDC7X3R5qC3Ig3NGuNWEB7ppoKScESrgHBIPGhZIGEk/qWqTPUDUIQzzXwwBovKL/P+C6jPOXmVPycebjXDhUsXwoN7DyUCRP87/hXBBsDbiamJMIEQxiH+e1bPfevWTfn2dyurnkmZzLyjpw8w6Nq1qwIE37x+Y1Gn04bo3/hjFG0RUCAG3989CLt7+wIOrWybDzffu6k2lbn5mXDxwoWQQl4f6uOjR7qXX/7rb0OeWUUIWog5QZZHXxegy9XvpS/wvT4cN97WxgtYz2eLKIQskMzUw7PHT1StIVMmmCFwIlBjY2pQWc0SeK/fLFuVqNkUQuWptGU1HD188CCsb+8pkIKbzd/x8ggk2FQcKPVC5Bk45b4IDErkf+NUQFH2qwemTCVTv0E2QI5xEDigIxq6ekg8N8U957sp60tdgyRjdV3ldIxXbFAl0BQqMTYmtbE47BAEGISbcib3zyGTlJ7m+xjREOWuWtX1WHi+k83xYmlJDsTy0DhNN9RbxeNAATzBRpzrgUFiDcVT1RyAUjJ1nWbcmp4Hh26VIxTnQDvcu0TSRILCfbGOGB4peyWBO04aNJiBakpkCjQGdoQcDY+ZwkbiQANkVCgh4UJBDXoAgWqvQ2nxnO6DgDL+sA7MKCgUuF+QVc/wAe2NxkOUQqHVRkNw/ryTSB0DyYl0FSE61Wq4cuWSHBGDS6GmMRNpb49Gy46HydXrWh/Wk+GEvCeMDcae72MdWQPm0uCkCTYpnbKv3QeQEzKGASYIPDrCGVmtDITJsw6sKBcreyCYvCMCZ66D0ScAPEuqSkxxziqpWZhfTPi0nqWBYaFCwvkguFBAS8N6ygETySv8YPjjvCMcNxWdqYkJBfYE0pzFlihtpQQMcGLGO4vN2RhZVHfYzyBXOMI4eA1uvioc3Mu7tbC3W9X5A5WGW8t9a6jq4aESxytXr0pogMCM5BdDD6pkBSmjpgQWfIfO5v6+3mO+VJAi2tdf3xFqSxWThMPzO4oaqEglC+oq98t5IdAimSd54IdkiVkIbrjdD5tr6+Gjjz6SfLjWcIN+M86AJ7KrqnxsRTN+rJR1KsRTyVeLoJazPK6kTT1koue0JF/LszMLCAQQaigBK+eedy5+uSrCVSVh0JEILODykwRGRZzHj78TMGK6WUnnb2eP+UlWjuTZLBJgKhz3rErwPDMLnutZCJYYysz74x4SLX05EexGnKHlKhOy6gSU7n3DZ6DCFpuAI9WF+/u3//Fvktin8kCg5b4UEPKc1khD3R4/VuKLTDlOmMo7qDFy8Px3igFwHSsdEajw2ajA6EoyDcPu8WTtzy8uaA7Kcd1DjzWgjophp6tKFHYEmwV4BvDV6lC1dxInqqNUHS0dS2IUkWDOExU4C5EwmNmzkjgLnP/4/s0GWNV3c96wx5wpzhuUDX5iszKVCdY69jBir7B3JMWxAq6+imQeGn9G4ESlg+BZClLQejpdVcEtOW01Rge+fmY+z35wxXnLTfrptJgGHnxpmXYSHX4AK0RFFmrucQOAWDr3u7sK5NgDvE8SOr4X0EX9jAWPdwDsw9eylpw5Zr6oh0bDYUvavwuLixKEoBLJeXn9elnz3FgHEjbOJyAFimSiy/alPNi7gOgL4jID4bjm4ZRSP217cjsJixOkDa0D1Q78DIEnvWQAWwR2VJ9hEEAL5EzmiwWtUbPXDv35fCCA7kPNC7Cy3B/mFhdEjyZeoPoDbZzKP3uBdwqwuLW+pR5OFJ4QLeCAsI8AAxCr+cnHPw7rG6vyEepdCB7UyHnHtgFGkDRp7knXwiv7Oztab64j1kuA1ZANJ81TvRvsDxRBglKelXeO7wfcqlYth8z3GMwoCwXnfjhTpqHuKVHlhzPO/mHf8/eRwsr+5zuxJVD3Yq8hlGN+YrUeESHAIM1UQomPStrpqeai8I5ZA+K0Rw8fKkHlDAN8UN3BzkFH5B4VC6Y9c4Vkp9nzKAuq+H1tiyXIR9DzNjSs6gU/gLBUC0mUSbp4HvYEe0F92ZJrdpO/h5w7FsRuQWN37GS6Hgk1dgF6GgkQgBggrGjfiIDU6RE/CB9//LPwxz/+IYxOTer32NulvGmm+D6YNXs7O1KkJYCX2m4Sn7EmvDMN1FX/8+nZYOA4VgGgXb0zxYIqH3FYL/5dw+IHrQ6sZKhJTAmItR6mzs2Epy+fCwBiz/SQRpdozpAqLHwnmxsxC2b3EfvqpaX6xHBAopvnNsUQSX8ERlzln1+cCQfVQ/VwEkfGvQPItLu/q/7Q27ffD6enx5Ivh5785OnTUN07UO/V9MysRYJUFe8Li+cXwsLcfPjLnz/Xd8NUef78pfvcD/bDx//0E+29pRevQzaXF6X2D3/4z/Dxxx9LPAFK97lzk2Yt1VnDdvj2m2/Cudlz4bPf/k6JDtXkNPTH/0Zdm5n9weSlcaz+UaCXNJve/eqOlMROjurhq6++UvPy1OS0DiU3ykbj8N+5+7WMP8ZZA9CSxu+djY3w8uXrsLN/oFIZQS6bDmfJy+QAwI+X2g0NwIWCkMjYw2OOpjnrDqb7RDkj4DCS6M2nEmnPvD/K35QJConhw/iKM8vkdQQKmL8ixGZASDvNrhh0Zc3JHJs4S4Bn4s9wypYOZINv6vcxxipjIhaAwgr0g8kJUdGY5UEvCAGg+1WoIIF+H4bpaWhuW9pgODEyaa7P9fg8mx5wk8Cf75b6h1TYPM+GA47TBp3EsMZJuiBSqkQxuT1BlTHcVKN4TnG0C0U5U9BCjA3leYwxaCOBAQ6V3wG1Pn8BFTD3EEmYod7Q8/N9HE7oZUeHR2F+4YJki6UwFejBgcJxLAPJGkAjYY1Zg4hSqZ+nVAyUazEgQikT4w6V5uq1qyGbTYUCNL1sPrxA2rznIAoHTUVn+fVroWUkCjwbAQ/3hTOIwgGgE1LUU4NpRYkERoPPWap1XdPjMe4YS0+eRpDD81HiDB8cDk4o8rgpH8fKDc9MPxqOzj1Z5iKD1kHfIzD5z//8vb4ThIoGcd4TgTWJoSdKD0iNB4NPEszAz0qprL3KO9BU5kZTKGC8PvepitXYeJIguOfo9KSu6esSvmi1rctPElOtagbOzjYBYl5UC9Bw7++i1pPzQaX2wYP72hMkOwQQoH8IH/BOCaZIVnB27FkalNmfUFtLg9DqWgI8MI4kLNiDOM9kfHQsPHv63LS342Px+klAoBuxF3W9jVUFbgSBBHEZNRI31aeDAS32l8Pf//6VK6kDNM6ar43iHgEK32eaKSjoqPY154TzzvcR3FPGN1XT38mZk+S9esE8g4jzibMXvWeQ4adWyImVLUr1VBtBJGdn5wWU8L4Y0kcAc1jzENbYwyH6QyatAJo/xzkCCkAVBG0jqMXJezK8e1YstIKcKxWXMZ2l2ETL5xRc0Tx8cqz3okQ/m1H1PFLNsvlU+MlPfixKAT88H7ONCE5IQhl+SLAIZe0kAZKo2ECDAjlkb/BP/BKAyZPvvhM1Sk3AyewTEh2rY56q32FkeChcuLAoXvdJ/UifRbUQFSGqJpy3qalzQt2//fabcNrwzBnJu5YRQoAWa3sum6RAyHS5OCtIyH7a4wiivaaqAwhHlYWgmT8X1RM56bqrUahJRYlq7O/klGXDBbok6mJq2BZA5T3CWrufwOtAYOSp5u2z+SUks6wHwZwS16R3D0ADm625b+xD9l6rrcqnlPISio6DlL4zYQqSM1BrVTV3d8P49KSHXFNl2N1VbweILIEjfhWFLcA/zlqeKhjglwJ4AmjkX/vCCbL39Mn0U/0rCkgjcOV+LVri+SUWJzGNncSGteb67p9FCKWuJIF3QUywsbapxnCSNVS1qIZvbG6JmskPn1PCenqqRm1ihvFJRiKchlr10KMdGqdudhaFNxVGJkfD3vZWuLBwPvTaFvgB3Wf+DjYDMIJEB2qy5gAdVJNEuxWqO1UBFQdHJ+HtmxWJk9BgzX397Gc/k3plq+1+xtgnyj9XVt6pqnn//v3w6SefhtWNNQF+7KMtjbpgYGfRfTx9SY/VpKnwSPOrZ6pcTqj3HrBNIsB71butuaKNUAdBbkzmSSIFsiR0UP5JEsi+ZQ8wsw6wloSUBIBzT6wAEAm4wfqPjA+Hw2pN7QUAldlMwf42byro4UlNgAsS6djroXIlPP7uyVnPD3aeFgWJKGhERlegEe9IVLxOCKm85/Np2KQYCxPa87xfKUum6WmuyaZyBkW9wiepZzgRX2KsBWcpAUCjsIbVVUlajj225MjJM+tPJcrS0S3ZcfwxCc/777+fzG5K6x1h+zf3dgSAM6D97avXsqsAcvhcolwDCbESDcjsESOmqXbFsiAmI4FQP9nEpPwYc8iI9aSGWXDVT8IM9GhK1t2DtL0/OuGwuq8Ya3N7K5QQKiGh6HRVpaXvBQqYBJFyCHaUVP3Al0iFFCnzU9PW8H1R4Il3wx5yDxQAMslgXpU9EjmeC8YRcRr3ChWQf//gg9uhMlhW7EH88L//3/8tkII5kNw8ADvvG7t2/drV8OTxY/eMQh8dYvgyAHdX7wLbHXqME9nSgGJTTuuJkER/+N3/9bswPzsXUqGn4eLPnjwJ/eV+VXRKlUH5OBIdZ2U/YI+O5+g40WFhMei5jBv/v/j8ryGTTUkmkQDBDctVBRUstgQB6nWhrDjSg/39cP78BS1uq9lRWfrB/Ydh9+BALwTOKMESTkiKJeKjo+EeRJ+IMyq4Dw4XyQF/hkNYWlrW/cXeEjYnwS0bWPzoU6tIEeQwNJKDx0vVPJJWK6QplyWypVzjHyIHQd/BNUhAMFS8fJBslabpT0k40WwuiQukU0IpuR9RmU5OtDk1rTppVCdI5looyrH5XYJkWrKFH6BMQd1gAGntkAoYTtmJYK/TJ4oN6A2/p2pPkpyR+IS0y+SgPfw3QQ5GmAASI8U7BJUDESfg5DCub5i2A1oJV31H1QCQR2bOuCJCgMH74xpU8kAFQVD5Ow0snJmTgeG+mAROpa/dtMY+vE+egWcjgBMtKlE20X6Qugpc2iEfXhS0hhGtAF3OKAjEsHlY5zmhJuOjwyqtP3r4nYdRJnruqBTxXCSRPKONC6h1otWf8PejnCtBxmef/SrAwabSEGmRaMVTLl9fX1V1LDYb83yW3EZ33/tSCUF/URUwEgye59Kly2c9W/yZe8hMFcCh8d4IgEmwMJo4Bn6iMXz46L7WjL2kxuSRkQR5HAiD5XLSYLyvCtO79fUEWBhSTxa9RDHJobmRZF1DZ0HYaRxuIDlKJWIgrCMxPTkVvv3mrqhrqPNINRBp80EngNxfJXk3IHEYcSNI+ZCl2bZr6V+SKGhk0GdwCvThMJeI87q1sym1J4JNzsrq2lp47733lGzcuHEzPH74SL1ToqANDMh5s87RcYMydvosf0wlBO7w4X5V+xlHqb6GQxype1EIFgheovAAlTJsC/uNM89ZjI6XZMaNvPR/OdglEWdvk0CQvEWaDUkSNFueiTOAwhKqS1FND5tIMEjv1fUbN9wIS8U1mczOuXjv/Q+VwHAmY3DE+2AdORskByR3lvzNqjpqWgw9du5FzKsKklDIAFR69E14ng3fgXKlZOo1YLJ4phRp22kqZugBVOQk4T63OCubgWNmLaBDgMTGZ1ld3RASTsADik+UgqM/IPFG0GTpVSjRB1g70VmFamQeviX5Yw8Dn5mfmwl7VSiaJZ0Lzsf5xQsCe3DKtdpx+P1//IfnrjBTpGvxEoIVAT7JPI4YKPNO1St1eChb4Up33v0SUgmzkEZUP+S6rL3PMfM9ugrW7Fvcz4nz5p0g7euZbwbQotAH38k7AiDiOzn7UkIbQAWKOUgtJRkkLrHhOvrQf7zLrAJGgDAqzwTg7AECdQABKhp8lgcmERNSu7Cg6jfV3dfLr8OV69fCs6fPBD5U9wyGmWZuYFK9L8fHiarSUBgYQnYWNLinSk+sQmQL+dBt98LVK5eV2DB/A1EIfj+uJfuNM7X8elnfz15gv/Cs+HtAKWwu7xQaNYmBq+kh1A6OzoJjJHUj1YvfVbCdNKVjX0nABweG9MwoXkLRa562w7FGC6RCo9sK0+Nj4cLihdBu1uW7Ll26EJr0a2QBzpphemZGSTA2D8lcksCuEONUWF1ZC2/X11R15925b3VY1QAkpS9eZg4YjBQozswjgiFwrPVHmQoRhRs3r4VHTx9q3zIoNAIdqopkMtpzg6P03r4JCwvnz/pqeL/vAH40oJqEyHRq9fLlCjq7DDbl3XhtnHBhq1hXqIQvXrxQcmRaOjbPwGnsOyNIpjpPQvTkyXdJD+x4uHfvvqmvLfp5c6HXRwzTCiMJoAe9G3+7urISXr18pfiNz6LqCfAV+9I4R+5DMQjEvR+cWDBEwi74GWi2TXzkqYC5CDxztvhdvj+KrMS+UmTcsWOcd8dX3WSWXDtMTY6LveFA3v7ciUVelGrOdJSzZr3i2eY6ArgQEOnAFjLrBVIc8QpgEjZQIjEJTQ67gj8htiPeoEIIwAugx6gJKLcE+AAWqiydtgQeQFcj0ZHa3THz2ZzQEn8BjgB0QB9jX3rO31hYo1d7cirsbm2Fpmj7Oa8dlHLNQaJtoYC2tGIvvqfVtkgHgBT2DVCNZycpJl6A5eE4yPPI2CecYRJRVajerggMsa1AdKkUPvn0E9kgwIY///nPQVMU+1DFdKyKv1Uf40E1rK691b2HLuMSGDmRCyNjw7rm+upmqB4cir1BhZb9Fvp64dqNq2FsvVkxgwAAIABJREFUfMQKxCj1tpph6cULDQH/1e/+LZQHGe0SQrZn8R5sMkOiZ+dvfC822vf6cKzgROoaBjr+PyATmEmH3/9//ydUd6HtlFXaQyWNBbW8LoFQS02Dq2sb4caNaxocSrmLTciQrtOjevj2m2/DUaOuxjepSCTJQ0QD2Sig6xwyb7pZS10mig5sCoKT/n6MRDaROib7RxHHaK+4i3kjfJrSmkqFyTE3yZFwcGAOGEqadoBi2dBjORdn6U66fADRnfdcDH6fA8s/re5FL8DgmdHkQErE4KCqvhbQNxADNVMXGXgGX7/vjHfO4cbJRu72P4Lp+pkCiGhAbTsyroMhIgiLiY76mgpsvoyQrdgUK8eXOGEMrzjNzGsoIDdIwrV3Ni0XhA+OpYZDUuIteTiXUMSdHaOkA0X1ZhEIE1RwH6wJ/TqgkvQuEATsbsNrRbbVzbhcA4NDX4B40ShGJbMUWPtIvxPXNZ+T8aYcK8OUy4ZxBrq2Kf2OhCnoRnsH6imJtEKcVpz+DqoeUTk3JnuOAp/BYSy/fiVlHyW/Ke9vjBZGnPXCqINSvHlr+hJKPVAWoigEBpt3RHAC2o8xwMCwZpFmQMBDoyxBX0y41BOQzob1jfVQq9Jg3wvDo4NyFkqkpaTVDq9fL6m5MKrwgHhevXJVs0gmRse0Jwn4eR+rNDbPzp0lSrxXEjmuzTV39qwYI5nkpJEVlIl7QuJyd2dbCkwgUwzaw7FzXdZfiA6y8nkrH3K2MLAYWs6tEGwhx1AultXI/qtf/1o0F9E3ThwgZApZ7TE5KuSk05mk4XlYyfjNG7fsbJjvcnJi5O7YPUnQyqRCNDggYx757kjM8nkcAHS5vpSbWmmOxqGxx3gfcVgc74xrc9ZYO9aXM6N3wPTnw0NVqCjNs+81OT5Ra1QfjIbzQRVoCPHmuzWnKPk7krSh4Yp6qgikQVwtlJJLaJVOdGESmI5kiV2rKXr2C/eHMywNMEvrSO8Mu8fZi32HJDvsdO4tKnZxv7wH9glnKZcMneMdE3RxGLg2iC3JHEEDYg5ItoO0M6Povdvv6YwBLO3XDsPL7x6HX/7i10kVk6DmWFUnqj7YL+gOjVZTlZW1VSqC26FSca8a1TX3PFkMgYSV6zfqzKw5Drdvvxcef/dQ9o5gA5oevgQbASL4xZdfCG0tlUH6OEP/GOIsbj+0tEH6/XifiBN4uCuBD1U/ggrW1n0CyKS7kZn/Y8eFvEuJj9lTu3qnJGPYG1c8PfeFHgjOI0G8aBqHB9rPVBGxwTF5iuIPoosq6bcym5MxNxFzPb5H/YgMZk7oxNBoAWZMbcvrzOHj5mY8yR0DF32jksZERndgmPs5VFJBb9L1q9c0HDIKzoizT8+G+uEGpa44NjGqvVjptywvaDIgWxvePNK9BQ/CdZ8VyVJG68PvYyP4fsQlohgNZ4kki/fD85puafEAAjqSRfmJZjM06k5qGu2m7F2kEnMf2MUoqUuiD3g2MYak/omeodFohzYJDz09A/2ivlT6y+H8IlLIyOYPhLGpSQkXHdePFYTiw3LpxAbRG8Pcj83dsPzqTej0ecCwGQmnYWZ2VkEt9Ggqjawhto13gi3ExpCE0zfIUNt6w7OsCBYBXDwI3XtsSJXgILVXngtAgLPNGpjSjgR91z23AqH6FUSy9/gexzUEyq72sC6sL2cXuxntANckaY0CTSRJPDPXIPjmvrGtC/Pnw+PvHstPkjByLe3/fFp+Y2QCKtVa+Keffaz1PtyvSQiFM76ztRuGkRlvWqaY+AsRAOxR9Nei23ZaYuDwLC2kjlEaZehzuRQqpQHdk8QgkrMc44to/1gXwGb2nKoYyVpJFS2XDb1uO+zsAFgA2rjnVWMopK7GOaWi3x92t3cEYqm3DuAj7VESAgsnzbwAKDg/t5DM2CKeGD+jfAIyEBtF0JH3H+l1sB6y+axAIIbLQjnVyJVE1Qx/T69YTJy5R6k6doP6Q01F64qSykxFKlcV6KI7O1LqY14QPzCY4lwz1hzQg2HcEjBStdIKblwPu+T+SMeW8YdKX5ypo9gEcRhELpJKXF+nL6SzfYrBEAc7OT0KP/rRj7Q3OSdbOzvh7jd3BfhRgWWfXL5yORRzufD4yUPFe6goQy/GRlI1nJudDdtbUKzt47EZsEGK5aJ6pqHNYbNRYEZ1+es7dySS8+NPPg0jAvVyquhI1KnPM55+8EQnOgl6dAgO4eqhzE+pnMY6GsU4oGS9ZKsElPVmU7xY9O4TQX299Fy2ELbXN9X41MtQFdpJkDcmKJdUlmXjgpJhiJncHXssJNPMQW64IZSNSDk7BqpsZIIIyuURZeEAsfkxHiChI0NMdvXEaehPyMMyHC82+rFB2DQcQhA3vpvNyMbC8dCYhVPlcxwiIwCnQpIwLqj4SKGk4xksHpwHimyNdbJsgiyjzcw8sTSik4EpOXg3IOOYrSlOQidxhrZ7Rly2JPkz99tobzbk+40IRBlSAjEcvSavI1CQ8C4xLAQVrJuGB2pCfEpa7NvwrJOp4NxbpMnw+wQYxWJW6LmVRbpCEaBBFfMu3VcPUQ4DhaAPqSmnhSNgPU1VcNOmm4pJnD17hvdjNMbUEpBU0SpOTlQluHzlkqZCE4wxYReDg6GHIsWhwtFeunwxvH3zVmV59gf0LtbFKlvDZ0YPpw4yz3fxLjDqBGZUZgjIScCKJfoR3Hfi3oW0UG+ogCAWEYmMPQq8D8/PeK1zoNkYKAyuO+jiIONcZ87Nha/v3g3pPqqHTDAe1+cwlCQZKA0h3kAACGIX5wvRm6ThaAl1gP3C/5fevBF9CpSVpIt74P1awONUAguoY0lJDtUg9Qj0W50un9ca1Y+Pw+bGtozU/ALSm8vqIcIhcY4wlPy4YgLyDZqN/GVFjoH9p56XXNZOP184U4Ajyc73FxQQcb/iHK+tutpaq6n5ElqdBhJqbldKgTl7Pu4Dehy2aDhOpJ+hYNBnIPqqAlFklC3fCpLFOSXZ5xyYnjigNXE/jithnGueBWcV0UpoglE8gOcASCC5Yh2pJmGLBqV+l9F5JsgEiSNoFdd8a00JAIEqyRcJH/0IUfmP7+n2Ujrv3FMM4HkuKDacU36f0j0BJhxr1ot1Yz9Z2S8VhgYq+t1og3j+SN+Sslybswody0Ekax0HgnINNcWvbmimAbK/5cqAKu/QE3OFQnj48EE4OjwIQxVXi6D6sbajIxNKdLDZyH/CWddAyHrjTAnT3PuM3ifi/hZXMdUDh72wMBcOa9VEJt80I6SdCRiM7vbCf/7+97J3DFWMoBA2KaqTRUleep44H0rqB8raRySkIB7YYN6Tey89RyyKggA8cW6xC8ycQACgPwb/krtGPY8EwwIPUo9KBg1G+hZJCwkt686e9TR6D2YUtYSKxAkVLfo3s2eqayDtZ4IX/cWzIbgEzRLG2NxwdfPlS+1LqkTY9CJUbkkpMwx5MDSoKtc9YoF7ov+OPk4SGQJGbKLUvdptJX4kW5MzzBlbCbPnzgkkYm2YP0V1RkmbaKc0bTPE0ipqnqDe0F7HHvC9Vy5dDi9fvtQevX7tugJgwAPePVVbwBYyPtYFeg/XplGZf/YAf5quEFhpcDOh94KAE7jnXL0ueUYa9Csp6WmGW09J+Wn9WFQfCVtgQwZAwTthZm42pDJ9Ssag187PzpriXRkM9+49CP25Ytjd2Q9riUhIpJ1Sbf7pT38s0QTACs6LYgb8eLetAdlIZisQReWr3B9WN97JxnL++SyJHXuEIFoDKytl2VjsG2CR5lpp6LhHYxD04rs5lxIRGp8yxb6OOI8VNMsDBJ4GYBEuwFeR7PH3/Kyvg9gzZ2xHAA2KiLUDbCrIPvOomEdmwSCqa8ODPsd8D4AlP3OLc2FqCnpsn6pcx7VjXRcpatHu6v4/5wsALdqSQsGzWhSLMPwS8GF4WMGqlWANJsydm1HMJsA6GdERAWQLp1joIq0kwvPavM6epSM73cdIx0Quv98DaKHp8x3sFz4Xh4bjz6SYmLB/dDYAhwtmY2g/kGAWzfLgvALA0K/KWQd0iH18MCSocPI93DP2DpVXqh9rktQHoPXIFcWg/blwzNiLPgPl/Pny8tswOTUtvzMy7GHB2EL615mnRrw8OTIqmjDnFL/CffGu1cP25o2qIvzw3Eh7q2evSX+taXGu+rlaLz83PpoogLpaip+LwjecucZJQzOjALoA1ohrZmfPKR7j36GcvXn7Vq0N7FmACWzvtSuXw7f3vpY92tqwYmqlYiEpzmAmnVd/pWLtpE8KX7SwOC91tgsXzocKvUadTrjz969EXfvJP/88TM3MymfQq0Ssh+2l5WR27gfq0engzZImODZLHzMHWs3w5V+/CG3UI7q98Pbdami2OzK6EW0jG+Pz0MTI+NRflEJysxwOqrWwtbUjik2lMqQyORtDAxqZ76J+jv4kIFrTvIUYCEu6WqpZLvmqAa9mqV9z6V3tiFQD0e2SBn02v5VKivq+mDxwHdFwkgZWIxUM8mJ4nMuiLDyODEMviUn4/8kzmk9rOhmbDoMAEkuViU3nOTNGbVmD6Jj4bxvznNBjOMhUfRj8SCWEAIwDRp+GS9c5TXNG6Yp7I9jgumxuJwhdBVQ6fFK5y4iiAL1CM20oaQoxsWoHQaUSD5U/XdaFd93tWP4ZA0KQRnMkBwLkVkYSKetsTpubJIY1p5cCB836UOZlrdW8nMurN4nEB6cIGsNa8ixRopkAz6ozThgltEdVJUODq5WOOLhMQl88vyha29QEDX6m5u3veXAWzobgRahSp6uyK/fItTAYOCGuxWfrpxh7SzjzDhQYI1MsjnBLTuHShQsKAKAQscYgOLx7EkTWgX6L2AMUy+VWxTI1g8+okV89Oea6EswxkRrON0HW/v5OWDw/ryooaBV9qSDaBGj0CBCEcY8kHiQ+NOGyRoW8KZXsuxevX6nEjzoWPyCRVO5AIKPIAmuNI8ABU1HiDItf3UOFpxOePXmuoWOi+JRN1yG54dyyf96sQE9Nh/mFeVdYkooJe5lnFWpfyKu6i/HjjAloELpfDJk8Mzbq+nfoH9W9Pa2p5gExb6EvLYdHGZ81xykQKBKg8Dug6EhU08xKI2cqMFOEymtPgQCBFs3PrDVBLXuN51XyXi5JvUx9D8VCgq6ZluWzWFBgRsKG2EXzFATZiSY2ijkI8Swyg0CoPX0nUksDkUNSF0pZXQAPQ4LVX3hyonMKJcg9dp4i30x4zyQArBV2KIob8E65L5JeHBJOg0Ztqe9l83KGrGu2gJQ8AfqW3svo6IQDGTlXfZPourVD9/NEu0xfHmuUyfSFXprBvXVyKv0e+2323LTEL2pHB+Hlq2Xx0emNI/bguXGy/BnJM8EwogRcD4VFlJ0I4hkS7cqZaSaukoYwMjoULp6/qFlg3A8VK2Y1sA5QQ9WkfXIaXr1aFlgBQj06PilbFNFZ3mWP5l8QbioiLVewUDDCnrGne51egpAX1LjLnBxsc0Q92atWBCqo30iDi0lAperFM7r/jf1C4kHvpRur3WtnO98LJebmZJ2YZ/KmPKtXpXYk6Wz3JlK13z+rDhCAEkyy3+zQ+b8BrRbN6ydu2CcRxe5yllHOo7rMVHs+x/88RNb+gR/tMwgnfX06I+xf7osgjfPKdfgd9aEm4JKoUSDi6qFiDk4mlAfxNYeh0TQjgT4hzmhUQD1tnoZOXy/86pefhb/8+S/yGdid10tL6rHiGlSJxUhg1tqp5wClScPkc+shW8BHew1NY6YPC1ls96FBZ+e6JHbeO9mwvbGpPcOZ6wbPlaK3gP6uNiMSAN2YNzRUUTWTd05wNojAw7blpR8+eBSuXrocnj19GvYOPDeP9aFngyHMv/3d70TLpgrPsE+J00ARytF/y8iCjILj6u5emF9cDE+eP016cE7OaN2cI/6PnYHSQxWNpn72rxNk96RCX+NZ+WHPXrl6RQmo18L0SXqo5ufpY6SvsqM9D+gBHZkYABtzXHflnb2PKBNB+O72rlgaJPPQ449OEIrxfDgSNnpaiZcYpAogcP7CfJiYGAvTkxaAuXvnG51bFA+hXHE/ERSigiD6bwKsRHUwaGH8zExNhefPnllwit0vil1GMR37UVL5zF7qJ8mKCTGgDpRHEmv6jtwnCYhAhQm/ocQzGXrNuomFUiC4dv8yf+ZzbTpuVEAkKVxY8Awozg5+jX6mWJV0P01KSTnxhdcFENdzu0i8iAt4HyT2xGIa+EzsqQGoTVEeoc/T4/h25Y1ATqpZVIocB9QT9o3l/qXsOzyiKrgoeKd1xXzsWQ1WzRIHd5QYAwARd+Abr1+HCv1Gew06M2ea+NLrmj8TOVFSDQsmm5WdBvzgvPBDjMS/HdVrej6qYtg0ep4B9RBnwtcBRr1ceqE9CDOHewIEZ9QGPh7bxjuLvv/ixQv6Dnw0flQ0yrTHwiD0cO3qlTA3P6uYi/7HgVJ/ePDgXhgYGgqf/upfRF1j3ia9SoDxUO+gX88u3PxebLTv9eHEU4bYo+NNkigwYE67nfDVX78IvW4rbKxthH1oWFA6kKElOO91w/bOjiR973/7bfj0039OFDGmzXc9Og1ff33XMtMbm/o8gQPJEcECm5ZM1QMOmWfjlwYqQAUDY4dMIEYbgwp3Nzou/ptDFDXILcmLQpIrF0IOVJq3Y4qoknsWjBSo+pLN6RBFVOK04etg+KCScN2olMS1CDhFtatUzhqNqTTMzc3KqEUFEUq5UQOdfiaSAtABzUM5dJVFnGYN4nLVxsNIPZvCynP9ZxUqglJR2npdHayoZIOTNn+0rgAIVBB0jLVGMhAnygHG6QpRmLT8JsaTREfNtjRQlso2zgx5pRmPydr9oK/MGrJCHg6FwDRWwF69XlIiBGUCXrSV4UxJgvdJFQWjJJQ8l5Uxjb06CvCgzR3UlOHzLlCxYs9RMgdRufXezVApoyaXtRHYr2nvgHIKITpE+roi48LzsQ+lTEJFKkl0CcY4zIgzQMGKYgDsv0IysTuXzBNC2hkUm7XB4LEPWV+SECH0osK4hMx7jlx80QYWUG/D0XiYJ/TEbCYf7ty5m0hIZjVEd2yM+RmnYX19K2xtMC1+LPSXEPSoqPJHX5X7dCqhIMUcT9SGlvRuwz06BEQYLxxcTEBilYw9GoNteqYw5PTJcF645xfPXuls8Gw4cwJHfocglPe2/MaJk5H9k4SCSRDkBFzX36Ns3QxTyI8nfRHi3udzYWd/R0osb9+8Cbdu3Q4vnz+XEhXKRwTAVOagtHJ9gkxK9JLIzXtmAiDI9My0qmUY29WVVfHvMagEo+o/S5rNCexME/CA2Ci7zR4jaMOQ8/est23KrPtBUqCcJQ0945l4B6J45t3jIspIiz4ny07zrCQT0G6pMgplhE4h6VJXrABKGMT636uwINPsN74DYIC9EZteXRkwus6/s19xJtwnCHakQ5Ul7mAU1ZQo723eA+udQXaeAPaUeTbI7/vvQEFx7pJ5Ry0yY5RTZ/vkKIyNDkssgKG/+WLFQhQtGnI9swwn3kpUhh49eqRzzvO5J4Sm3T4pSbmXzQ3+NJ7TGM5+HRsZEnii3r1qVXLAOD9EI7D5UxPTqoIhRgDoUiyhnAfd8x/JM4kZP7LhLURbTC+OIic7mzt6JvYFiQ62G7CAxAlwgmsR4EKPpLKg2RNJ35V9hSWd5bjhzBc9uR0bTcVN60hSgNRv2rLr9CqJw35Us53r+d399/5DwAECZnyY9jjKaUkSh8DLKX0gSQ8Ualnse2wT61bI57S/uU+CaCpQ+CjPgCpqngXV1NOmh83SR8X74HsAbnhP2NZzM7PyYRI8GEaxdF/iPDor7OdMkF0PwU3cu9vbCXX6VBXeyelJUbLKRXqeKuFPf/ov9ZS8ePJcyZnOSeNUwITZAn5XgGPu9WmHdM79vthj7sHKlQA3Rb3rqdnZsL7yLvF7nlOSFWXU6lJbuyT3Bq+uXb8WWqLpdsJ5SbszKygfRsYAmA7C+MhoqB7U9Huca64DWJgrlOW7kMTHpjM7h99fXV+RlD99ppq1hwwzvvngQNUIwFyqqQCPvXRKQNaLF891Dc4GcQBoPUmR1RHpu0MhzE3tkUFhSqwl09n72BQAGq5LAoANp98pCg+Z1QG4ZtpYTJLevluRXSKuEnV2aDTsM0um21MMxh4hAcYXFfLYj7ZsJvtDs60YEDoyKLYDSSH+/sHDR+oRzkCRTds+uNLmGYaRls+aqseNJCaflmQzZwe7jc2BpsReBESggZ6gG3vHe4yBM77TCTnU/xH9kz0eFRMFXiN+0bG4lCjFVQNtHldi9UDsucBR9YpRhUXJjWRjTPaQ9gHOHXLIvE/WgH/y+/RQU7UgLiHucXx3rKoOyUScIQjYGKXFOT/4W5JQbBn9bAAIPTGeXJFjTwPKweSIIxuogmFTiG94N9wre4P9A4hmWXvP/hMVreeWihiDR2VC1pf9gK8lYcIGxDgZABwQht+LQi6WMHfMxRqdNI9d9UrZrgMesefwASQ8t9+/LQonSdrjR98pvgHMvnHzvfDw4UPt09h+MDk1Jb9CDMl3MliayansQfmkVErqatNTqBUOCNhsNU41UyhdyId/+sVnoTI0HPrz/WhuKxHj3PxgiQ49OiGFZLLLcvp/zwPxvvzL30K31VSwtL2zG3Z2LenJ0eZhCZLZJDtbW2pIrtXMYyVQ21jfCm/erIhyJFUYECNkCkF00fM/snoEG1mNeqWKZFn5YVPERjM3WGXDvlRV7Gg1W4QqRhHtdSPXGBB+x0MWbXgjnzY+m6VKPVmbn9gjQ3DHrA34mThK0OWF+QUZGzYImz/OuGAT8XtsGA4qhgTkgGCa+2Z9ohw1BhEEk2CN5AcjX2/UhYJBp2Pzsl42BO43idQJrotRhjMNkqcgquFAB6QQg4xjF/KbNFtGnuohzYuaxcNcmJroRHBW4W4KHU6lwsiwaVfmvlNp6UllA7oWCSYqNRhoNj4VAaox1rcvKIGaUn8Filfwao0GgPiyxqCSNPlziGOCEBNQB2ynZ3OAaPrDWLkReTLMzJ5TojM9PRGKBM8JckCja1TvYe3/9sVfwo1bH7hBjz4TJi4zX0TUo2MdQAZcddoNOWdkHblf1ox3yn7iXksK+NvqzWEdcJAIFshQMwE9RXBAvwYa9a4esHdFZyAZ39kOc3MLYXtrU1UHEEQGXHbaQUIcfCdIHga2fkrgS28NyS1NyGX0oUTBo4IZBQugQ+VTpiqIKrWxrqFjrGXsybE625HoC3pfTU8o5r6NjHueFWgNQQZ74aB6LOSM/YszcNXT0p+i+zRPhUCrUbpFopqXI2ZdMXAID+TTVpUj4PrvfUvcF9Q1kGhoKlcug8KC0h+IG08gHasEoJ3QSc6osmkPt+Peh8dHVF3C2Gt+gXouEKqgutpRDx7nHQWhV69ea28T0AIMkEzjHPlnbCiXgl2FAbDCHn1Gc0bTsCVGYWmQNQfctoL+jabeB8kF9gbnyORqgrsKzesnDRl0qYPRpdJ0hY/zxr6gH5D3Yx459EDPhjGdxcgnDopghmAt9goWRZOw0EslGUbIPjAIYuqaeqfoTUBRMNUXTo6YgG2BAai6o2NUtaC+WpGMfUPzv/v8SlLVZCYLz3n1xi29z//64+/Dhz/6UGeeSsXgENVUJpXnNE8ChA+KG8MDmdvAfjbV0z2WXAN0+/0PbqtiRGKBoAjoMu8O0RXQUt7l9NRMWFlZDY8fPbY4QwG6q2WZ+T7Joidy+pzdnQRVZE/CHBD1rdVWP572EP087ZaCGcQUpPqU+DPz/HNRrVvrF/3E+MSkknJAEpQT3aPpQaUK3OWLeyGnnsh0yBXzUrTj7EhxrPsP6ooHMueU5OAT2Wf8Hx+k98xcrkOov1BwnGCZkQB/flgAAvuJHjTsM4kLgV+eifPZrCoUNKmfaPZYV8AIAR4KU1Lxy+XCd989FrLN0GWasLHdopizlwRmZdTkXq6UtC+csO6LkUGyj7AAVVHsoVQVmWWT+Er23JEGDTLMtygg0pQaACBWqidwjGcGvOqlPLtGdoEgdIuKKBWQvPYV+531kBy7/GY+dFsOqKlqtDoNJRw0RCMcgAiDFFJLDI0sK/mE+49s7+Y6SnfQc3dULasfHel5MvmiEgECYhJiQK9r166Hvf1t7ZFODwrvgmT3sd2sGbbp3PR0eP7kifxsHzO8mJW1vaWZZ1Q2CVJZP56Lion779z/ybPgY/H1xAJQoKP0NTaE/UUswDk1uGg1VPY2bInzi4uW+ce/I50PiCufUdfzEQudnjSUvEtoolQOh0dHSaILBRRqpZksVF5jYF/sz2moI3OJiAXo0VUT+sCwgDmqDJwBJ6qI0PjdsU+jmATPii9wr21LICPJMHtRfTg5kthj/b4FNrBJ7iHleYgRonBHZAOI5pjMxTKdDdEh+2ruIdpx3gXgEglRZFK46rOfMFOcoEW6P+8ksnwiE8NJEu/Jfcv8GJj178V+P84lrIY7f79zJstvxTfPV2Q4Le+AOITvIR7CT0RqM4AP7BiUzbhuBHOZ5YdvBGiLPVpaGz7HcOmkQuNZjoNaZ/aYx2EAtNM6YTl9xaEJNTQCnrFyxJ6gapnrB1xz4qh4t+lKmMA5DdIuq1o9Ojwm6vD9e/fElIltFlznDaMxpDZIDzviM+7FBCjBnh/Vj+XfmTOHmiGiNwBsgHCIk7169TKUqOh89uswoN6dfikWUi3T3ux1w/z5975XkeZ7fdipQAgx0YmbUiXIjqfb//XPn2toF0Hvd0+fCQHmDfpghwAixaIRjFgFCwSSievdsPzqrZIjkA5KcZ6CC2JG2d4NpNBSMMTi+jfgeUPnAinoaCGpTkDHoly4B11FqipRM5xD6MnlDp6NeLg872Z0oXuVARkx/p57iNzV2FAKrYGNwzXoK4m0pMjRBkmMijORRkfjBRqtAAAgAElEQVQ/Ai8KQ25pQR8SKEM4W1BKNUAi5xn63JhVcsP9xtamghMoCUyWj9O/CVow4qw7my6ivTgVHF4MelkjEG82PyiqZvAkjpFqBP1OPLN+L5EDBdXE+LI2qFFxbXo1OPA8nxtwD6WOwXoSRDVPTvWuSEp5BjjAHDYFMIWiHDfvj+pPRwEW782VNIZCYVDiD0gB7xzDzLUJPnDSkZsb59XgWG/euB7GJ5kdU9MsGRwsiXaj3tT75F1xcKGlQZbwAezp75BfBhUXj/+Uypibvmmgvnr5it4PCQIBRa5YVFPvtauXZSzpMaNvBnlc7o+EBdSGoJg1Y63YP1EG1aiSlVBAc0jy2X9Sfmm01Ax7//7DZB9QTRsL5Yr3/d4uzY+uHM4tzGpeEIgfkSqUFCpzVBVGpO7kCswx56rTkdhHTGgi0h8rmBqWBx9+e1v7SwMIE0SOZ3yz/E5BK/sQWgTooAaWpTOih4Cicg1XeQZViYGmJQoPa85ZSKY1x7PE2sRq1EkDOgYD5qqSr6YniKQNw/ni+VMNpCPBZ29yX7wLgmCpFYoq1A3buztSBuR+68dwpd38y1lS4JckfoATUX2LhB3HEIEJKkOo+hFw2lGTjO/I8dMcjGoTVFlQQAz+g/uo3zHU17MjGLjGOQKl5F0SnLg6dKJgg5kEBHUEP/xw7W6nL2mcR1r8IOQJBhsNPXsMjlhH2Rcojj1XnhVQq1/EXPd2syUaAnb14Ag1xn6tD3uNAJmzyFpg+yyTi5w3FK+hpDp8oiQwoo7wvrF/usculFbWvqEeCOiagCnc48OH9/V8Qk2RAKXpuN8qitik//k//1cYGYIT7qF/sdLOGvL94xOjqvh++otPJS3KrBOS2SzNpxnoZvR3tXS+vv3mnhNw6Ea8q9OmAmfsNs8nuho9m0ogm6Gb2Hn2Lc4RW4sKHnLDUEJEka05MCJIYM/Ra8LeZp9RVcdXRZuKXcMOxflW/Dl9G7x7gDPPcOtq3fB90KgQsshIVralZIegtNMyAu0mdKSqp0TH46zEQIu/x2Zii6Gm0WvCazd1aSgRwinK/k5Ojkv+nf0b+6UAghhXEGVcaWLWfSbze/BjVHwilVmgGYFEr6tKCvbk8eNHYWocqWfPGYOaxufW1jekqrn+bjWZX2S1VfVU5umtbMkWUekeHDByzzoSlLG3Y2II3U8UlmxOexs/UG9SsaycSehbch/1VUYpWBzH6P6u9j9sgEg7F4ULoaOu6eCAqPTV8d8EWgLm+rphYnpClWmG2+LXQcYRy2meMKy6EarJmAMqLwRt792+Kb8wMzMlqW3o0SR3+E/6XgDcULnTuUfqOpcPtfqx6ET88Px/+cvn6lFBrMCVt7yq+YC7+CYAGlFpByq6F94VlFtsIgJB+AiQfJ4dFsOjx4/D5DjAQO2sT4QAGn/GWWWPvFlZVsWPNeGazLvSc3LuxscFxOCX9vdhFVgtFvq/xDOynClAdACebLhy8ZLeAz3XiC5kciiidtTzhM3kGSNl2fvaVWLOSFQW5d9hWTiwt7gC74RqtHo9NVvLtGvAHq4pWfT9/ZDKGvyMlS/RZBOFNtRa6V1cXiZetOqlmS6uPMYf1pQzDpODzxFws2ZKkpNxI1yTGIOeJuIi0dkZKbK7reHhETBn3dgb3C9naW19zQOIi6bMsT+jNDjPy7tlCCd2DbvusROAOfZBAiFQW9Nw+T3ZVsW0xEAF4kV6N/f0Ltjn7CX6nj2j0IUG7k1jVPAT+DwBvnuqLMG+UFvF0bH60AGCAMOjwqQVBKH4ZUMqD4iZDwMD2JmTcLhXDbm82xuYB4fgUzaXCqMjY+pBYp4VsTrVW74b+1hvANDWkz6saT3L9Rs3NRhZtnViXHEMjgExAgbyKiYG3GdW2otnIdNfDL/8zW9DuTIYsqksosFG5aDhplNhevba98pdvteH46bZWHvW60ubnuPSWTp02zQl98KdL78KqaR09/LVUni3uh7KA2SacAD7pBFO5WP13YqMUaRh8KDra1tCEY1wIKnZSTTHzWdm00jM4IQBkAz5zJ/xL1FzwcGD6ODENC9mfz9Bi9zEFpMOkAtQfKpG5l0aLY0lUP6bBk3QaH5ixcSIltUf2Ow8x9LSC21UaGYEeS7zeaYFBoU1YTOTlcdSIxUHDkRsCsbpY2QJqkgulIioBA8vvCTaAagEyBPNNPy5A31kWknuKHkSCKPQYjTQfRpM62ZQpmVjCb4sjWr5Q/1O0nxdJCsftyEg8eLAkQTg/DDEGFHoIzgyNjH8a/4MpI8kBg7vzPQ5B/xSeAFNywpdojTMoYlqPfCTRZ8RcmB6WF+gjO35E1FZJg5j4955pyqlJkiOeguaTRkgZn4waBDKWJbSaA81k42QTlGS9f1w4DvdZlhb31bAjsGXHnzbqkDqX3nzVoGFA+lmODc5pXcbB7+ibc++2d7eCDPnZmyM+xF1MAqOgeO/QVtpEGW2BnQckiUMPu9NXHVmIIzRz3Mop4Shern0KjAO+dGj72QMaXakQbubqFNtrO+Evl4mLF5Y1O/zrANDyPcuhVvv3Q7pPpf6CW66vXbY3dwKR0niBneXAOLCxQvqE7A6Dz00/Qq+eH/mR3tWBopumJTawbFmLED5IvjFOWKMJZBRq6mKMzM3J6dBwAnazdpxPd4ZySPJ7ujQiBx87Efiu0mWx0ZHNKsBvjjrNDM9Iz1+VIQIxAh8+TvQ0QgmiCIyPCyKECgm75aqImdaCj6ZnKrAODMhgMw30hBW+qE8NJP11dT3SdSTDvV7UEkBAqAwec7UlANSqo/bSIYOaLAre4X3jZMZVyDoRlAQKapgJHNcj+qb1wqHnhO15/XLVzpTUeoZqmKsqPIcJw0PEmSPcIaxHSRnOCJzzKHJOZiSKAhTvkEr8w56ORuFEn0pphPwZyRdBCGsGRVd1t5KlFAUTMnlWtgteNl85+z8rBwWPUQ4Mmil9MKJ3pBNaX4HEtlcZ3NzVRWRi5cuK/gh+AOUAQD6rz/+MdRqJ6pUxqom5ztWrWiopnIpJHl6Wkk9QeXszFzY3t1WEkjfgejCpYpAAKr9oh2LbuPqB+dHCGWB3sBkCGXHUs4EAlDlzDqAVZCV8IQAkGGrLUVWAv+OXRGglgyWZT9gN3kv0Q+wJ9iHoNlULWPjryoZJKPMl5gcV+VndNJy1ewJ0ZT78Jnuh+QcnZuZNi1aMy6sAsr6cU75vOT1y2VVxajAkGgSiLH27NdqdVdAAesbK0JU1/BtyNoSvEIDpLoWGQUEzQRT7G8+B02aKgU2E0CEAIikjyQkCsug2gkDAXoiFaEb168rcGKNof/MLcyH1fVVPSuVT0AL9p8o0SOwAnbU5IxIEZ/J5fz+oK6xJ1i6Rrsu34ON5e/Yq/gIVYKTnkyL0Hh4M3Qs9o4TXdRA8QGwCNx/J1o6ox5OjkVla7YaYXhsSN+3v+Pq/JvlFbEpHt97pHN3iMANvjefF4URtBkQhf2s+CFPn083DJTKCm6h7RHojg6PqLqkPpLQE70VI8pe1xDumu0cQTnDPAH9UCjFLtlnIGi0LpCW38OfUnX0bL09U08ZyDtgejigMO+J/Y+vwUbGZEiMkhXETtyLybDicv9AqKIiqwSmE9bXNkK9weDZMVVKsZWRggbdiDODHcAvIPvLfmPMAH3UHcV8Wa0nFWCehb0gin+9rkSZmIH3FIEP7sn2tKPzwXcJ+Gi1TXVPWiB476yh7V8yBFhque7pIYZg73A+AI9516r8iH7r5ITrcQ/4B4R6YgWHeEyAeKul/kZiLYPYlu8n5lRc1mzofUjsKGXKGz6d6gjvkkQ/ihJQ7aRnk8SYpJfviCIa7rvi2dKKk05PPBvIVVliGvcXYRt4DvXjtVqy+VzDAgglxR8CUYp52Vq+D5EX6HxRKAtghGtJrEvS1SNiMiBAwf71kNKsBDI090d9whaUYe1lK/t6EiUhbiMpZNTBQP+AfCJ0PoSmbty4KiBY8vM90+v+9re/hZ9/+vNwUDsM796+C7tV5geNCNzY298Jv/jnn4sqyzMoYa4dqucWiu/U9IREvNTTSBrTboX7D74NxYFK+O3//f9ISIgB9Pl0RjYADK3b1wtT565+r9zle304Jjr06LS7ljiMyU4hCx1oLzx/8jR0Wg0hb89evhCnl4VUZWJzUwGUDH5Iq5lVM2VOG2F4aDQsLb1S34qk81qWQZSEYM99HARxccAZAQ0Nr1HFQyjVqct0UoRilkQykJJDgkHQ9ZKeCNNs3PgeZXNjIBEbT622RZO8G9/5J4uN4kREmY6ODrQxOcRcmyCeQ+agoiUDi2Pg93GuUcbVqLibZOMGNdeYkm7JL52+oVRKzlLB0zHVHq8nh5cGYhrVMFbM5QDR81wdK/CIn57yNGa+B+lKOLgEaWXKyYVCgqZ1QqG/aCPe6bqhNRF0oEKB0SZgpQFO1bsEVSYRxfCqcXNxMexJkSevhA8FKgerBFIFrcvVK1eEKuIYDzSlGEoTxpLqB30+VuwiILWUa+tsxgLf6b4dKjvmsHO4odX86+9+G3gPosSUaGZMyVE0TqE1uKEW5bHdve2wub0fLpy/IEPDM7L/ONQooF25etUl5bo5ruMjY0Luoe/hHFEVolI4OuJKJMaIAIFgkIMbESfuk/fIuis5T94z34nhevL0SfjRhz+WdCf/raGaW7tCZkGm6E/jnljfkdFB9a3ls5bPFDp0sK/AuTI0pMDn8eMH4dr166qq8p5Rofvm7l1REv7pk08UmHIm+DveJYEEzlEGrNFQzxRDfVF8+8mPf6LnYn8TnLxaehPeLL8JN27cECLH8xJAsY95BwdHtXDz5k3tT9aTPY7sNv/NOyDABmmXCMX2ts4QSSWIEipuNPk/fwE9KRV+8tFPw9vlZdGoWN9XSy/C7Nx8WH79RnQUOR74/fTuIZbAfA6k3ENHyCfJEzQHDKimuW/vCBhB3Yj9d+PmTTkonKSAj27HinM50C844MywcFO5Zk/ppye0nPeJw8J4w7knKASZ9LmnVzCtZAg5fezbwIATHyqB7DFkobutjn5PTqLDsDWGAFp8gSB5PQFDlMQoSLe0dKQZQGOB1sq9AZJQ6aC5VVSpZH5WCmnQbk/7hwSV8yVKWqspZ0U/GxWdGFSjism++OijD10d6rbCALOl6A8oDYSHjx6rT8rBqfsBhkaGwkcffSTaGVVYgmhMwuioh2ZSFSR4YGbH0tLr8PTJ03D+/CU9h4OHlHrMDBBNSMa6Uma+VTX86EcfSXRD/SdFaKFLSg4R6vj6zl1V/NXM32cfEekuAiQaTdkL/n0/CXr5dyiQkUUAqETlVXS0Hv0K2womoxoTe5T9wDuIQ2u5Z840AUesXitIl4IZZwgOf9f9kQy3rAxqfgSJQQ8aK6qDGRgNPSGh/AC8AMalMykFhZxjPhenqpNIua8vnMkU83tUB/FJIJusdSbNbKqy/ATngntmwDR7z4lsPRydHCVz3grqGaBhWUMLpSyI3KvptdhWXiRUJwAw+Pzsb1WsG04IV97RnzAZMlQdDqyQyf7BzrF2kq2HNikQVBCi3gfvChoT78GU0abOGlQa3iG2amiU53UfVOw54ZyDdvOdh9WqfJN8t6jT9EFStTH4yL1yTfwofX6s0UlCHyaQoqF6dHxEvQZiieRLAnWOjuqhXquFF89fhHFmTjFdPoRw671b4datm7rnnd1N+Xkqu7Ip5bKpYNXDpAqSDQd7e6YJjY2dJQ08O+v2+ed/Vo8pVT5UpgCYqLLwd5x/7CXPDrgHMEbA/HLppeKIq1evac/zPkns2C+cBybYwyggXsFvAgqo+r+3H65evxru3f9W6wKIRIJCckayZVCrFJ49fyHf7AHc9LLSA41q7Zjo4MQWlYFy2Fhbk/8nod7d3g/MUAQooT+M80+FHh8J04X3pv5PwOAEaCWZpjqD//Scl4LFV+itKeZFs+cdc4Y4Z/b1zANLRDVSKQXqPFsm455I98PlQ6mc19Bn3hdnOEq+R6qWgUoP7VUfIbPSslkPa0+q91T9iJ+go4rBkohJ8R0E5uxXXZue2w7sIPtxgWjs1WQOHN8F6KeZSQk7h/Xlvok9FhfOK1YyWIZdLil+wo+pukgduNMJW9ubEldCXe3lc2JoA7L0omLv+Z6Jcfq3T+XPeL8kbQxddpV3Up+BZgjwxOe4R6iP+ALOKjbAQ9Dtn2AjcJZSuT7TP0esGsnQZCpQGjx/WFPyT3WTpIWxAOwLngmwnXf86vXrsL61H8rJQPvp6UmJOvEM1AkR8cnQN5TLhndvV6ToyRlDypq1hLr+7PmTUBkZCb/8zb+qR4eKDsIommuZ6inROTf7A6iuba4/V48OxjFyMtM0jrZbYfnlq/Dm9ZL4sYfw1HtBm9QT7xnExUDEtTBYHtIiw/kjGD+tt5TobGxshZPj09DteUZODAr4Lh3QUr8SIc1GyBdlUGleZYNEpQcOmbT6a4fh4sWLSmYwurw4jDKbV47+jP+OAhCov3nsSmhAx5NGYzaKA1Zz/zHoOFQnKW5+9ODPrKa9c88cVMrI6+sbZ0YERI2DENXQuC+uw/ewRu658YYDlbCCU0NzQkStqZ9KhIEAkWe2cbAKjjjk9ROtc6Qn8T4wnHwf90xw+9FHP5aDXX71WsYBp6lZEzU2sZFOsnECRTunmgIkKlb0vPDOcEz8HcZh6tykkirxYnsgq57eDQ0KXjpDNe/cuaPqF4eEQ/7o4cMwMeWKmecMgLz3Qrvl5MAzZ0bc+0QzJlSchns3QN9MGbSMbjrTFz771WdhempC6AH7kL4fvhut/1jJk4xzNhWabVNAFKBmspbGZNp5gkKB5NGn8+zZs3BuclqJIMmBHGmnrXsdqliIQTz+pK+L9XfZ3PuZ5j0cI3uN/Q7Njf1slIf3AmpZVwKGYaXMvLW5o8Dw0aOHSkhBYmpHVqqq7tVC6BnR6lMdN4TK8KDkZk2Nq4VLFy4FeNUk4suvaUAd0dBNnh2n+f7t94X6sY8EUmSQqB1I+q0YjGl+MM/KGn/zzbeheWoEjKQY44bzUt+aqAbF0O619VzcBzOFCNhIKhiMCt3sj3/4Q5ibQT0uo96YO3//u64l1SiG9A4NhJ3dfe0xHAHGkiopewDJSYJIy4KWRc9yRfHUqOz+vhDXldV36rG6eOGibAioFf0kmunQamv+AIYcI4CD4SyrxyVJhqJgCXsddJJzx5n2WYCPfiQqUqlolTb2JIHH7OxC4qCCSvoaFlfxHCUqYbYh7omB6356bDVKvptEsdsOYZwE7vRUFK7yoCkZDgLo52FAZXAAquC4FlCxIdiNwRHviqbxWNmoN5FuDqIgeTq1wRTOE3YsleopWJRGVx+BIsP8cJAeFHvh4vnQbByHfI5erLSkROnzYX25sLQvu02BBZevIKUedM/Qyphbxv7BudHLc3hwFLa3d9VgSw8ePxF0QWiCqhyoMTzu4cGKAizZ2L6sABEmdrOGHvzaDl/89Uv9NxLkJDoRbOJ9qHrQJkAuK8ErMo1bicGW9g777eXzlzpXJIvbO1tqTOdssQ+jqhPvjr0aK4jQNUjK2XPsBXrfCPyx2Ts7W/IXVAex//gngiUUEMW3r5+EDKpF9G0g20tw+fS5KBoAQ3w3iSVUquU3yzo7VPW5DmIA6mvQrIx2aLc68i/09j1+9EizXUjUCUQAlbhf1oFnZ7o6STiVe50HpKcP9iX6wV4nOBIt/ORE1S3TybpSy+M+RTstl0IfAxgZsIwyIGp8UGJ3PfiTc0qyxPPze3x/7CFjbw+NjKg5uVgoqbKwvrMV+tqWvGUPYGu4Hlx+ek7o+Tg8sjofwCN0Ue6R98o5Ze3W3r07EwGCrcG+EJsE1cois3BgQ7gfhH2AYhpUTZIABhaTUHMt/p3gHWEf7O/Ll6/DzvqGAb31Dc3aYf9eunxZsr+sZansyfQ0T3OPNaimGuS5ZRoiMUKi5thIAmHeI3YCIAAwEn/HfmK/S4pa1FfvU0+yT8k2crap1LNWsCHw26wvgS//FKsknQ8PHt5X4E3yyjsBiMK/sN5rG2th+ty0bBECHthggFL6eKemEW95Kx/Jd1IBwJdxnjiDUK+ppt++fUuVGujgBLTQ3AC5UNKt7hMrDSj5dH8Y8/MGVa0RnbDRUEwhpUBVJdqKx6L4CgnNAFXmw+pZj2yk5hG0xz5E+mA3t7eTc0p80VLQ3jhpSggJcJRqekxoAHsBvLBDke7GGhAvAZZxLxJhGqyIfkZSS8mAP8dORgZGrDhxduhn5c+xEapYdjpiR7A22JdPf/7z8B//5z/0rng/HieC/a64DwlRmUQ5kXjNcyVREyVJdjWKH/wqlSF8Bn3Z2v8Hh2GwMiz6HEABlVO+H6VNkgfAXveRA4yUtZa0KRAj8/cDZY+BiBTd2PvE853ZzWR4Kvbtu2ePtc+wA/jdPLTEhIpOAgTr5oMP3g+zc7NhbX1VEvL87OxYzvzuN/dC/wBU9IOQz9Kn2CcxC8CvjdVVxVpXb9yUyi9759LlSxa4yVHt3QmtBn1lW6EyOhr+6Re/1KymXCYfOqj/qtAgtmk490PIS5Po9BIljcgP7LahB4Tw7PGTsLm+KuO3srYW3q68C2Oj4wqoWdiVd+/Chx98GF4+e6m+EAwITdul4oCqOTjGo8PjEFLWJ8fosQEJ/EXLYuptvqCyZDaNBKVVoGJSEukMysoTTjIbgw3HdRwQBDlmNiBGgg0rulupdKaepWZrKixqerQEqeg46Kz39weGuRFMMPdB6E7LTfzahIl+u8up1oOnjAsdKSIabFCyfa7lRrIBBdHw0jnwGkIlFDCEvmwqKTWOauwQB4RDxGGBusDno/IKVAfzZKHDNU3bOqrJUZBo3b1714gzfNwEIZcIAQcwqZgoWYLSdXoafvrxz8Lnf/6TEi3K37EZnKAXhHN3f0dJAs84CoVClALK7QhB9EllC8Nkjr6b1uAKH50QvPWEFruBFqlDGm5dreJzrrgdag00J6bPvScWQoBLWlAV69btWwq4mKFD/3hMLl88X9K6Qd3isFKaffnqjZKOpZdL6hzm3jDOpsbRf3QsAwi9aWLM/T4xyUVPP5cH7aQyNiSkIyqz4HxYb66DoVtdXZFIg9FgS2dGHjV7EJrY1ta6qlMKeNrIJ2ZFXSMx4vmffPdQ6DkVnsHKSKjuuxmVIIoZJ4Viv+abUC346ssv1BB7cLAno8Jazy+cV8WCH/YVAR7PY442ez6rKizGV47y3aoSFvj5Hv55FJZeLGtv4Dwx3nOzM3L4XGt97V2YnptRXxIJgqVM902pQkJ+oKKg9KRGuZ9q2bLOAA280LqE6M9MCXlCevTypavacwQCnH0SKWieI8OjCt4s6Uz1bV0BA8CJ9nmnKcNOwkez9+VLl8LTp09UWVqn8iJ5bqPdRrA8MA7aYHQCIFz0qVgy3lVQNW+CRnOOBkm0Ku4PpBemWg1TUzM6T+Y3pzXsDQckyVn2k/oSjbxT7WmcWA2O/SXq1OCIAgQiGt4HU+jNAzetgKCERCQm01L+K8CPty3iTIOGQv8AreNcdAI2yskr9w/yGlE7qXVVSgoQqKCyljRgc81ffvaLcPfu15oVcnpypJlOzFOZW1gMd7/+1kIbzEAJvVDMZkJlqBKuXr0cFhfmRd3hvFMdgt4Hh3tggOoj++swPH/6QpLvoNG8B36gwlEloFIImkewQcDPUMh0Oi/aF2dLM36kolRQRYe1wda0heLbPnC+OC/0jcTAUTKp+j0r/3H/kxNToXnaVALInmBWQ9wT/B4BaaTICpCgmTjpsYMu7aTGDd2iSGXTZ7LeNA+zr/AJ3C/9IBp6rAGAlrzG/1TKJK89nS18VX+pqD3FnoMOy2dILpRMS2G0p6oHvWqe/ZRSNUPSzNB9UkyDRwADvv+AqpgTk1PqdYKyxOc4Jwa0PF4An4MdZY/RiwhwFvsnyGNZL3wDkq6awZLOhEarHhbPn5eSHsne1SvXwru3b7XPASkI0OUDRkfN1V9DWXRBvUIl5kLhOwtWmSJ4TPUhLdxTMsU7RQgllTXNO1LWeCfsTfVyJAkX90LgjxOHmkwAmcGnAyYk/Z74qHPnpgLqmFZVtRJVeaAU5hZnZVsQE/jg/R8JVKqfNMLO5qYlvAfKuhZVCsASeroE4qXxQSOyNbxL6LFU7O7dfxCmJpkD1Qmj6qXZDoNKPDzMmv1FoMwZFJLfcJ8YtPGLFy+fJf/EDTwbMQGVTffKWjUUf8w6srfEGJmYEG1R9MfqviS0oRHfv39fewCbyB4BLMDOqGo3MKxnpnfoT//1R1W5qY6a6n4qPwp9igSA/VIuFfU9BN6IHeAnAOK+/vqb0Gj6XtmP9BKTxEX1udgcH/ugCXhZN/VMtkzRV29IMO1vaKAgmj7PTdwQabuiyk9O6ZnGJiblj4ixaOBXYt5mXAdVlVbY33OVk9/FxmG7JfndX9KZjcNd+XN8n8V6NrTGvEsotJwbgEUSC7cZFORjqIwy85HnIinmvyOACYUNX8n1WA/87vPnz7W/OHf0352xB3rtMD3J3DQrCZI08Twa4j4+rvPomDAvOX96tDyotz+02qZfksgc1Gx78HOyxcXiWZWfz/A8/Fh44lCAM+8xzhCK/bsRrGZvxN5JzjCgoIU+YM9QtUPhFWDQfbicQ4B4Yqj5hTlVfgHB2DsajLpfDX/74muxTS5A065VJdpE/xpx5jd3v1FczvsHoEN5mffI/mu3mhovsbKyHPoHK5KXHpuYCLl0PvQQHdHcpB8w0YG6RtnfVB0KUl01FuFsXzx7Guo1hlGtiANK7wGc4eGRMaG5Fy5dknGGn9hsIDJgNQc27pdffiVDGEt5LCy0Gg6KOJtIlaYyyswxwCQ7yOuCfOBMMDxw6zXBvL/f83DU14G8LoFHLpko754N0xEsQcimJ6mi/IpSS48uHxsAACAASURBVBrUqXYUiiXUP45FqcDwPHnyVIkSDV04ZinDaUJvL0yDzrfMu8VhxX4SNpXmFLRbklIkUeOeYm8Ic0k8sJOBiMGzZzY2LGsrrfOUhQJEtXKwiyHB6Zp+RPMfVY7EmKLSlAzG0wRiqlWHB/od7pm1iklbHBjK5zGO2rRpGsuHFBBYajGtAweVjjWIsz3Y/Nbk3w83b90KSy+eu9Gz0wm33ntPwSaGg7I2wT9ZPFQmqFAkv5qoXSzosGheAhW0JJg7qoJs4/gqOrgniWFntgVrR38SqBgUM9CFyQkreIASg9hAQeP+mNLL4Yz0isMjD44koCbBNZ2sXxKtVM4YiniAQkqdvp1xPT/3zEwFEhBPH2+EfC4bzp2bTZoLR/S+QHRwqFS1YoN05P3zrtToyCyY6r6CTAU+lYrQS/afAs/dfam4MSROM0O2NuV0aZymd4Hk2xU/3j+zgTzwkcoAAQhG7dq1K3IAGCgcAHtL6ir103B8XBNiQ9KBDBGVscPagbjMj7/7LszPzoWvvvxK6O+TJ8/0fgAgQAFBgKEUHexX9d/w4glcn794LpST5zGFpqdEkCCcJH5fUsyc82Gp95A0c5ZZS+bo4MSgawxVhsLV69dkJ6z+g0pWQeV7kGc10A8NSQUKAzw3P58kcUeWLgWZOndO+4szIqlixCxo+GVOUApJ42mdK81YUGXHA2GpWIJWcrhJjEnmsCHcP47Fc4VMmYu8axyUaBRZD/VUEynS6+WS9r2oFlKN3Neaq7ckY9oMFQoS/LEREvi+8HZlOZQrntUAPZCzhy0hEOE8OTE1sBP7dfg70zetPsnfUwE2amelLc4K9x0bhDnLJJJ8v0UGDGjQm0Zgx70OFPJKcOCsA2ZAcRF1N5n1NTTIbKqsFNI++eQTXU9KjzmLIEDH4hWjLMm9vnj2UtPLAT2QlQasGZsc1r4DNSfpYVgcVBnWEMqkKYTMAMNmUcnrmAb39KmowBkGqE6i3mm6LNK+yOdytjkH+YLnMw0OI0QCpdA9ngRnUVJ6dMzrbSVJ9/kQ/IvmlskJrGBNuA5BuSrsoqyZ8T06OizgLc5GihRtkkiSXFBx1hsfxL6PFSjWFZsDuMA/od5gtwhW2Tey+SEk88Qq2gfYUA+XRUyHWT+oZZmZQII8xloziBrb34X+1ROlFHosyKtQ0zyDKeuy8Zw53jsBM/ucl0IzPEqQ2Ar2EmuJz0H0oX56Yt96dKh3TYIKNRGFt0yaQbOl8Gr5lecOQTXXAEx/JxUCzasisWKGWjaXyCCn1KNjG7il/jL2uhkVGfeppFKS9d2v7oX+Qn+i6tZRgmtQArl0+hOzArkim4H+u4V5hETW9U7ZS1AtEdQAmKBKho1+9vSFaLuoZfGeSEI444CV+EOarA0+mPbT7jVlg6iAApZmUmkLTWyYssusp4Oaq2q1ak3+keQGX1ORPaqG8ekJxTj80PQNKBX9EPEQz8Dzxeo6n4uzSfC9Antz7oPkXHK+CSK176GikYzXDsUSIBh9/WrJ4zdOG2Fre0c2EGGhatWqr+xL1rnbtSqiaZj/P3H3+aRneqWH/e6cA7qR4wwwmExyOBymDVqRy92VVpJly5aq/DdaH1VWucra1dpaZnIigEHOqQE00Dl3u37XeR+Qdtkf5ssaVVOD0P3289zhhOtc5zp6gobS42Xf3B3nduHJQhIh5ybCGOuazrEIXiRgF7MJ0AGLVUmpfo20GBwU64cf9G5s7eSEOzCRSpKeEolBetZ2q7+uAMSisksW2e1S5tvvSedXf6w9Fsz7nq5frXp8q+8wQ9EzSNqQ48PxARItn9lR4axnkoLQmMfTh6z6KcnjDz0XPxMmyYC4Ami0k7P+7sV3Iz3+y1/+POclPXBk2TGRVtYyKsGapS+Oep+xE8vrqYLpd11eXU5F0b+XnZhI0kl8ShKWmU4bq697++xDemz2D+KLHzx81JajCjsRcPAMUaEe/RnYK0buRAcYFz+TH3ZfJXDpDddnTBE48xexVUpQB6DjvALwqIjaG5RdbJG19SpCnH/zjSRG6TFe3ghYoyKP4uyO6+c5e+Zc++1vf9PWNrbS0kEcZnVlqf3Jn/5JL5l6iU/erl69nPP24z//5+3IMT1DJZbR/WIbT5z9J+jRobom0al+jZpWKtERMNy6cS1NtxYOGLm1vRMUyCaDojlB095l5vt7O+3U6TMVpGzvtd/+5vdBMBj9oBFPFoL+OIzoBxqrUiFZLmegB8eCWASbyEB2JTmOKZJ9rS8OfW2tJJ4740G3X3KAk+rAuEjhjuIJ4rD3GrKgF+EgDg8nkZLgpPQ5Pf269NeVHCUcrwdH9WR9DY2S+Pg3JX0IaigGSqnz86+bwUK92N9PkOIX5AOCnqrTHFni4uxbc88JAShlqaLVcUAOLOPPqPgZLmhp+G+kBOly+TneLcOwEFsEL9tbCYghnKnAaHgcHCmlj8HBPCdKhD338xhADXEl0VwKdml+W1nK7zlRh9G/C4wFe/bRUZUMctimBPtee1/y2mNtex/SWYj6+rKESqBTiAOpZ4axuN8cG5EIkrbTQVIohQgGJsdH4yC9c2Rtx0vVL1xv6zk2FtrItctf5/0FOenrmJoMmmfg2/qK2Qglh+xZukpIlOU4/fWVBMmlijIWZ8a4WMdzPaEDDp3BY/wlXZofoVQqI9AcSZr39+9KzfbJOetK2xnotkra2bDAmupujoiqQ2R78aVfLCbI48xROKi0oc5I/CSC1oiB9/z1rtWvYS0kJeYhCIi8U6ooZitRHZwwQHWzXbt6rS2vG0q3n2S5GmKHS+kn85mKx9s1lwcpe6wBuiS7JaH28+mjx/n+UC6GqzoqSYtjHCkK6e1bt9PkKZnsGsIlgJqaGWp3MkF0rxehkxoFCpRi2nqca9ECaz5WV+U1YFbiIFCzdsQoBBwqIYy7qm0lbd0AyZJqppDG7giKVvXrZaYFAGWtV22eLXpcr9ILjOAc7Ff49mnqrYqzfXUHBCiqLNBG9Ntjh+d7s6+W28jYxOvm+KpoVQDknTruuP2XCEtA2C3v6Hl8Xam1lXSwPfU99iv9CGNj+TdUAu9UXG6DAB/GPqqqOG8/+NEP2uJC0Xc+/f3nqRj+7tPPesFAJVrVCG+g8ES7ePGt7DOFrWtXvw7F48b1G+2tt9/MfnG8QdCX1tqlS1fa7jakejUy2BIbKOrbb78Vmuji4rNU+SVhwAB+RVCQr586lF6tS5cutR2SuwC2Hlo/MjCUxBcSL6D03mx7p2jIybPvHYoJ3JEgqh55NneHHxPMsikSUsMcO2lcX5MkspfksL/pEevN1/Ce1R9QtkqQ3jVVQzoFoPZbgO370sPQm/PBloX6efrM670GorD9oe8+eVw0x9AZS9nU70sEpQRFar7XRpuZnkqgffTIiba6qponkJuImp7Ez9wna1lzeDTvLwfQSXU0s1nI4FalB/AAtIqvijjK2QAve/s1n0lAyD97L72DB20vUvP8msrDg/sPkwyhPgJRAIL2wP+rOt+fKt+UqmSvGjQ8pmGdqBHbKBnfiu9wFgVZzjpBA+tjHdjTKJT2EmFiGtVLp6I4Eaore1gU8bnQR8Uf3aBENsg76I8EDLB5c3PTYXnUGRoMQCFYLjGVnbayvtTeefednJHEHGYYjVHpRJPuS9V5I/6mhqEK8q0r1oO+JvHFTiskXz+fBGRkFM19PGwBftPZDwAR37TTVteIC+mzK/U+9mA7ylabBcT1hlY7Q5Kq175aoK2jhvQ9kDWCTuYVluLXznYBIAES19fb8eNHer2xesX220FfATsCfvECRoeKRVGzSJCjYFXA3/WzpfctrJayS+5TiaJsBvhiv533/B79e2gg61MCMeh5J18POPezff/jx09zr7qf0fU9dT1ZnXiBM1N3uargBfT4u2qxsMb+LLHXUyLmMSS0hspjbpRQiucQx3V30OwzNsP7OKsRVFlbjYoedgIgn7jDhQtvtBeLlCoPEvxLQMSK2g1m2DuDh0dGA156d33p2StnghrrULVLiIFTUTx3LslSVZ0n2+T0VBT+IMZYKN7X18fPbRJGOZykq+snFXuV79ytPqjNAsEAHdbOukhg6j4fCehX/XBm1a33WhdW8298akC2vRpJ4Yy+8+7b2Tvz0Y4fOZq7qSf0+s27vT6rUmKdGptoB/36iigGftUOHzmeeXLaW/7sT/+knT5zspJH9jzU2hou/tOf/azNHDqctoZOrMKzuiMnz/0TqK6hrglabRajxCH1HXDw60H1Ib7Pnj5NGcs8AxQzWbigAPoEeXeRNadDQGWVqAqoRioWaD3RZ1f10US7tR0kiPIOAxn6GYWKzMApjqOgCQeWgYHYuYiQkk6lyMVGr2Ew8YsFeGganJVglYFIqVCFgRxrT8L6xculXBrOvNOhZ7T8XIEQQ2wTHKDSty8pzBoCuRpDBrFj4LpG/jQszuLyl9Pveos6nrivqyRg/fX7VRNn8UirJ4gxMk+h5DYZeYfOezsJqiTdnAlBllI7VFzlQXCoSoEa46AnWRnoT6LTzSZJyXRnp509cybfw7GQGUxQLNgZGc57StxC/3PBtio4q4ne/eGPQ8nQpzz342fV82D9nj19nnf7Y078Tm+4oCQXbaJkR1VvRiM7HMS09+7klSUY+n4kHFOTE6FWHJqZaleuXA5FCtUFum/vqt+hL1LDEiZNwwyefQqK/OxZO3zsaJLxidHhCkrDWS6lFpdcJeHDDz5st25dbz/8wQ/br371y3b6zJmgtxxRN5XZPvl9SU1KSAXddS78J4ggxBHlGNXGwcGqJr6onqLqvTrInxlYswdcb3sl8ONsrHGkKaH963WGNLmSsZT41fwFCPkfkhHr11FLEujv44mjXUKZSlqUUX1w72H6KgTiBwNoni96UslboV1BFAVKgiB75XtCOVhbf03TkUDXfXvWnjx4lOZKX8/w1zwCzqivrW1Ws+Olr76MYfd3mZUxUXM7NCxCmBg+58Ed87zubJpW0wQ5nvvq7HbSwfYrtNaBwbaYQXKDSTLTyL9VQaRkU2KVhELvzwZnT4La4MhSOvKcAoTDR44Wla13FtyNbrio94c6d7LNXYNx0UaqKsNp6ifjFNFz7R8HRajBz4eUmWae5G56ujckUYNq9TR0CU9Hw/KzraXiQjdI2c/3vs5YBqVSAHNve5LJHBiEnyN2jjrxDE5LVcUZ5GwnRkcyW+XGjZs5f19++VUCHQFtpywIPdQDgJKnV0d/Ag63d1VBYI8SMBh4JxEcn25/91/+PoGI3p2xydEAA//sL/4itLVV9/DwXN5F0CAo7WZ/pZKwspEZSFBYTdfD4zUUmjM3P6pD/ASoenVGx4ez1wVSVGKhcs5Jlmod9aMatFxV46IMVsMz2gv0vapARQWu2RKdGlQFd5Qv2eUSJkH9EMh0/Sf2TaDZzWNyVp29zAfrVYgIJeg7QAUBHuQZ+mo+k+AbXfGD999vj588jr0A5vg375sqns+E7G+uZYBpCgX7mrfN7ZpJYHfqzPGsVfWBFo1P/0pohAclzb1trEFfKQg6B57T4ZIg8NUSQ+vClrFZFfShC+mpXM3foyIKvu27ORvev6P5RSjI3DJ3dXOzF9jut0O9GWXZnx3jCdAzNadvJ/Hu/BsmhzWjWMZHV6W8FLfITHegQEe7OXqU6ApQcCTAnvvF1wO0AIeoVhkrMD7drl+/GT8m0IW8o6X6Ou8mwVWVI4bg70cnh9OfYf35SEnDYP9gkGyB5/37D3K20Y3Nt4rgxEB/qLvU81Qu+oYHAiipkBClebW0mDtbMtiVUFcitZRn4qftm/iA7ywhkaIkAwqd8wStvRjDMy2trsb+smtsmL5N/qMoUTtFW2/V+N/1I68bqtqbz+PvVtYKFCXiELXX3jw8z+pnqjKhXvPt/Eon+1/9yaUq2FHdnVnJRFgsx4611eVS7RSjoU1aO2eAT6/qUY22KNGhUmN1bv6478Y5TG91hk/X8Ex3Eejo9wWYVXzq8zPcMv1CxYSp9eK7Sz7ZWRMPdOMSPDufdPnylYBBKptip67PJS0Mr/QYDUUZDFNJ5bNEoCoGioDJ9n7b3d9OiwMJfj8/bQr8/37F0RKnYyfYqtXXo07qnlYvlPfe2d+NLHo3x9D6lA2vnwNUcd79uWOSiEeddbZUJRyQlL6fGdLmh1IF5rftmWdA1bUu3R4SayFm5P4DX9lo+1SA+0g79wYFuPV29MjhHqC3327duZeY0Zp5PvfAmm3vbgX0uHb9ZmybRNH8LhL5gGr2DJvq6teXsyc/+elftpm5IxkuX7lGqXfq1Tl+5u1vJKT2jb64Kx09un/lAMeuAgGOgXTnQahrl7/6og2l7PywXfn667azBxEwZO1ezcDY2ojSgiBAQHbieOlsy6xNWtVpBFmJrvZ2zUHpZBI3N7bLkfT6HgwOsikOTjc1VwDHMQo+VGscErr3N67fCmLnkEDdl6IkBP2teT5VUpx8LQ+aKbXLS21nt9ABC93RPyDHDk2qSnFcezm4Vf7tRj5zqMPJqD2bSwTZr8NZDba+FkWnkz/09Zyqd6gyq40dSLLUBZOMHeeuCiFQcjgdRO+SWRJbhj+uxDCkkfNQzV1YfP4ipVEGwL752YwYwxcj0kNcOFsGXf+AEvVeyrRmzxhAWomjSyUYlPC4MByh55icMCTyeJy+pFDQKeD1806fPdOuXr+WoCKIwMui0qEKdjLSr3pIp2BtMLM/ymmmFB2llaFw3svATUSenIqOS4XjKVho+wJW1KDN9vWVawm0D83OBXmE4AyPUXzZawuPn2bdzRWSiK2pepks/vxZu/DGuSRNKi0dsoc/3wV5ZKGhgjZIwC9g00xXM15QlyrQ9K7QUIYvfRQ9sYjqa6sgW4O+9+x6fDy3oLgzhpotJTlFwyKXebTduHk9lAB0j/feey8KVhkim6G9B0nOUEdTdh6Evq9EIcYZQkMQ5ErEoECHjxyLI/X3ei0YkYUnz+OEVZMOzR8KatXNHHD/MgAtKkF9aewVeKqNS07QsdKDNDHeO+sDbXVpOec1KODgQG/QZRlx++k8lHrMiSSHnJyz7fwSsfjs00+D/Ocs9PUHEdNLpL/KGbJW/m+vnGXrgjfvTDPqoz2pZfsOYa3AdSvnF2J77drVfH1mM4wMh17mrns/nylYh6Z2lFH/RuSEYAVE3V2W/BUFs6TdocCARWtvb1R2PY/exZoBVD00+i86lS/cZT/DrCZnNcp2W4WelmOuu6ki6ey4V524BTvYIZv+voaaVsnfnkaMAXd7p0QOfGZJnZZiGFqPihpxiMVnC3F4kjuBG7vF7gwOGYopgEAJKcfDRn3r2x+2ty6cTzOpxFfAwzGiezhnzjN60NWrNwIWqCJMz86kj+UHP/xhKMzjBiduVwMuGpDvt+cET779rW+3/b2WYdJffP5Fegn7NKg6DwKZA6MDyNQWpctcIaIMEpqy22UrJcil0NWjMw8KDnezT6odpbBUzeGo1WyqAKGjk/kMn8cOEED54vNPcz5CnZZ897j6NTW+5PwJoPABqEycbdfTwo76PrbM8zgDgtgEHqsGHRPbUaWe652hiYA2gmznO/0r7D+gbAa9zXPstYePHrfJ8Zk2f5jstWo/YKK49u6LbKabsQNNTjP73HxbUkWQCPZX4gM0qKHTo9V7p2/y8HzsqmScbWEfBGb6Cyl2CvI6BTQUOe+jmsUnAHe68xpEXwICyNzYyvn0/vpfnOPQ+Z4L7gsMKAVOlXQ8/6meeEbRrvwZvcf3Wc+OhgW40R/ATgio79+/m4AKmyQJAkVQwMITc63644+qQjbWE50w5LboQ1Gd8vntoB09fjj9aYSQMivu/v2I9GQKvcQH/WqjEuaJcWfqVbtw4c3EOhOjo+3s2TPt1epS7CvRJNVzz5T+rrnZnDdKjIDDjMvYrPlDK5ESf9XeuvBW7rRqUAkIEOIo4RO2+fadOwkYZ+bm6kyOqyATFDIz51ViIcOpE0/0V9XFWfWOEnc/S9Ii0URN9eeALYPDsYcdBZtfleAWNbZmdQFSPGOAW0MrA+S5b2UL/XrNJojtqj5bz6m65uv4ghITqIGiXV9OR2ns4pf40EGgSc2i4xs7gKl6nivu8Xzsvv/7LH50wuzDbXFYVaO6KrUEoesjDIis12rI8M2ijDn7XiN9KWvVM+OcJm7cawEbSv6615+VZO5Y293ea/ttN9WbnAvJb0/USgXcc4rDhs0oXEMR1YMFPBgIc8TeoZQZAQKAVF0Va68Z5L1fUu5i5chkRxK+1tneRcVRX+pyARtiR3Ff9T6XLcTMcDexHqpvFbCxGiALbc5d9YziCvvO//MfYi4UR75iYpwwiZEpmBd7iRlqzMBUG5akHLR25tyZ9Jjpz3bnAQTkpdHy7Akwe26WItytACd/8qd/1iZn5jIQWRzjQ7zX/28VHT4UCqXB7qsvPkvTLUN55erV1j+AqqIUVwMsz755rs3OQCxHE6Ci2aQMv77Rfv+7T9va6kZ78nQh5WmZaIYroiu1g5ROGfkkBAwPBaq+GvhkEzvec0n1lVPvGsBxDjsUTJA+N4cPiWIi8K/GY4GCX5FC3NoMYoHeI+BgfAQLgs4MN5z2tVWmDcIyROcbkkZetsQJHJ40SfYmyTMSDgqDUIa5aEN+cRyMnQPWDbhkALyX72OYBMUdVSYlvJ62fBmB6jEKkmH46VA1wAtiBfn7e7t5doef0S0+bDWme3cBrfXuBBXw4tN3MDef9ZfZ+33NbVISblHsSjK0t5ek4/q1q7nEQaCjRFTOn3P3+5m5klxNGXuk0BCGJcYLta6pQqGUjLfx4eJru/Bxgml4rWGwvt/FsLdocP79wltvRoZzsJ96WFGdIMeqOpG+dZkHBtv3f/zDBPRrSyvpyeCMJSqQyLkozgy3l2Z49CQ/IduqiUVrrAbDzY3V9MSEg7y0FNS4c97pl9iiOb8U9Me7fP7F5+17H3+v3bp9KzSAjn8sICzErpIGvyBLvsd7MUCoJIydPeoU6gzocobNgHj3nXeyFkligvKrCMzE+Dp/nkXgItCQeEWB0B6a5p7hbJWYCdT9XTjIW5R6Pu+pHr3KutXMAvSX6g2w9xLn54vQswo0JQTdzJdUewY0Na+1trufIZOCXvtp3bpSNAdr7cKTHhiMc3FW3JNCxGt4pYRRtSXIMpvQG4IoCHIeGFRLmF6SzEfaawtPn+TdN9PUDZ0+nJJ77nr62WrAreqfhljnwp5ZZxRJaydpd5bH0isncalemY6u183c6GhFGWhoTVB5e0MZizpLEXE6/QR+dfLpI4PDf6hsjgzHBkmOOF1OsWuAl5w51+6rvS4nXqhl14eTCkdvMnhx2UdyJiCmHQVMUlw9O0WFrX4EDcWGER4L3W7H/ZqaaK8Wawr95UuXc1fJGNubkSD5A9kL9lNv249/9IN28vjxtvD8aW+C9V7OFxBGImm6/LOFxfblF18mGE8/xEmDeGfamTMnU9maP1zqYcNDo+3mrRtx+Bbd/u9s77Wvr1xtiyidBmga6Leqd/LjJB4LT56m4sdWS3jWt4oSm6GxNd6mZJQH+tvWpuSxfp4ggq0WtAkaa/DhSKoVZGe7ykuXSEpWBSkme6tgO4dAuo6iWJQyCpHLvUb6ApXstzvR2Vdnu/tse8QGCMicU1/nnVUeCgTbygtIPP0+fV+Zo1ZiNk9JTqe/BaVpu+3ulPKkABuVppfjtnffez8//9bNWwl4UMwE0j5jJeAaJailUG5QllVNgRcUtwQmbHt6HXoz5zJ9ne/c2Ir92EeT6ujU01RKVY9KQEPi1oGSzgUlN8Ho86fPXs/z0KMjuKv1QOPFzijKbChAO9t5fwmFc+vuOp/eofOj1ds1lPNMbte7OdcPHtxLQzeVvyRBq2sRNZHkLL54lcGUA1H7Q3WfiJ2QdLLt/Lk9kRgdPnY4FDPBh3EZ+sISyIauRD1utY1PSbJQyU/0hvduhuo9R9CEAtUbZ2qMweZWZtPw2+hrwIZSXq1xFioyKkPejYpjJ4Rkj3a2dtsb599sV7/++rUaG2EFlSO/7j28n8/pKh6ZWZc+4d324tmL7Jf7WOI6kpRjSWC76jFQM8M4jx4N5cnedQmN5+7o8en33Sn6eteD+priHXCy+ol9Tw04L0aDv6uZg/x70a8y33C4p1D4Wo1uI3fJGSiwomi8zlSh/EXl5Js8J3vhjNtD61ZjFcqe2nfxR4SVpsYDVlb1xnNNhG6GMcAveH9nuTtXVcV6mbhAtb8Tg4qvX1pqR+ePhr6pLw/46RzUaJL+2FGgjrgsYFhPsjnV3QDP1mivWEhTkznb3gGNL/HmUlWN9MN5BmtQleTp7EOAYL09I8QvgNuHss58aNFpaxaPu9MNe8/ZFovs7SZur2HS1cdbrQh6np7nzhGFsE7dHERxYdH6gVzfamOjIwGiqfZar2MnTrdHDx+mCs3PapsQ63/yyffTG0zUSSw9MzUVgEyVlt8BZOxub4WKbw1+9ld/3eaPnkgO4Zn8XeiICgTnP/hGRZpv9MVdRafr0algRemM3GGVY/Xo0JSmuX395o32+AnFEbKDfUH4jx4/Fk6fAIcBodfuUNy8frOtLpfEotkJFj99M2PV71FiBGR7N2J0bCwEvhKa2nhJhcMTnmY7aJpmi3aF/lGyxBxKiQOg3rhglIEY3alcvhzkZ8/jPDXTbtEj7ql+pdQdDnb1V7hA3ZBOwbLkwr95HhfHM3CkviZ8VEH0y5f5N5+DgtTx6rufDf1Lg5rZBLMzKY0Hqd1YTxAW6s72doyCy4xa4OLt7FBzKU6oKg4nUclUIYZ7uzsJ6K5fv5a/l2xx7Iw9tNGBP8hQSJOR0c2qKVIA6HKifXhu6+sZunKvQMY7l2Emy1koqecOha6/v4YXrq7kM1DmBI+oDbJ7zlDwATUdO5wXewAAIABJREFUHi8+vzL05IhGaxPBe3zbXvOm5Na6Eh8wO+b2nZtZ17feutDeunAhMssum4SQTPkXX3zZVlfWYpjOX3irra6v5H33UhIv5xvOr4Z9yIxhfcuvcukExtALZ49BE2SGAre/2+MOP0qFQPIQxT7/FglEs25ehVYHwbf3kRe9fau9ffHtTA3v5n10XNlyPAvh6jMg3QCwCuBrsr09Y/CdQwZD74n1d2adn3Blj9eQuKra7VUDbW8uQCgRG+s10NMgzBeL7dixas738yC09nt1ZSvleg7pgw/eD8LiTJw9dzb3ifGKATx+vD14/CiBCUMIuTX92Nk4f+FCECLn4GFmPB1JUOjcc2al+KYPoyhDnJiKjp8VR9Gj0ZlQT6ODPdDf5ayrjrgf1sZ9cX4SNPRkXb2zigcJZOj1xmY3t2AszkY11r0YM/E5iOVBgnPop/vjs/TC5A6psC4vteke0uWsoCH6Wd5fwORZOCzBobMggKtkbSEBRCFiFNx2Q18AZiRgIwyyWZUiTgx11PoWUjua9fGcobiFVluUpST+bMD6ep7bv3doq0ClEy0AzghUOkoWFBBC7cwL7jnEskcERGpQnQppDVycbM8WnrfDc/Pt66+vhVONghGqRNTMSiyAzPHLly8S1L157mwoZ6RR/RIAUXxEKz179o125fLXoeD8+te/SbBBeMLa/Qnw4cGDBF3p1dveyTlAd2SHz54524aHxtqvf/XrVJii2jVQvUfODAqqgLOTpU9Q1kr90l7ijVdyWWpRzp/fb2zUGWJzJPzdAL2i86AP611T7arhlqEnh3ZsyG/1UQLqBMDsDQWsolRWf5i1Qgfy83y2r68glggAatmh11RjARj7wleocne9JWyJewNskkB/8sknNZcoFbQXVdHcO4hdk9CwMwb9Atn100jcVHqsjSGvqluSjC4IpIyWO0SWf2s7Yjl+VlQDM6izv9Dk3kwdwTjfHlGWvYOgyShx2ztbGWwNzBC4q7JgIvi55R+qz6SYFlsBtrY2d15XNH3+6ESJa0RxU++BBJedOXE8gJqzSp3R/fNcqm6lVKqvwl6Vv/H9xj6gbanYu6cGlI+Oj7xOdt1r84b+4b/+QxJTcQclq7WNmu8G1GJXnBd3Mc3ghk63YhMAWgGhqHjOXgL/JMoD6Ts8eeJk6Jg1h8vA3tl2/PB8e/viO211ay3gA4ojtovvYRsKnKp5XM5UeiJ6PbDEOFQ39T3dunUzIju+7w80sqos2NdQA1eXEy8BjojJqMgAfcKQOXkivZTEJNiLrlpMCMc+OKP8pb4uZ4yPU5lTqfRvnaJrV2Xx/46u5Sz5DH7eWQjFD+g1aKBmDaR13+ylM+5usLnVi1xqdR2o43kBfSPpvarKt6SCPU0fsDlWMzNRDmRLA0wPOpcFGFT7wlTuo/iHH+n6bJwTwbz9Ycv51JpnVpUQZ7TO0VD6Oms2zmgqKexD1npnu+ja6IH7fW1iaizfw1fxr84NW9/fxDh9OdMS+Mx53EV9NlqEHPSdmj+0sZEz1NH8gAw7W9uv49+JqRKZqSG+QC3ztIpaXsli9Seln32Feq+kzNyxmvvjc6NenB7xl4lXxOQdSOc8iSmts19drGpv4+N6vsc7ZLCtwZ3Hj6coMT4y2g4fnStfNFCAqFEqGAjvvfNu1l3Slr6ox48CnE9PTqXH89y5M6Ewbmpl2N1tT58+yv362c/+qh06fKxX0SkJ7iQ7e3vt9Jvvf6Pc5Rt98R8nOnDJqiqgJjES+9ngK5e+zDwVJd079+8TUUhDOMMnOTk0r3KxlECCcSxO9ED7/W8/DdKGmgP9gbZHh310LBejm+Ar4HIRBLxoMw5ZIQ3VqC/gssg14ZZKBqoVqkgpi3SVm/V1pf6dLHTxTQtBOnH8eIJIGx4O8AYkYiROiDNzCDqH6OJ2jb4+WxDFWeTg95KjLuhUUbDpaSrtDe/rnGGQ+55ssnfzPh1y7oBaow7FgCgK0DKsCk+7x2NFJSnuaFWzuqY8nwNRFoQx2g6+INx7CBIkGD4zyl1Hj0YO2Jprdre/KkECliQ9QzVQlOyroDziB6ur+bqS0FQWngxNQv+S5+EcGCy83C8vf1XGBM1mkjx28fh9rQO+0kPmvNfM+GSSjTg8/Nu9MvqoTpwCKWUBGv9k3/7sT3+ci7wXmfO+9unvP8veU57hAJ0/jZhHjh1uh+Zn287mVmQjS6pzJYG1JufvfPfjdvf2jSRnkklnzBqljPv8eaiG92/fDQWgGvFQEy68FlHwrF3/lDNRfS/LQfQ4KImM59rcgoai/x0kIC66E6cznbPImClrM8LF9yXyYC+L487wUKfyzip0fnVVBj/TOkvirZkg1edL0gQc3onoRCx/j5cvkDiGxvZisU1OzLb/+L/8x9xXqDrnJWiBQvr5ghznPP0XkqkePcKMEufHXfHLuZXonT55MuCFf+edBCXdBHhOyDOpVkKaocbdsERnO714OySBX6SZsQMEJGFoPM5XnHsvYeGUrVk3i8H66IlBdwpdoze8FUplH1AvGWBr1EmFc5qod8UJr6pJZpbo7ekpQHbOzr31GSrGnFqEP0ZHUvL3rF0fk2evhmw0qgJlEjhtl7S3QFszdid24CxEObI38yn9SD1HzyY4Zx2dteh7dUehXTlXPYpqR21zFzsqQ6quvQq3vxf8kIN2786/dT6gwa2bN9rpM2+0of6B9D5evXqtzUxV9RH92Bqxgx999FH7xS9+HhWe73z7W5kN1T/YV2IuPd5+Zl3Mzrf+voFU7V8svoygjMTOnC10oc3V9XbydM39QPGARgLB2FgJdF/rb3fvPsizuN+ox5UwD2dOg7/LvSK8oI9vj4xxNRV3PTruQNewLIkhVtOpH9q/ArDMo1ExUBUsW9LRkT2bexVRCojzAbDgRfrWApb0GfAqqaiBtP7u3BtnkrgI/EI/fbUUAKF6EaaTiAGfVA4EFj5bcg9Vtn7dHKBQdfr7U1H2b6pW1a+20za3tqtXZ7sGKc4dOhKJfYEO8OrZsyc542yPRMYZrYR9pPUdGN4621ZT6T3I8wE02GZggWoyu5IRC7slLiGwfO/990I1P3HyVHvyeCGKU/waCjPfI0lh25zRUqrsKgI12NEvQdurF1V59N/gSPWm2lP3jW3W8Fy8/P6oMfF7ZMzXV/VCTL3uo7OXvTAgtlLirbmZ72E/fO6hOX2xOxGGsU+Cd9LSZsoMD42EdYJ+5107PxpQlDQ0OrHgVQ/vQNHdU3kDQvTmo3lHAe3s3KHM9zKrh81wPiQNb5w+W4DEwU6SQyActdLHD6sHFjDGp3n+rsfD+nmWvt7cKMCNn33vzv32wx/+KAlT9cQS01jLc9qD9VRjjgXk059zeO5I4ilr4vzFx87M5nv4uZr/RcCJOEdVk/V4eT/nwzwmPlJswOdVpUBjO9XB6g/2WV3vIJ/ErkiM3cmOVo+yB5wVfHsGoFDUOlHS9/ZDr+zo6mw4UKt6rdHRSyCiU4NjJzp6vmeW0Lm7lSCWmAVbGwopdk1mkZW6Wccc8W53795+PXYgNPM9Yh8GawKM99rz3lwf9sTZZJf/OIZb39hM0qB/RcwpfsUKMtqAP1fxS78ahV5Kkvu7iTPJv4uDvRuQxM/GhFJRrRmD4+l9ZFiAw/x1Wg6Gqvol2Su7g/pJ3t1nFKDv53hWn20v7avkJraxNwZjdma2KmCpcg1UZc4Yjl61FLDYzYW0fx0DSbweHzQ2Eh926NB0e/ftdwK0sHNiQHt4/Yae+xXFrF7sYqbWyXb3gaHsZkJutk++/0kbGx/Jmm5t6htr7f4DLR7b7a/++m/aofmjqeh0s/3Sd7q//0+jutbJS3cVHS+ILx1d+U9/18aGRoL6PHz8OBrgkIK333q3PXh0P03fEqOPP/k4F8CmQH5vXruei3bs6Ik2NjaZ+RQWUQYYehgk+0XxP30PCsjuwV6zWbWhULnVotgMuHiTGbJkwaA6S0sVEHXlfsGPis75C2/ECAtCVT4grsnaCQ47WAd9r6ULPa9eDAG/wIzT9+y+rzicW/m+GPlemY0BkzF7B4kFeVTGIgMNXzxPQC07Lw6ioL0cgvfpeKLWwecHkTG1fgQVoJAyP8fFRdOBkCgX+vmFilTVJ3LY+K5xjiXbKOBThbKWVdaug7tABnRuvno2HlHeqYvhXSGrKD32uVOrggjYE89vgF506Q2+Ghxq9+7fy893MAXXi68Wk/BApt48d7598cUXMXpJeKjCrKwmWBTQD0bNryg+UQN6/iLIpsSn5L6/WzK/g2WUP/nex1kjYnIMrp6s6n0xNPBF29+t6dnzR+cTiBmu+atf/KK98+67SSxCqdIXtrXdTpvtguerwTpSl5zkoSReJ0+dbs8zNLKakDtuazfMLcEUha0tyMloPgPVTKJDkefChbeyr7duX09wIziDbnToHEqYPXXWQ8Pq7wsP1s82LJJxE2xwAoxYjOr4WII+BkigX9WOyfbo0f0YQn9GLSzEuOYUBZnbURWt3gQ/S5Pq8uJyKj1UhNTSTp6gKEdJxh7q8TLHCZhQBnVkfDTnKkjd5kYSJeilz3MW9JvooXA2C+Fej5PPwDhiFoaFble10D30OX4p13sACUdmxIxW4CQhS7CpGvn0SY+qVQqBEm+f7x05GIlFVInm5nMXOh64d5C8aYwsxJCaExrfSn62oLqqLIUw+7mAnXK0VZntkD+O3XoKlP+4ciZII1Edpb+IVdR6CbTSOL2/k5kunIsEQvD2xoWyKR0iKUB++513sn8JGNE79/ayrh1C2lVzSi4VpRZlqICRokzVf+GNQ9HTw2cO10z1YuCHL1F/Opl1+973P25379yO7HOUBAEpG0ABKjmldrl7sBP0tAtSnAt0t+9+96P29tsXc5/M6pHAuCOarTXcQzLXVzeSoDtjfVGAm2jnz7/Rbly93t55960KpkbQPT9r775bQ3ZNAQeoXbt2o3311aUk3y8Wl15TVOdn5/IuQBd0FD1hW/tbrd+sj1Q3qVm5RxDpkrJPRW+s6LESddXMmlFTc2EEDgHwenRS/2b9ul7OcPn39yJhrBqcQZ0zM0kOqgprejzKTEnqsoPOABvmPGcmy3bN9NEbpVIF3XU2iW90SXkFMRQzixYGFACssEuQYHdhbX0roKFhwSoE7q4Koan2I6ODCXwljhIdvQzpDesBZWZU+f3m+lqG/KIvebaADKrnBwft0qXLSUhLMW22XbpEOMRslWqWN8x0d3+3vVp+lTVS0bl7+06Cmk4R0Od5fgpOX399tddcvtUOdktpNODeeM1pcneATuy7NSPx/OgR+lzNXXvy9Fnbk5RsFIVpZKQGiPtz2B5bW5neru8uFZJpEr7Lpbo2hH7eYg8BN/fvkbAeTI8NemQSrt7AcWvOT7rfXSXioL+a990xCQ+J8aOH51NpYXOWlhfb7sFBwEjBbqn7UU/ca7OT1VS+vl3JhIQ/4xsGatYT4QqAmj03BsAZ6+z54ycU5lqq6ajU83NksPeT0KrqE6HxmexH5MiPzEWlc2Z2LlUHM9qcya0t/Uz7eXeVskcPH/XswHqoqfZPFb7sVVU3yr+M1RgEVPoeQ8DX2n/npEtynDNnFDhRAHT1L/scd9n/fa1zVWqPNUOm2zef6T2AVT44gNo0kMaZ3Q+o5/PFVKks9KrZVbmp50Wn5JPqvgj0SzCq+vWojbX4E1R8DATS6yqYYtb6vGol4KckDIJy574DOq0ZoELSjcXkPS+cv9iePH3Uzpw9/VrMgE1IlbGvqJd6a8QvQE5gAHDXe6my8zq7Ueg0h/BQEo8rly/HFvBb3jn9aGuo7UXLq/iovVbP9F7VilGgt/XyfZldlVjPbLvq1ykZ/4UM7BRfdnYPrcwvsYH37gZNs1u+TiyWeTmYFSdPROAKc+DHP/xBAXHLi23u8JH25PGjtAtsbGy3+72K1YvnlNrebbfu3sxe3L11q/35P/vzzLxi0wE5A32tffbZ77P3fy3ROYxOXfG0e9Er6/zTiBH8PxOdSPaNjiVZ+PKLz9p00PiN9mRhod25d7+dOX02hyaa4C9ftLNnTwddKS5gySX+5//0v2Yad0eBcRAgcQyDQw+F4OwG+uqwDgxX8JAAJcFxNc4JCo4eoX/+KJlikof9vXBhLZbDRbnGgYGo7exU6Q7K43tRzWjjh484NNSeQqRPF6fWJeicnYvpl+CGIfNvUR85bKBh9QZ0nGeOKjSb3hRuSIfv0WxbvTSGx5EBJjFcXG0/h2FAn6oAqkqxqDJdQyADrBLjUh8+XBLZfoYKUYdIBcEkZZwG6KGo25kZ4nJKsiRGFKOCAIzJrEsbfuHJszQJo96k4tOrMgmofW+9W/G6OWUOlzFh2DvJ7y7w0wQZpZuV5ayv9T/YPUhQ0zVih6qz9Kr1M1I7u21x4VneQxDu4kZ1TEN9Zs+YtFsVFbM4XMof/vAH7djRo20hUsvmpLwq7vbWbpJhqN3582+133766/ajH/+4PX38OIP9ukQx1Z+Xi71myrE4D4GRs5UyuIbpsfEkHmRDI+ua8jnkt6aS2x+GVRJkEKDPTjKzVgiqYFyCIKB++UriNlRN8Ggrh1VTunkzc+3ylSvpBWBcqapJdAgifPy9j9MkCuHxmb7360tX83yGNTJc1eRpYODt7LlzWT0Yeppq4FnEPrY226OnT2NkoO2/+fVv26GZQ+2zz79sm+sUnUbaqZMngozrixAhhBqwu5sq3J/+6Z+2S19fSYMsSW99OPj8HGsa6Z05fUIbBEgMU7sawYgMeSSJyQH3+uM4jAtvvZUzVL0KgseXAQ58xup6JSbWtBObcFaBBe4ndDaNj8MoEPMxvjj0Z86cDvpfvOtSsiolnv7wnlWOU+0gSzvQH8VIyUUatXvBZQYh9pJE7wnYEIR5XkFBJXVFg/D51hxlix0Q3FfgIngYTrLpzOud4Gwe3nuYydfO/PpWKfa43541U+c7KfKdqux11JSq0E2/lgENWMJmRKhF4vcylRnJSvpBer04nltyIUDqUH3BJ9ojB/vd733UHj/2TDNB6+/cvtOGB4fbZ599FnrGyOBQW1wV+FUgYF9DPRmoIPaDDz9IJXH/oIJ7d/fxk0cJ6ASch2YP5+t/8cvftNNnTsVuUzH8yV/8JN9z9drVdvL46ZxTKkYFnExl8N1vf/vpazWh9Y0aHKjiZH0hwd6HPXr1/EWbmp9JIOQMHj16PGvqHnQKdYKAsTFDomsordIw+yLgrEochTWT0lE7qzLL6bMJqpR+5quXLyKyYh8MIK75NkQVdhIk+F5gWyhQmsWpe25SeSt0lJ8yQLsa0edDM9J/Yi/YHefSGRHAsO05R5nDVXOs+A13QXsuKWB2z/tq8nVPnz0nVvJur7l4JffY2e2qrc466pq+qtFIze+W1G+vqmPN0HYEdYCFK19faT/+8Y9iv2q+FErSUCiJx08eT6IT/6MXbnEpNFnrnb2MOiDaUgWp6cUaHm2TY+M9EZCR1jfYSnlpaDj0LXYUaAnc+Olf/rTdvEnaeC8zYFQGJieqT5ZkOv9LhtgZSHN4O2gXL54PQCbg0m9Sqn4z2S9+9/HTJ+3+nfvpCZboGqmwsrqUWX3ObkAoaP6hQ70GbMnkSMA+55rvVSFhw9//4J0kOpgVX1+/2r797e+0zTUVxhLYQDPq35ck9dUAcI3k6UFdz5r09w21XVVIdMjTZ6Ja6OfHDszM5B6yBeh4GfewuJyEQ3Ic9c39/VR39CN5jl/99pfprRgbn2jXvr6RhKRmUd1Ij3Tmv/QUH53touFqHWixQZIp99i/ffDBh7n/WhC6qrLkoZKSormxgb6vlCALwCjaefUvdT2F1s17ezdn3vNVw3u1Ibij6X9BjY0imgHMKjsn6j4BUXZ2StWOzHv/QUZVSETrewnl1GiGqrygbVU/pnOVqsYYYQVJalWWlpdfJinoqn/+TqVFzOcz3zx3LjGks8avAPKqB7tsj5hN8B9qqxYGyfIA6nipvYUS3huVIck4f/HNxMfiJr43M2wmJ3vAPzXVGgYvnt3a3AgACEREnzb7yM8pCqFEv5R42XVJjj1jEyom1UuqGlj3w5pTIgS6AiDFYR2FXEIpdnWmYlMOSsK+RgRQCyQ/vZSf6e9K+GYtsYk45ac/+Yt8vp81O1/FB3YU3XH55ask32+8eSG2S8Hjww8/jO88ceJYWAAEyiK9vr3ZLl/+Kmv3V3/zt+3Q4SO5lxkpwoj0enVO/lPM0Xn8+FoaJ3C1uyyrb3+vrbx6FWk4AYQpupyW5GYIYjo6GgTX5eCEBZ3PntWAw5u3brcvP7ucgXQCqonJsfYcj363EhMLLUisqcnbbXNnuxCyYUEj1Zdq/M/GbNShyoyXg50cEtUH1SLPIHCsZq2p1j80ECMqW+Uwj8zNRxQB2mvI0ZhL0yspulwCL9QBE10TxBuOluBmPTLDd27f7mmMQ1ZLfvfOnbu9huLtBO4qOmkI1g9E4vnl8zY9UUMxfY+AlaGzDt3EbHxbRstBgzowMv5zIAXcJW+qKX8gCHgGpqIH7O63vf2qDkzPTubzS0t/JrxiF81wQu/log2StxwYDMUuFAKzWXr0EU5aw371CyhFz/ZUvvAuKb+8Cufaz+8CDs+r8mUei1L+559+1n7605+2X//61+m30B8kWGXAHODHTx9mhgaEEHUEeleVDs6wqgiCDgbGxYBwGHB4sLvXvve9j7P2Jlg7E1BkQQEH8+Xnl4JWddx6BkHSQi3MeUTLenD/QYIH9EtBr6CmFLRqNgrU//qN61E5M/SQlDMHhYfqXP7wR99vN27eiIqgHoXnL54lCHTmIDPvXIRKPqxZLg/utzs37yZoEjDgitcUd+dxJUmHfh6GWQIqaZOUK3ergr37zrup8jBk165dz74S11DuNmmYUYCALr2SnBzEMX78vY/ihHH0uyQdVcDnb+/ttocP7iWw/eWvftOWXq3mGTjOb3/rW6+pjkV9fB7aGwofR/ZqdTkJ2C9++YvQCd0JQYQzUMj+bpqVIXFmHlVZvaoi1LWmJ2bb/bvFgeZUUQJ9jQbvQj/93clS08ok6f7QXY4cnU/10d317oJPAaWm/9C2oloIJdtrJ06fKEnv6RoYKQFmi3a3CWaUUMF+H+dbalAQRsIWJr9zWhxqX28IHIcteOnmcgks/F0n5+k5ixteKLU7ULMhdtr9B/fS0wDQAMTYt6VlMucTCTS++uqL7J1EZX7+SKoDzk85EFUqYiyVPFXT6VyST2fTWaQkpYKY5nHNnjOC/6qIduCI+TdJ3FO1KPqb+6JayFl+/Ml324kTR/P9lPvOnD6XAOkf/v6/ZqizaoyAlP2FeEdJbKgaUymMffTRd9rJUyfa6NhQ7Ag1TgGUrxkbnWxDSRpW23/6z/9bAAg27kc/+lECkKWVl2lOtbYP7z8s1aNh8sCDbWJyqv3d3/1d9lcAtLVT1BTv8seUs0jsZ1RAAViCd0mL4M9d8xzuKyCNWI33ryZnQWaBQUVxq8QyTco95UdObzRATPVgUtdiGyIIYJJ7gkWKacuZTaNyTSzBvUyV2h0fGmz7RgesoZBS8JrNsEr3w3mvJF4PZgUo7LvndF9Uw1OV3yl1ucuXLyUIvXvvTp5fQG//BbECqcw+mZhMkiXA+t73PokfdX/Zcu8AqTZ9XqLCrocieuxY6z+o6mtVTIZzzjTzW3v23jtXILcf+66JWp8QP3vk8NF248at3OlOfdKd8Nwd37/rN/McAAzrTTGzqzxmrtyBZOViofIk+icKuBRbhGXwYjGBHvvmrPL7GCS+NtPW9ff1tazRlSuXohKlj4A9QlVTcbp8+ev2f/zDf23f+ejjBJNm+6kO7e8dhLo7NjqReIA0PGrZ+HiJSBiZ4d2NXEBHfePNc42kdYRB9AfPzkYswz7yS7l/PaQePcg6s1PsQ5goZqMYY3GsgCVJlOAaGwLl98H9e6/ZLOiHzgZ0XvIT9dNpva/P2pvn34zttH7sQQ0nLyq7+yJ456MwQ6yv50CL86sDKwEyQyODsZlRlpV8Ys2sAYnQiPRImWMlpqpKSBeYB/gEgJw+ncCUZLg7Zd9V79nOokBVoqua0tdUMsQVW1knZ5lPVvEJrW2gPwwTQTIAwboYEGxQ4/Z+zUZk51MF2i8wiP/OOBNzxJIQFDW8qu9V4enuNrU7fhBNyxDqWhPJwXBAEDvjrDhL7kQHNnVVq299+GG7fOVSqqXpbTS49KBlT9JmoY9mcSH2rqrqW0kyMj7DaAyMlVDJ0dP1nVWcmjlaT59m8C+bbi5l10bgMyRcAKSi6GmvMK+qBlUX3VGsBLgpgANbpgAegJ+e94Ooy3peZ7r8a3Ea+JhQITc22iff//7ripwqvGQzgkAk4d3rza18jv06QGWfGA0A6bkoZv7ql79OvMj26NXV2qA/fXb+UPvJT36SuMBMs32Vq9XVdufO9XbQ19f+5l//91FdS8wXAayDDDlv/YPt1Jm3vlHbzTf64qobtfb06Y3XiY4/e5C2t5uG0ts3rhXa/6oUxGygRfY1Lhlj7JeXha4w4vv7/e3O7fsxQBz2rTs32sjoVDW+b2/H0cWwHuhJ2W47kioa+zNlQBxKPzNcekMF/V/ZdKC4gaXpPVUzGkxIT3P40ba4/LL6SGTELsf0bBvrKXtsr2+0wdGRJFU+n0Ms/uxAG05D63BJ7c3OxNCiEeAFC0q7nps/5tIno1Z+nJgMj5IalTKwTNnzuQB+71ILKGXODntHj+JoXAxfK0FifKyvKlcF8FXuNpiqa3DfgNActDY5MZ2pumnei5MnRTkc5C5cyd3tNqj5lJLJQfFYBaucehMc44BrUOs3AG22grSZ6RgCzykYrGbdqd7sHpKsvQFxK0vt8PyR/Pt7b78TdRuUHJxU4gge0GVxaSZnisoEoUFDwEVlKErAFehLAAAgAElEQVRqcix7bX18lnKntVnfXMsFIR0qKVnfWEnAIHnymS7U3g7p46nwjN9841wGW1Gn+fTT3/eMMHW0saD4nEw1CVcVplAacwfW8nvrd+vm7TY8UoiNtZfMra4tpYrinCKaqjR11Th0x7nZ+RgtwYRg7b/9H/+YRCe9X8847NFUATqKx8h4IfrWXjLOYQ329afJP2jwUVKPT9vq6kZksCP/GUTXXg21lWXa+WNtanK8ffDtD+J0SJsS4VCVKN5yqUdR7lERgIj2DQy2e/ceZDhvKiTm5PQG9AbU6GtZHw5asri+vZkq4fnzF3ql9UKcGWlfH+nvuSNtZ88cgalCljbW08BurYYHVDShVtUwqUJljTTz2vvJmamU1SGaqrcM+6izeNBCDbPmUftZWUmAJkjZRPvcN2NqvpzgQfWw6K+xx9C4ktk2tHM19/BpZjzNpufinbffaZcvX26nT3FuVWHyXBKarvJ75879HopY8tHFHR8uGl76u6o3y7+VIxr8IyWz8QR3Dx896lUAVQdH26tXL4J6S3COHIF0VSBfQWEFB+hWHEYNvawZC2xiV2n2PZKvmsE09tppVs9iDYZNUJIgrirRXUBrMvrf/ut/1a5dvZRzzXZOTdc0+89+93mCiFTZ+6pyYW0yCDoo8Gj6G7778XeTrLx4sdDOnD2XQb+ctKRLMLL0HGAx3D79/KvYXdXlC+cvRC3whz/+QX6WmTkcNnsr+UTVYl+vX7uRxEdwTHI0qo29Krqz6ucUtaKGRasiW5sOPbceguaaqSVBq4CnC8YjxJK5KVXV8R+UkShNASyDYrv6+XqCNtby/NXzshd7DdxQYUZ3LEpv0Vacde/DV3eovN6cmUNoVeuvE/0uYGRrINMlqFDBIXtQw7NLCY0NzoDnGTNYRrIW1gc95L/9t//zNfI7NjwahFrigYLo/ocqRYluZibn5fa9W9lztuCHP/pRu3/7fii4vsZ5/PBbH7Z79+7kTHUJHbDw7//+79sPfvCjUKesB6q3ajA6WFTStkykL+Wtrn+xkz9Hl+RL/D3w7cTxw/l6NGeJyyJfsLYWe0Ehanpuqk1NziTQWnz+Moi8Nap+tGJA+KyiPu20i29d6FU9qxqsWYBgTvpxdqvCjn5nWDHmgjVHP+r6RxhyFVK/2PN//+//fSoUKupffP5lEgRgg/25ePFCPntqeiJzjZwPQSJb4Llyh7dLNInNTDUSRW6wFKlUR6vihx471IZHVY13ajD13l76uEJr9jBGeayvh0pOtMOZeLm41I4dPZbYABX60YOHoWfxXcAz72cOVYAdNNye0qhYo0DFkqOv3sOxCFdQEEPtkoTrNxkbGWsrq+sBIvkw96ubr2T/+IXbt2/HT3XxGADJHfRnog8d8yb9tHs1dFdvmeSps3ehvmcGE+EoybhqTY1G6GSq3dPlF4ttfHoqsYR3v3PXsFz9fH2JzVCP+e1TZ6rqLDj3ix3swNram6oYsL3OXfUnlchQDUC+Fl/o3kry+WJ3g3/h09955+0wLIi38EHdDL3RYeqpz7KmUzOUz3aTnCeZHzYLaTB75NnExVExHOhPkgfArNaEoutRG0aPrr7m7dxfn8Gfudc1H2kjgI59kaB1gkRsXpTXJIO7ZZc8V8SlxNdDQ69FuoDwQOXqhT2UuKHGt+jrHMpQYAmWagxAyYaMDo+kf1aSyM7fuHmtnT2HJruUPbty+WoSTOeLXxfHs91bAWeAsN/NHB5Ndq9evGjXr18Opf6v/9W/TaJjP4Z7NNoDwVX/YDt5+sI3yl2+0Rf/caKToKd3cNIg1d/XHt2/376+fCkvaxASjujXV6+FUuOguricgUMTxbVTJ1MJWFpea1cuXUuJL/KgO9vtVQYWmhtSTkZDODRMmfDk2TNBLxjwNJn1GkZtmGmrKkoC1sFhTXpFQ9vZKalKz1Do61Db7y95Zxkp2pPKBjpTjGWUxjaxNWJIuuZfB4BaBAfosEzOTMdAlixsKXJUw5ipwQNxVA6vBM4hdDEE8R1yVcFKlXnTaNqjpwlUvK9LPjig/wUNo+ZpcGZKxi6Gz68krBrAZMfFp6STXwli0Ruqx8BaQZgXnjwphba5uThg0qXrqEz37+dw+tqFh4/aBx99lOZTn7PUUymzFnOH515PM4Ze/u63v42D8iw456aj429CCaz3dz76qH356WdZm06hRYIk6YE8hko3PZHGVmiaAFRZm6GGmKExMK7WQ0LQD6n78IOgdF8LSjXavnxe0q9nTvZkZDfzeSowQcT1rTx+2N55+2KClRqeuRMHwDgwGKUKtP1aT96een6BAmfUqWqpmAhqqjy8most2AmCPjOVPagBolWFmp89HHqVGSgqWS8XceU3UhFKgKy/a78cDnreMQjr5mYCb8aBXOOZU/jJ1azIwaBjlMb+q6B0zpBgZeHZkySHJ0+eyUCuoeH+VNQ65SRr4Tx5Nu9qPz797NMYclWgl0vL2YMAFH2tAs3b1bDpXaA1EmHvuLy2GjoaiouEo7tfUEhzru7duZO+JMaNA8qMJX0pszO5289NJYde9/clYcR/TtI8NZnPpDRDPrtQ24ehMGnQZGihde4YsKSjYmYgm/cwdHRsPHQuqKKvE9C6SxKh7PH0TKoLnD9HY/+U9YEhqZQM6jeYTb8QepB16uZEaPJVfWLAGfSKPwwhPhT6wp//+T/LzxNMUxlDkXq68DjSye5bFBynpsLPT69iv765/vTKQfud9czS6u/rKftUJc5d6AbG2WNBRFHsgD0lu+3OlIKTqm81qCcwWF4K6ikRFsRFcGVQFV3zPAux3z767ndDzzl6dL5oYCigW9vtyldXwjX33lu71RgMPCpFt/70Ixw+Qn5+v3334497k7aX2hDSdU/xLMjyfgUU//Dffh4wTAU4QyeXFtvJMydTkRDMorOsrJpXNZl15jeuXLma93Dv7t1/mPf2HBxzFOx6lRbPpL/G3xdYMdMTeUBdo35Wcv018X4iSWEcu+b9/YPXvHRUUudCwJ6h0uZA9ST6fR8VLwmw9/dznGt7Yt3QQ/WQCXQ9h56WDvhyZ1WwQhPe3w192Nl3jvoOgGp6K4vGzWfoD5TECFYlgvaUVKs+VjZLDYGNsu9AgdC9d/fah9/6VvzuCrrL1GR6EnyvYM5djKpn1mqorW2upo9OAmUdR4fGsi4Xzp9PhShg4ZiREI8jWlOgoSrWiZwR/TWZOxdq2ULuSymjFZWmoxalT2mwkiBAGzTdmcxIhbGxfLb4QWDn/vMf9pxNRO3sqIRPHj3tiT8cpGKlehGVrl5FCuh35PB81pG/U+UYHjWpXbI4HTuAWnr12vUEktaWP6ReKlYQ4KkOsS2emYTuyVPH29lzp5MY3L1jyGVJswtMQ785faLu0YCq9RDOfOxlV+3d7SHvfb1EulNjBe6hAgN/VdwlOxfeOp/qeBItdJ0eXbybmZOqT08AQ/WOAEUnRZ6z9+RxgGXr/sgA3v6B10361Qcy265dv55YjC2w56mqAaFHaxi4oJ7sbyqmoXgt99oE9CObP1UCHF1y7lnZv6XFUpaNzVlbztdZ39u37/aUzerequhgVziT9YtNQpeqOXJinRJZWA0TYtlwzmF9bAdJYoCpkWbu9e6gIaMQWw9nzH0iXiQAL8GVitH8Jw6qXktS+2Y+lYSyWERC6S6nP1a1mnDG6lqSm4h6nDmT5+NDO5DIoEvsGTGkmIpvpyKsIkl04PRplbpSeg1ov1cVCufW+fn66tf5+ySAvUHX7Ia9dIdVQpaWSiWW76qRKKihh7IOfInE0PuonkjkgFHp9RsarF5Q92Ox+twD5BDXoDwaZeDq90YDtXa+poSvCB+sJ85xJlTHInZ0qOhpqolry6tJutiX7//gk3bzVrFMYl8nJ9udWzW3SY+SShM6H5//7vvvZyjtW2+dj21ZA/SuUSS8HeGFn/3tv2nTh8z4GWpDPel6iY5I4tSZi98od/lGX9wlOk+eXD/4f0t0lhYX2707t0oJZnM7JXmOGD0jQYIJ44eP5AJpGhVcOtT03P/xH38Z/X+0BwH96rpBYv3h8HLBuLIWeFwg0GuiJxHMeXYKKJGOHilZ5DSm7RYvv9STqizosgalp/rR31KdsVkdv9rvtSsmoF5ZaSvr5WAcLofIIVhf6fFINbc5/D3U1Y2QsTuMHf9TIx2uNOU5D1scyCo1ekaX/eXqyzjLkiCtGSKMR2Q2NXi90N9U82Sq0WwinGGouFJkKhAbWzEMkh8XnYNRMXMZU352QNfXg6pHXcrF3d0phFw1AZppTg11nV5VbG1puV187904j/RF9ZI3ZW0XlRFwWdKTsLxSsxTonPfQR0EDJ8moZYbLy7q49getKX1MDPDBfoK52cOz7dnCi7bwlGDFcChJAhzOQ6JTvPgyogyw/yvrSurQ2xhztCgX7NKlSwlo19YLwfWzgkhsQk+P5AxcuXypnerJOacJfHc/3PAkLmeppN1K0OOsRI+fkdKbMzIeyVDvyQiZEaLCwzELNKAUAm37wgBsSWwHy0B3xrVDiCVDiy9KDMA6My6CvMlZxqpmXKSKNz3TnoUecyLrxeGp0Djb5gVZG5UfSRHqJ2cOqSUxWzRK1JlCtO7dU404nGFrkEMVG+8oKbx//2GCzWcvXuT7TWqECLqv9tK5dIagqhG82KyeFIga6gdAwvc5CwJpgZk7r2KTHq4kqfoVChUj7CAhYTidBbQ+iZWk5tTJk+3Z4rN25KiZRQcJRGamKgjGzxesvHy1mH4/6+C5DVHLnBWl+KDI6BE1FM7P7GYWqRJzMByVs0CqHrUAeg0h9IwZajY4kORrrzefiqPLXRgYzHMIzOyds1hJV513dgfVxfdaHz1SKEbOoD0UbFbvTKGfhUpXws9JaTKF8EaBaq/kgWsQJcoHGWYNzhWYpIdofr4C8d4EaWe4FN8o5FVl3LOq6Hg+lfauWpWG4n4Kizvtkx98kurM4uLz9uYbb6Zaa8DgV599Vfu4d9C297bS8E6MwNnkBFV/EiRMT7fvfvydou5QcJLcDFQwtLzyqo0PDcc5//xXv01Q9/lnn6ch1cBKAi2oqFOT1fjL6Qq+Uwl6tdS++vLSa77/mxcuZvhoAsoMkqsZVFBW9MqaEF5zw7phzsAgwaBf/BJQyD53E9ytdfWOVFUnqOkQBa71UDWtN0qzP0cwYgCppc6VSqJ3BGhZZ8G/v/dnv0jaAwfskb439tIZ1RepJ4f9dk4lP2wjfyHgreCjPz1I3WfaK35GAB+gbq+UPiOs0OsbJN0PeHKmyRxLECRQSbJfLCYAoe4G/RfkvVxaTIWoxBQm28rLlVRFnWuotsBZUMseuRPuUUk7rychYvOeLjxp6+ubUU9VTfYs1pZfEpQ5657Xn32Wte1ozhHema0ZZO+9/0EEXKyRQBzNyt4JGFWT2Hd7sbmpGkBRrYJ+Z8AesDMZaHuwl+CLDdavYc6JPh1Aob5Jv7766qsEoyo71oGAi14Ud8raq8ovLj5LtcacEP047s0vf/HriGTYd4Ae2pAk6He/+037/o9+mPOL4u5nJ5AnUDBctNi5zENSaaw5anqdUJWBN52g0CiQhpR7f3+qOuSx9Xv6fnbW2rprqvlsHHCAWixRnAyrPThozxee5e74XJU7AePPf/7znAVnc+HFszY1odJbw6TZDGe+KhrTr+ejvf3u26kcqo7wZbOz8697/PhBMUSX7ERpcaU+Jzb+wB7pIZ5v9/QjzhZ9uPZdRQtDo4QG0ke0XQG4u59eyv4W2yYpjdQ+8M3A9cGhJIf+75yGjr/4sp07+2aAQBVg66dvLDOj5uZqdEYo0yVz7c+d/bAfHVhcvSUYQv09yl7dYQCae+NsqBDy8ZgM9+/dS2XG/eYXUYmdY209wNVUgAdK9tm76gGzDgWM1xiQ2UNzUSaViPsc9MT0BKKW56ygVRfQhgXi77wDeqxYUCKjxys96HPzr9WHk6zyVc+fJ+lHC7b2fENXta6KvJ5ic+hUZYsuaX38Zacyxz/PEBrCdkkFbLatraxlULR41rkCrN69dzviHOWDRlNttB7sprMoeUVbN28K1fnU6VPt+LEjbVdbyvpau3P7emLNf/Pv/kObmNZ7vteGe3MjJToHfQPt9Nl/gkRHj06X6FTz8H4zuebFwkKawUMd2duP/KSAxWl949wbrxuyXb7Mx9ArMT7ebt282z79/ZeRd2Rst3c226vltQzY4yi7JqfQBTjzYUoya0lSBFXVLF/oiR4d8qoyuFcrRSOrpk1qG4UY2BQOG1rTJTD+zX9oRqo6jJNLsNd3EKOSEp+eiucvgvR2KiGmmVfiVEa35A5N9zXZ2IRgEr9oO1VNKvpEKZB4H8Z/5vBse/zoUSHmkb9dSU8O4+MXffH93b28CySQo4gcY4NGGBRVlB7P2zUiV59C0fmSnG2aa9MXhJSDNevIxU1fkKnJK0uRozT41UwkjarQy4PBCl4YLTrvnlsw79A78AzM+spGKBj37pdggwSnQyMg1FDC8H8PWi7gxbcuRoYYbc7zRb5Tb9JZSO2DtvxqJciDBLMoVv2v+fWhBa2XwdKsLPDUuyKwUT6VVPoZ0B2GXQDvsnP4WYuhgSDnfiajIIBwoVUR/7CPNX/B2gqwwk8O3ar6myjQKBMLTELbunChnTl7Kk2TORc7W0GCfSZ6nkZ7nG7GgyHslMUkTaga0KaAAxs1e0WiezhB6UGMuPeg/7S6bAbQTBmJ8bEkNJIuzw+1Dh/4YDfVLcGl85dGe88ajvSLGEnUNIGehFcvEflLgavJ8/ZPsmK/OUugg3WwtkV9Osh6pG9F4kIZaG4uQgMCr8wl6fGYPSs0txKGwXb1an1NNx/Bu3P+CRB7VMEonB2YVeFzNtro+GimrkOApqarKXdqfCoKSZLR5VXDzgAMhb47axyK8+E5OCb2oKNyJVjtq+oMaomz5ExRm6m7qelzup05fSYJoDsIZIBk+T52zT20Vv7fUT464CLIaA8pq4ZN1Rk0qtlUEzmxcMN390If5XgqmCXqUclxqU1BTc33oCS0nWBGcmV6uf9D8qOs95hErvNbUsNsQH0/R1YKi1EkI9UfKlsNlhRcFfW1kE02YGh4IEpngpLWtxcbJJhQXb166Ur6EdL3Yi7Lks8zx4H8dyVcft4bb5xtF9+5mPMZpzt7KBUia6DSeHjmUPb29r1HoY6iwqEDsl9z84dSjbc27pvnKsUne7nRFpzRO4blmjUyFxoWm+29u8DFOavgofo2q9cGRY1HKKlogapfggiAgbVy3gUw1tT3WLNOAbNrtk61t1edkLg8fPygN1jvWTj3AriOCmitOzpMF5R0lf6kRwk2xtvzxWehRVEbjWJgBprqa0BFq6n1nkOQ66wZVLxhQnuvwdv5Bc74WrY2k9zXVisom5iMf4T4uoMdT956SjaLAoM+e7i9XH4ZeyypYCv7zJTx2RqjzYFLANzyfhGfIOTCP+wjdgzm/upNVKGeGAO4lbCGr9cgHfpdU1WoHho/2xrrawBu+r0mMDSyj7/3SQJ6+yVpZc8BeIJ1Z8faSXLY49ipHkugKraDCfz49olxgM9k9auqVIzVUE42CDMEQARoqt6hibIXGSJJoU1PS1X9Pa+qMrnz7l51dGOgIPqvn7NN+Y440kYBofp+7Wd6XcYnItgBsB2PaIGZegVQuBv8etejwqCxsd7LPgLSsCqKmVLVSKCeIEf1gR19+PBxzkR682ZrXk7mFi0vB0Fno7EsUkVSUdveShKgAjMQVbDnOWdlP3ZybqioZoRDXwsoBKTa36X09rQ3qmDj/0ZJ9LypvgE0T5yILR0YTtNHPlslrANm3I/xcXetfErXR1QqacAfd7RU1Lr7l74kwge9oc01rPtIfk43X1DPj/fv5KVz5/irJDtFNQPMRIb6YD/7YT34eWeQvXEn3N2a2dOb47i2Fj/veTKAFODFzo6MRrnz9KlTAZWc/xpGjWI9FpCebd/erb7mCFCsrLxOaDtb5N2ADhJV90sS7P44J53iKLqltbL/neBQRxO3Z9hR7luAbUPZR0v+3BnPUNTJiVRb9dOIYyUi6QkipNUbRs3fW8+qqE3n/EU9cHUlQCKVW9sYMPjM2Xbv7p0kmMQ3nGN9agQGAFaAg244vGf59a9/lZYBn62NQI+O81v9bfNpQVAs0aMzNTPT/vJf/Os2NTOXNRyNgBDqvLi3v536p0h0uh6dA5ett5F6dAwGfPzwfjYZ7x6ayaAQGUBRUvJTZtanwfBSzrK5i8+X2ueffdmmpuYyt2Vze70tr5ShlMx0DVyhYW1utk3IMi1vPQi9WSY21IE6ffJUDJYDAQ3uDoVmtxpGdriHWk2HTuKgFMWsGnO7yeN+z3mGHwiln6s+HBfHz+1UQlB3uupPqkhbmzGSsvqSgoVSbQZVcKAExwZ1CVY020LpHBDv0dFrZPIMlovWob0cBDk/84nw8v0M3+d5oOmPnz4Kmu8C0u5PcrO6mmzcWr3oDR906VMR6Sv00SkSDD5eeJLGWGXnD957Lwbr+ZOnbZmyxtpa1o0qWg3dG4hjZxwg6wI7Bn9jy8wi/TKmLD/NBZFQhFI3PdOW8gzFEQ13e3AwyDbala+ZnjND5lVbernc04rX/FjqboyTEmzJxA4H5eqS0WcLNZei48oLOFjnrlHZ/gnAOT6VLQGcHgWVMYiuUrFqF6SVmotjnQrUcjVuC0DsJ9RSsH7u3Js9/u7xBFuCv7cuns85YRj0PKWUO3+4Z6yG2tLiUp7RWlZFoALQOjPVYKyaYX2t5RGiBffuFcXr8JG2vraadxeIEVFAtURPkRyVMS0HBX1kYI4eO9wLukqanGPrggfnQ1kdQvl44XF79XK5vVx81RaemGe0n3O5sbbVRsYqwUgj+dhY0H1nOlz2x49DKcKzLQlVvN+FBFDh4K8Iyo7kfruPjKu71jnD9GX1qwSZ+fEogRrHIXkRgKsgMa6QncztSa8exavnCfbsDVnm+w/vBUVCievmd0R9J5KdLWs5fwRt0CDOUkZ0dw2Q48Td8+MnToYK24E23jVCGmfP9ibW7wdg8e7pm0p1twbXpkdkbj7IaUf/KHS5Almf01FbJqYm2pNHT16rK7pjnBeb41ysrVUjacmBVk9DkNcFAUcp7ajSQt0l4pxX5pag2ZJBTxNz3S/OuGaBlZ3I/kViejD/VspxNdTOvkSgog/t7LtJVtA5IgCxu5ck8tIXX7XRsYlUNr7uDR2enZ6NbL9zDDH0uQKKv/jnf55qluANSs/WFVjV2j7Ednenbe7utl/+4letHfS3t995u12/dr198OH7r200cQnPGgR4vfrlLl+6kudOZXS0+O/WpCqVkocK9GofJIcUxtBBq0fBOxZnvpqz8dG7oXgVKCzn3HTV6q7ax591lTIVb/dBMuDsGX9gfbsKrbummqny/OabhBX0ajljx3MeMQZS/dwo2eu1zbX0jjn7GTr64mUAhC44VzX8/veLpqbiJahwBsP3X1xMX5nAHk2OjYoYzF5VmQRyngtw56UFKmhykgFCCGywM+zsHD9FRv5F9ixVkN5wyPLvZuo8jL0UqrLtFy6+FWVOFXHVcz83ap1Pn8XfECGSnFnXVWAEMYHhqkICriK6IeDsCRtIJgB6bIWEpgYg1gwUQZ/e143N6hXoqnJQdYm4e2aPuqCvVBtbqGt55r6+2O6V5VdJVpwJZ8PnX7p8qR0+VD2kejwEZONjGAPoPntJXoieeN63372YIM7PE7S+Wnz1Gojy8wggeN/BkYEkECMDJVwggZRQD/UVC2FxWaJS1a0OIHE2Pae7Hml9SoKorYNDCQYJw6j2VPP5ZmyASps7x8ZMjANS9RNXkpCzlIHBqk7LicNSGXnytBrIJcLTkg3DSbdDSdXvy8ZJBvlc90RlzOcBnNJPukBgZu/1vMCqnlWDfVclELMBgYAwh4/Nx7aLaYx58KHdPJrBIQBGiW6UgmmpG1afEDGXndztZ3oSJc2AysQDS7FtBAnC8hkffz3HB43Ts1P+KzGn/gzI9PNDeRtRQX2VOAAQI4GuCtFgLw5TySLJX1+rqjqv6Z/PjDru1muKdujFPWpiWDLrlfhhKrE5AERrzuegTfp6e5rWit7QXLThxADoepF8L9DL3/ksgJb9AxSjhYYiK/7tH8j5cZ74PuBmJ1pSioiefaPXb1wiD1lnfbVrxWJw1/k+QEhAsuGhJPWdKp7KrZ9TFdkauuxnszdRYI0gwUDbXCsFOf/2/U++l/i9wMC7qeysLANMatQEtoR4mS+6dPly+5t/+TfpeRtGp8Q8GR5uX3zxu/SL/8XP/kWbnTuaRK9vt86C3sy9g/ZPQ11bWLiZnrj9vo7XNxAxAo1EN65fzQFiJFB5nr9AFUA5etVr5iaJWodboqMkfuvmvYgR9PeVjv7W9no+m+M2DM5BcfEdKipnVE0cisnebBj9MugCFvrF02dBdj3D0GgNCXQYBCYuf1DyIBekqfH5CwntLmlHP6kgabv1DdSwMqgXp+9ZTh4/kWcLCrteF7N+xn4QZZK2nIbD5Gu6UqjDZ5PRrBzeGtD2qj1PYyU+caHuVUrsyW4mMYE2km0ux9zJSaZfaHo2yD5DKvmAfCoVBm1+tRhltARegqRDNbHd96WsztBE234zims4pu+/+07rb/2pyj1+8DA9SB0KjupnDVIaV0HrG8jlF4B6V1OlOU+XHj2CAakgu1d1grxAwE6dikIZZC00pCm0vtbGJtEMt5MIHjt2IrQ+9DGOsZqTq5epo4CFwjc13a5eupwmQM2TjHQknkdRQKpHxjN88K33Q48RlNlDSXf1KhTKBHVjVDisBw/uxcEItr0DFNkzFjUC0iQQUQauACfI5WjNQQodqa/l8sapLS6Gn7+xuhFjZf/stRJxUVuq0dg5gfCpPnLAnIFqjn1PC5AAACAASURBVDMLOXH2K/AsOfOgZT2DCJksLnhRITrpdnSp6sEp6XfNw9aRoheHB4G1lw8ePIoM99Ur19r46ESqNaE87WymT0JQF4ny3jBb9yHGiqTr08eh5XDQgmCf72cK3jKnZXMjggbhL7/ikEsV0MC/DKwTHI/WWkZpaHcvRtD9zlyb0EI164+Ety9ZBIZw3M44pF6iZW1CuUMZESBxVj2FmZU1TZoTcfDF8a55Bb3O3koS9ipI9p9g3X3b3dkOAoV+Z+ZFF4yU1Phk/l7A7NzEOWR+RHH9OSx2yXnomqMh7yu9YZKCVo3faCCdY6HpIgAWWHaVEmeIY4/6WI+mBSCIElSPpubuBf3N7KxKTNM43xuQDGQJjXRnO4lS0XdVm6oiy+Y4Uxyl3oDTZyDX5F73g0RLrBceLwSJvPj2uxFuuHvvfpqTa3ZJBZr2Qd/l0eNHIrcrCTx25Gj+LTRXQW4rmeWFxYWoIa5y/pNTAS8kb6oZHZoeSdEed5ydMHsnMtxAidPnss5dwOh9vV+pC6l8TpXMeYCmsvF8TtDiSKTjuldw1lGaraFEBwpufXy2e+brIhutr2Bg8PU5GJsYq0F7RAv29xKM67VJQvX8WQJc+ykIccfTM1Ba0fm/gP7JwpP20Xc+jn/5L//lfw84Uqp+quebmcuhIozecemrr/LvktFf/uKX+dkBxfRBCUqHa42tNQCGyprKNiq2pDEVQsMAnd9xVY6DgCienS1wx90FVFJBmrMMDe6qR5QsOwqQZMvnsddB69tB6DaEFZz9ouOgItX8HCBY2y9gdH5+tgLC+UPpn6AE6PyhsXZBrDPt/d0Da8evbm2XbbD/HT2aLWebM9ATyNQTD/K+h2an42uq4jOWoN0dfLW09HpWkV4Pibyfhwo5PjoZMQGKrvojq9IKgJD47LSf/dVfZi0Fe1Hqevggz/Ti+WI1rO/txP4Dec6lJ8HcsELadzZKxGKrV23MPJz5qkKjYNs395dvdAesoT1QXf75P/5j+7M/+7OID0SEZ32tlNXWq2+Vz69hteX70VWBHuwTH6Qai64OKO6qjTdu3WhvXXy7rS6rCJshNBYGDgWsAgsquAyFa2Qw6ppPHtc8n5pFhS66WRSm2J3Bkk7flWiWpP6R45VEFoWzqL0F9DlrWgzQI9kvCrsVU6QvaIDQyUrs9vT8oZxBwKvniQ89PF99tz3bI5kR85kFGAYItbS+vlQqxEV+X+wGdNCi3QPUyjapAqs6AX6qqt/1WDtPVf+teVaJnUZGk6Q7g+Jafyfmk9zYM37RvTMyopsVud92s9eeX7+YxA1IwVbVPdpM/NpJz7P7wDn2lF1xhgkJARk8J/qziqs9xUphI8j1OxPsAN9TirFVfXFG7bsYoyqaz/P+KlFmWwZIjvJrxfT2SwXMPBxS0OjugHr9Z9ak+hsns8cvjGA5dTo2ABtABd+ZpBCK0SLRcY8IW9gDlD/P+d3vfZwRCCOj1ZJBuXmwv7/dvPF1xkn8y//uf0yPTpg4pNxD5RwkJtzOnHv7G7XdfKMvzqr1VNdCu2K0O+T8YL+9fP683bpxLWgDnuvlS5dyuB1sKhKMeSgYgwNBtUZHh1LduX3zbrt3/1Hr2y9kgOHe2N6JUXZpauBT0UYG0Vio3Bzst9Hh4lF7BgsuGDo0PfvaEGqQ9LMF8qg9HLUSp0BTA+DIUJXcBZTVx1AJCAfgEtnwDnVR9vM8DiVn1zW0WQOb64B3DXAODSPNuPlMG8QwOVyCIuiYTDczUtZW28xkIQaMAKcriyQIwOgLRAQWBp05oAyR4MNnClZrKNtKm5waTyUHRUp/i6Bh+dXLtrq2kmRuaGwkzuBMr69DoySKkkvBiEzPzWaCsmm1J44eLwP/aqkdPXkiaJKEYmePsloFr0H6+qAUpfQTpGT5Za9PYq3EECI7K0EdCML78tmL7H2nKsfJVqJlYOR4mk05TtUFlIjZ2bkEtJCdruoWkQYKbT2KiX0/e/p0TeFeXQ7fnaHZ3twtece97VSVVFwk1fbZXhgYFzraouZBdJqaSfLkyaOgOwwZqplZC/6smpJZK30axik7VQIpYLCfb128EFSTsV1aWY4jlIgdOmQw19M21F90I0bl/Jvn262b16JK1SUPgg8qQzdu3kxzLKpBnd2tJMN+z3lxKs6FwFAinorj0GgMSkfh0C9knSU6ntd74rw7K+4KHv29u/fbqTOn2q3bN9vCwou29HIlwdLN67ci98ugGtCHJur+dM7MOlCaKqW8oRgkpfsYoR6P1lnw3L7H/+2fryfza79OHj8V52u95w+VgIHEWuDKGHcBuurOvQf34vQSGJJHX1zM+ribAkJJ0uJLwgpjuYcCRE7G90oWoXsmKztzAIYoN25u5XsFIn5m+P7b2+HfQ646qWHou8TAGVRd4nwEDs6e/jFy44JCzyJf5gCLBjMevjX0TrCAjqBH4dadm+3dt9/ryZe2IP4cTyTuBwazTuyI/YK02mdr2Tnlui/lNNyBzmZ0iU2XMHkGZ48jEyh1VWtJfCVzKkP6YARngqZqNg0XemSo/eSn/7wnZKBaM5vg6tHDB21+9kgCIsMIP//iy/D7NcjaF4G1X9752InD7Z13yVXvtLOnzhaFRg+AKv3ISPUdri2HRkEqODSPsULvjx073AvkVIdrLa2vKfIEMqDJbO/hI8fiZ9yLqozux54K8rz3zIxAGT24PwGCu9FV84rvTkJaoFVUNs+U6gfqTXr+ABuV/PIJAhPJ5VyPfhKQob+Q5873FPBUIxAEsdauC1jYN3YyoJKgGa1QoNijO9eEdAF8yWV38rIlaFKVyG5kgXPgGR27IMPGCvQApdiYhYX0NJhr5WyolKio2/dOHEaFhe3yuecvnG937t6KTfFsEodD03NBZAXOKkX+zvlh1yX06QnbqKo8VPrpwkL18k1OphoZcZAM9w5Ruu3sbrWDPRMNIcFFS5JUogMdmp1JZedX//jz2Fg/T1XZwOpUFBcXC8HerRERnV1UYfBzBM3Wwz52jdVGLcxMT+XuCdBMoz90aCaVJWdtHLiyvlYgam+0g8oUVSpDLAWZkU3uR2Nfj5Qy+q5kaXTMnSwfIdERdHpGUuxPnzxuwz265Ztn38h96Cre+zvbCVq7mSkqHqhW1gI9TRLpc8REwAX9HQSKBJG3b90shdanRBhqpp51Ahp1oGNR14eTYHsX+0VchLxvZou9etVT+hptC8+etsFhbJnhSLmr1qquVqP6ThJUe5W5S9TqZqczUPbO3bttbcVID8nMQAlGpT2g6N/srPlBXaIwd6TEP6qiW5UKX8uusQcACaCwe+MzZYlsUMUVxGZa24xEfPlW4y/coaJnbadnzr3rKqCC7PTV7rL9yxmvcPioHlHUuRq1YN/j33pKihtrfwDAuuox0K4blA1kDCWxN7g9gjM729WT86JGKADzJKfWSOUisxt36uc5J8SLkowBvwYHU/FL7LO5GTCvBDo8c4Ehqi017L32Wt8qUQk2le3xd3W/SqyBjSVU49/tRzezz1oVPXmkh+vV5xWboGjcHWDqHkh0MvYEFRz4Pjba7t+7H9lyvk8ijzrLp2DisClmVXV9jdbp+ImjuWdhU8zPt5s3bufs8u2f/v53Sa4jNLK/2779nW+34yeOtbOnTyXJWVtZbpcvfRamyN/+2//QZg7Np8I9Yv5UWj362l7rb+fefPcb5S7f6Iu7ROf5k9sH0H0Hp6MO7O9uR5npwf27yThfvVxKGXtxcak5SBbP8LSjx49mAZ6/fNbef+/DHNZf/vJXESQQsFUfQF8bGux/vfFGNIZusl+Ti8On3SgEgWHoprz6s4vZ8c7juKhirazm8DNqych7vN5KSKjVqEJo4KrAIodpcDAzLxYWNGH+obdHgNBlyAL5tdXlvK+NvH+/FKNks5wQ9FGAo7FP828MbJKppaDkHKcDPjZRw8kIGECb1lbJVV5sV65cSXKDe5nG2chm7uWgcghQI2jQ6TOnew1xo0mgBB2qLIz12XNnUzrupqBLHLuKlwCVZLRZOpqPO1lByFXkHjdLkcvlh2YMjQzEAFLkCSqvkZva2145ozOnTtXa9GbtZKZDj07DaEMCGEKGGQrR9SBBjkMVPFxNdIJZPQDvf/BBkDJrpxpR6NpKLjVD06G5jGq45ANoKkVze/VqpddPUxd6dnYqsqvtYDf9R8uUpsSnnP/ubpAN/T0u7NbaZps6dKiNToy1xVdL7ZC+MUmHYZD9/W3uaDXqhQK2AnWaihylShBUhZy3RM05EMQenj8ayoy9jCOOEtUfKgj+LahcBpYuJXE6c676FiRAGh4hNM6kOydok6wNp5ETIjWcZ+B0cWWDGuI2z033SvLrpTjW15/kUT8OJyBhffFysd2+dTeKhwzm2FjNW5LIpXn/FSc0nbV01shk22PnQmK38AQXvBRwfA2jhH7iPnCCzvOxE8cSuHAcQAJryXExkpw+aogEo+aB1VRsAbVSv3OfJsudvXbx4tvtyy+/SJO8yhAQxRwqZ8lZL+GIEiKxnoyp+6KHy/OSGvczratkzXuEfjk1maQcgCJ46PZGpcE+Q9W+/PLLdu7suZptM1ZqNuiPKhaRKJ0Q4FUjuz/7PkagnGKXqBf3u+zCRqg9gljvGQESvVh/FHSnf4SypL49QTZApb96FlXMnj4kT20gYQ2bA17MHT2c+24/3EN3g0odqjAk1DO/eeH86/4Tz4tmtUOGeWOjvfvexfb++++m2m2PVCbYqBvXbiY5EvgRuPjNb34XIABq7yyhfIqMUFmHRwba//Qf/l0SdP0x9sUgRvalo9s8WQBYDIQOfLBbE7zfeON8UT72t9ub5y+0xefP0zMJNDKUkv248NbbcUPLK2uxedXHM5719Bzp7QoiOxBgTRCFniI5yJ60Vv19fShu1R/gTHTKYM6oZMH9gianqbhHJwHesZkCHLZoikwr9U+0wNGRUI5Ueq37/R4S+vL5swr6xyeiFKWq7I6ofEtCHz2u5n8JBtTULKooTfbuu89Ee3PXVKj4VPZexbzoLDV3JNRiqqGCw/hOs0RqwG4J7RQ1Oz0ue/uxJb4vyfjObps9cqg9vne/nX/jfECH5ZdLTedVJLPNgdrfjV0++8bpVOElJuiy21s7aUzP9PZe0CZ4c0adbzapk9nH8gA62R9rC/EFfAIuzr/1Zrt/704ASOudPpWBYmTY25ERQyyfv+7JsP6hW/aesaoUenpItE9n4CaaIaqawL/zn6fOnk5/JaC1EzFYePqizU5PtYf3H7X7jx71grTdniDGQJsYN7y0fhbWgSDa+7Nz7AVqmXc6ceJ49iDS/mi/EszZ2TTQYxxIlu0zCqb1UkGyNh999O3YK/fFPKPnLxbasiHRa6vt8Nzh9v7FdyKa8Pb777V7D+9Xn87SavaFTQ6jYHg8wgSCXPv++WefxeaqkhjFoRcFTckz7e8etKfPnoRGzx65H+xEek/6atg0oSNgmedj/941P263hu6qrOsZUo0dHil2gXOWPt4eyyEVvdnZ+BEN8ySYnz4tqWX/xuZhoxieiia7u7UbJoGqkmfSE6myJtAcG6+kcjdqtX+YcaVXZ3NHAksl1iDeUpqMwmeG666F9sSGdEm9PSza1qtU+QrYMgy0vWaNiH8iKPKqBEX0mIVCv7wUYK1YP2Zd1UBc4iGpguoVnJvL//kklOwuNjXgXgVHL7Z4FuDMdoABfK+Agf8Va6kMSt6tE8UsNghwivrMT3S9VPYCwyFgxMho7o737+iQ9k+CF/GEqIqWcJVzDwzqEh7nqfNbszOTAX+j8KmYMDKa3h5JP18G5PBncU1GFhhqaqTFwFCSs3PnzkTwiRKr7wcWog1bM89948b1duRozXHa2ths77//XrtwQRLVl0G2zvznn/02QmL/5n/4n9uh+aOtX/tKekC3k3wTIzj35gffKHf5Rl/8/53oDLXd7Y3w9l88p46mGXKv/epXv02FQaNbcaKn0lgsOJboHDnMMCy2Rw8ft4WnEN7NBJ16Fhx+G27TZN8uImTORXIZObJquq2BepKcruwoUOmmw3ZIXZqse83F/s4BLLSsGnF9vUtk81Luc2H7BtrmBqW3ycjs5uC1mmshyKa28uihvor9JBYm10LFoN4aGkMZk3+ifKmqKANHuo/yzYsMlTOvg0INZK4SmSpRel+HgdOjgiQoEEzL0F1OxgfixqgJhlUzHC6lVJcEyuBwdZSROEUTbaMORSHsXjVuzky3wWE66sr3hRCQvBXcqjAU/UqAcjxq4mZ/TIyUBCIHpAKDZsQZP0+j30gcOkP4fxF3n0+apud12O/OeWa6e3rSzs7uTtqADVgQIEEQMkPJlEiItkRJdNn/o8qlsiybEhMIkgAWALHYNDnn0D2dc3D9zvU+Ddjf8AXuqq3dnel++3nucMVznRMj0+tqMSodBlmlk3HMXEcoPbdz8YfHRnP5OWnJsT26fftur/pQFUIBkYtfCRicOz2b/fyMwFSXkDEgJOfySALstyoDR31kaiLBpcA+dN/PS5Drxz/6cbt0+UKbHJ9M4PXg6ZN24fKlQL4YB63wXToIgwPt3IVzcWic9vpqdaQkOAJ081OYY5aX1+LA3QkwOUG2JNSzpIW+vZHnLChVUWyq/KlA/uQnn7TVtY0k+gUR2YoT4DT9vwTSWbx181qMj6Df2hTEqwTH0oZXLewjsFcsfmhm/dzIMMGwjZybK1evBe6FR10C8tprrxel8uJCzmTwwCg6z76eoAwundHMnp88lTPNkQnM3ItAKSK2qmqnSr/Xrly/2r73ve9FLFfHVUJTkMWpDCSCDQ5nhq6GLEvH4iAVcZSZZp4wHIFChSGsHaRjcvH85fzuI9N1Z81ZMWjWAk205I7WDibGwM76S6NAwCQZLvz0WjpAQ3DAmecoPHQGfkEQx8YDsRWQg4WCEGVIfL90OFTKnKfFpYLf2B/v46xX8aOYoqyL/bU3zl3gJOkeLKe7KIESQIA5Cjjqc0cTTDl3gbVsbrTRqYmeQOhGdDm66qg1pW5P96top0vXynsjT/Hlz9Z7LHnTszP5MwnTF59/Hla/VEanxttHH73fBob6MgemAykAi/hsY4PqbFy/dq1duPh2u3b1Srv89juBdybhnjzSXi3Ntz/8g/+hFOVh0qMbUUUK9qCIXVSVn6f7gI1RIMtGCKzuPbhTifT4RJuAKV/fbN//u79r4xOTSTKdD/a1I49gW80v6tjyMxIcPsgdraHdElSWcFXRo8hiOlponyNo8DPgGLlzChubhTUPNj8dzOpGub9hjez5oyTuOk99Ov6C+Kn4j3fff7+9ePI02iISFckOm2kmspsJMCvjbta5m05Rzp53iakAZ7/VYDTfMZZ1wr70KraiqHiJak/lzrvXuBbcgQRdkpzhkXb/wf3cDQU9ibMZlHTBzQ+dOhVCnKmxiXbz2rVAlK59ebXNLymwHcuajwwPpiu0tbNRSRL2tEBpXsQHOPPWDBxPAUl3VQfBnQ3teajOa04wBDbERfnH/YN01JFgzMxi8XsW8ebzb11IJ/XFi+r4oagHY3avumJlkvgeFLk6x+CBFeyZlwERNL9nn3Wf5xdetkuXLxbzJnHV3pm/dfN25j0U9q5cv15zhNGX2ihSIzNsoxM5C/cf3Y/vlSTYJzZDYG4dkzzt7aXqrWlVyXR1G9h3P8/+imecP38WMqXNrfZHf/SHSZLj/49MtCtXr6ZAg4nq5PG5JIXjiHNAKcNgtZa4pRJXrISrQQ44u2yIeUm2hzA7Ahd3MT5rYirwM11y0DVQy3t3S6Oskhwdpr68o4FxTFr+mX/1sp08fqJ31iaSwIoLMLaZ0dWN6ch82BU+UxI2ONiX91aEkNj44vcKIbDRtg922urKcuYzyGEofCfIFsOB2W/vtf6B/YK37yi+1VxlOpjE4UfHqisCZjsxmve3XwobHSNkkqtQNouHsLmWuGoIabbEnMWGms5y2BprVoitV8CRQHVwyULtLCYRUjBIV3BltZ0+dbKHANoJ5D1rETKYlln1U2dPFxECHbB1ifto3RHFp62tEG9J0n1mB1EXc/DHfrdkZGR8OMUD38c3sPnOi2eusYlCrNhbZ7ODFHcQZ3c+9jckNwU77AoGSYDNnyP/GRxM0Yav9PnRLqTvBIY9WMLV7ns0vRDiGNc4+3rsr7N49tyZIHgiQTE4mLjBXJIi1w9+8PdtbHwqEhWXzl+I//s3f/a9oE888/DgYPv5z38cJNL3/u3/0uZO0bKT6JT8gXcrHZ3fAHRt/tmdg71eilTtJErBfcEJCvyj8bG+1W7fudeePcH7j9IO1GQt+GJQiDfOv5FKMif/4P7DwGfAGDosp9bz+jojWZAYBlqm6UIVQ85iAv+ugsvIg2LpVuR5hoYOGdCq6lWwEAsftexxNMGCq6L2NaTV16oDpKrqsthkRoyhcik4w2CYxw0jlgaBjk2cETpYDBw9SI6D3lVJTp46UfCwI0fTlmV4BKeckHb43fv3e+3zqVwyTETemxOTvEmMqtqORQNTU9EdqgZIXjI4ubvTfvt3frt98fkXGR5TSfesKEZVGHw5zGdPn8l+WFNfZpDipDEpLS/loqn6q+SiRO7YnDjz9z98Pwb3xMzxODEJCgN24lQN2t65VYYzw+jLKzEsXXfHnjBuIBUSIZ/HQHg+HPSSxucvXyb4lgTSlAEXImpYCtzVySLKWvoYv6wg1ZB1DeODJ1WnDxtXOUX7dfnyxVzO2Rlwqu28J4MrGWEEz549kxat/1e1vX/vfiPa6XnyTrK8fQ7NwHJBPk6d1G0zOD+ZFvn6xmr2AqSHYxVs+z7vCvevo9QNEYMscFaMkfPHANU8QBl6w9Y//cknqQQKgkFbPvvsswT82O1ggkdhcfeLBQx8ooOOWY/pmWNtZa3wvxnOPD7Xrn11rZ05fbbHBLYaGAINApVkDkBlEm6aYVex9E4MXIb0YWQNng6OZB1LbJPOCVFExAt0bh6mi5GATIXVLAJGte3qcLhHZ04Ukxfj/+Zbb7aNVIRqwBNk8cnjJwlIq8K0Ht2hre3NOAkqyzeuXc/Mg7vMkZ8EiVyqShvHpiBQMxrHUpkGCaENhZAgXawMO6MKX00FmgGOEOn2zmFHyDmLDtFpAsAFx2TkE6jD4y/Mp8AgmAhbVOB8p3L+ui6sd0rnba26Wz5P4MQZRBMibEg7cVzWlu381re+nQQuUDhq2i+L4vnl8+dJeieIg+7TatmugfJjxwJl1W11fvr2W2btauC7oG0gGDrH9kJSJ+B2t9lOX3GCBwft0QMMYjPtyNHJ9uFH7xfD49JCnlGn6upX1wIbo9/y8iWs/FC7du1GnCKP690lQwo+x2aOtLOvnc6dlrj4rPmF6nx0zGMLiyUMKzG5feNGSA38Ls81MlYdEwEdcUf34vPPv8jvFGDqQJmpuvz22wnSOn2MDsbm3/yHL91ghA9sQs15FjkDG6cAVd3P6kCoPGbeojezpIJYs0o1F2jWp1jdSmtHgsbuJGDa3g5Zi8KZZNB+8Qc+K93wXhfI+wfHH7z/XhiHBAL+7MxpMxBP2/7ubmyT4o/72z9UgVfm14Z0HHvPjQkwaf9Bggr7Luik6SWY0s13fu2J5wkhyXxBP/mpztYJfDbBkpHsDGHN3G9rS6tteGKsp5ZuDu14Zj4mj4zHz0pyak5wsN26dSfPJMgvkovqlNXM6cJhoK+Q2J3rgcFf0rQrUOkcf+f3fjef5bnYB5Ctq1evRBQ5Q/49PSifryLtXPmq31drUjCxosDWbWfX3Q0249mzJ+3i2xfbq4X53GlFKcklu2MvCVX/zd9/PzpwoGMR7sTCau8w/YE9b2y0pRVsXKMFK3/yNIKJGdKeOpI7i3hFUsgH86n2Ynb2RMEnV1ba8OhQiBIU2eyZ95BMhOFtAMz7eH5fBckPD4uV3iHRbWvtxz/+URV5w3R1Ioy1EmqEBZAGYd9bWWl370lw+5IoIHKxbiPDBbGdOFJ0xXyQc8qmi3ncB0UGc7IKSbOzSJn608HtxCPFIydOnmp37twPg+69+/dzHny5a/bCZ73++pnYbv7p+vWbh93HYgA9GR0pRfLoOk0dTTyT5yd2urvb1jclz2MpIA/3Ye2rfU5xGpFAxOgL5SA2ksTwuXzB2bPn0kGJyOfYaOKgaLJ4vv6a48ks13QloF1nip9in/k9RQCIgm7eU8GLL/ZOviK2e+dOZr74kuj7LCOgqSKneNI7TRwRI7Tc4yePENLMZc7IPUfaJFaKqOngYEil+EhdFHM+YkkoHYLqXYwgSeJP0jU8erQXF7JjyI5qBIJdLD9T0g5+ZyddkrP1+HGQQ938YOZcJ6uArBtoTXVDIal8pr2fPCK2UVzey7v6bH4RyYxYjtisovsf/uEflk3ozQx2UDx386sr19r3f/D99r/9xf8a2nZJjlh/LjPm6+3Bg1uhqgddO332jWLN3PMOrQ2w422gnXrt4q/VpPm1vjlPzgE/A12rBKega0PtYG+73bxxo60svcqioiCkZP3q1XJ7+OBRDrIL7NChE/3085+33/7mt3OoQddePn+VFiJjrDIzNNQf+uQMGcJuNnAUCyIYLOx2Vx3skp2a1ylIncqZqmgudA93yulVYFLaE4YVGW+fU/CskbSt41yCazSAun4ISXF4VCocug4m47OKqaScGqPjd/4SJiEAp3EDWqV9txso0q2bN9LelGxRHXYLVIircwVPXSNwgqnS+9hIQuUyqVw7EIxWDYdqIx7JAfzmN7/Zrly9UlWz0A5PpSsBqsN4oniWPDEE/r9EsQpuUwO9O2lPcgSdYrT3c0lUxFQJN3rBOz54xghbm6BydGToEBZkfTkGlXtfuhoCFIkDA3rlq68yiMpu23Pr9nKhZiGCn239lRBtuUiqnbNJ+ATtjJZAj7GzN7991AAAIABJREFU7t2/ywgUBbYqrnexPoz5W2+9UV0Oe91jdjl9GiX0y97cUlHD2qOF+Rd5z4h0rRRj0IunBWvrZjYYyJHR8SSw1s3z37hxNffB8J6uge6Dv8tsyatXvY6JKux2Bv05OoluMaQUbtbPw/cP9lr0nEVHFwyqI3DFnBThO5o+Pd0MP9eJ0loTn7XXSjOFMYaTVTV79vTFofN9/PRpW3i1WMKEmWM4iOFjqP2cyqSzkGpS6E4PMkzfsQKmCn3kyGEHzzp19N+qiu6ApPvFQs1OcP7mBcKclW5na2sb60ksdSI7lkN7K0hgM9Bfq/j6Wc/iXqK+TTcvw7urqa5Zb4k0W2T9nPsORjEyPBR4gDMpeCziiZN5D3NzKpOqvJ6xY5fRVcnQaTq0LckUxxG9kNB71+xdB61x39ipbpZIt9Xeg6OyR86ZwEoAIXjwrpyoKnWxOgq8wUdAQ571BkpJo5EDqSrf8upKG+nBBiRLEz29Bs7N3myrulHcDq0ybZHCrx+ZmEzC6bMkd77H+rkPzrjvN48XO9r22h/+0e8Xm+PJ40lC2QqEF1iTwAfNXbBLWPckyYJvSYkZP+tvH45MjbeLly4drofA1mc6m86WtgNIjb3Sabx581b+7t1330vQayD7G1//OOxdqq+KXBFDDRRDx2u4Zt7MWPX0Lex3V9Hd2FhNsKEww57aA2sroHSnKvEuFrDMecCB957NOQ5ceaw60u6ru2V/fI59D3PlIAHKInOQ/LItAi13nWNX6HAe2K8S3TOzKdkj8Cn4nW27+wW19JkvEOnMzmYWobDz2AuX2ukMJL9KoiNogvWXnHTEADqBCkDWxFl46/ybgew5X7du3zokp1AMsMcdaUF3PySjE0cn2mMEE8NFeDI6OJruYNhNCZvuYs6cytk8c/ZMgncwW4UX/kZxjm3vNO3YfO+oq96xpNkHa1lJZdEq2ws+QGUc+x6oMj8B5ith0GlHtR2oYE8vhJ/0zB21u3Nln9lb/tPn0w07OjWVn2Fb3nn37Uq8Fuejwm72QLHC/qCqv3f7drt9807rHx6Kpo1kqzp3i4fEBSiT2SDT6dbBukQrJLTrW0mioRhAce7qcA4Oh3bf89O58aWrNTtH02YwBb1Lly9HooANg5pwZnXNuP9ulost++qrL/NuyFEePn4U+HUgRyPDQU8Q800HnK87/1YPTlqQQskZY8s+SWpCIKF7e3SqhHmXa6bUM1k78Y/fZaZG4TAkHMhEIt46cNj9mD0+F7itjrDnL1KO/YIyEcxeeBUyjW4WRme2ikgKEfxJSxJ/lDAodtNVLGalHcQvpAszPNo2t1czz7iUWZCCxyXGw3oWQqHqpLpf7lyxpfbHblShor4K3igp0n0qtFD0qRZfJZEJLJk47FiR41gD36PTVjNxdU/9Pj7M3wfe1iuOl2hnEQe4a/yThFthYPdgN5TbfoculT2y9uyItUgHemEhv5ev6tZoY30rPpkNRq7lGSR0inb+XVItRZttPX0WG+dzdE3EcfbU3tTMaJG5dIWIbj+K4Gi9vX4WvfWz7EOS1uHhxBoSaXvkPRQKC569Gogx5tzxkbFA7vnVkZHBFAsUEXyf++psiiGtDwIv67C3s9POn38riAn3VbJIFPbJ43vt0dOH7U//p79o5966mHM4sF/IKNpl+wdE4X8DHR0zOgc9xevuEOnouLA3r1/NYhps+/GPfxL4k9aTRVbtYnA4N0JpeMZlmF9dudqWF9cCWStWDAZhJXoNZgIqWalZEQdAhufAdclARwxQg7U+R4UHHvGXHZ+uze3zLbzDXCwh1eo0JOjwFtNItcS1ZSfGwVKqO1ADnxhEKijtfr/vVakVdHq+atUu5RB7V8FxEoExVfyNEp/T0VirboAZl6JzPEjlQ1WrEwCsw1YsQd0lrESuBsSL+MHgbGmPSGrC/tLDZdc77bbBIUO5U2n3+tJa5HwdHEOkLrT3EVCmCpiZhfVQAFcrX2sXfeJemz56tNeSBwkRlFW7d6+nIt1hZKt1WrS8jNcQHDrIXG9964Krrh6tLt3qSi5/ht+PUhdGg1mVlsJ31/46CwJSwaK9832FhS2O/MLd18C23+ULZhu9dDRc5ufbGOe9tVNisDvbYf75nW//TmGeJ8ei0t0N8X3xxeeBK1mzscmJ9uj+gzYxYWZKQFT0mwJaX86igT7PJCiEm/7ggw9TQbW+Nay7nTkG8BazWkX/1Zfg0fOAxeh0CIrtx5WrX6W6qYsmAHC2VICc49CH9+5CDVsezzP4PeNT4zE+kuAjk0dD4QuOKWHiAJdXVwNbQ6dqz0+cOJW1+8Y3vt5+/MmPAkdMVaeXUNqHl88rocjQNYajg4JEdcOZAqN0MU7oYoBw9LeFJTNRywnEzUJJYLSgE2wDKRwcRGfrpz/9Sc4RZx/4y9zxVL4FQTWbRZn9aes/UGTRQS26dgG2dQgcB3sfKFLgs9XNe/LoUbtw8WLWQlVSZOW+fvDBB+ncKbboADlX5RwruJWMeY6c59556uBQYEMcgyATxOHRw0cJLAW1xTplwqFgrs63bopz7V0zGNpzuP67g+sJFn1GVVcn0/mG0e90iHZQu7uHPWr0tV5XxF6mEmzvM9BekCR3OAxgT58l2c3QvNmCwLCKFMQdDMnKxmYlxafn2rvvXM5aKk7Mzz8Ppvyff/az9mpxuf3u736n7e5upfNUw9DrsVnu4YMHDwOxFEhcfvti7FxXeEJl7rm8V/ZybCywOMQpq8tw2Z/mbH7w4QftF59/GueuyOUseTdzIO6yxLxLWtL9sVex9zXk7Ks6m5XkWQNdBc6fLSw9JRV/2iEF9fEVynvskD1RaefGcK+zz2bUGf8lPKeDnCYI7PmCCDBvlX1PpTYMgzWkjUjBuXIXJeW+F5SDhsyNG9fTVd9Y20jyporKnglgdWUlOmyHwFF3Jt2jhVe5h+xhQZWwjc7mzKICFlx5N5Vhz3P9GvKTcwUZWl2t2ZvXXkuHz5waCNHpuZPt5rXrgS+ND4+11c1iiux8Hx+5t2duE6kIO4fdqbVr13X7wJdA6CYTbD5+9Cjzfwg+/K5isaMDpcsMVonlr2Y+wA4Rirxz+Z3AsYsiuSQfFD3ZCf+Atzljfs5excZlVq/EYvmmdDsHQbDGouoedtOD/fbNb32rtD1On8ys8MULFxKM+qJF9qN/+Ie2tbkTKuPMOKSwahaziiu6+opfP80w9YUwZwmS+XGBKR9nj6zd0Eh/m5nGpvYgbGiC1fLhpRF25syp+Au+u2QMlkKc8+Dhw/bRRx8F1tc3UMVYxRadSwmrQoXAVWFIB5gvqIJQa7Mzc9HJwTBmX3/4w3/KWRMLWbu3334nxQQ2UfHAeZ9fLD9vzbpOa9mnKnyaebKnMzNHS2wclJTmGHrrJ4+L5dUd9Xcohw9aCkdscGBNgXBVQVpcAvrZsZAVmQ16cR3btRICbTUI7z5LcpTC9j1Dq5hqYF/ht1hp2UlFW4mOz9IRkDA7o0U2VQyNfHTinh6VN5st6LZX3s3d5Mt0v9yrjtDBO7Etkk2Fap/5q4l10DFnsetWskI6g8305+6Le+psmmfJfKyuO4jz4mLEgHVrYtdjo81DF3mV2MQ5gziAjJAUeVdnfgHr4exMih0aBmxA0BvT07nnUDB1t8Asq3tTYx+lR1ad5OH4SoUvvqwbw6gYukXryRl1N3RyUoA8pli8lD2RkBybOZbzAo3Ap4Y6vEckxK/oVvoMHUh2DkpDUcyZUpha3Si5g9/+5reK9KL/IPNmCimPH95va6tLIeD6V//mz9vJM2czhjBsNueASLMGSP9vBrr24sntg9ajoesc2cjQQNqEV7/6IpsJGvDDf/pR29nZz2ZhEpEZX7h0vphI1paTDNmEH/7wR7/S0cE0tdP6+/ZqADMiXqrze73hMQdiNJdM5UdHRnXCBtasDa7ywsA7nJ0WjYPdXeKugm4TwKZ8ls/0Mwkio4hNkZxzosVQwZzn9m+/p9NZ+SVrz1BvSB58Cmytqr0ybsFeJU7FoiWgwvqigiiLZwQZVMGRAP3F8/l8f9cWRNfqgEQwDd02J9OD9Em6GAFO+9LlS0k2A5EbHkrWL0FRgTaU6TCPZEZoMofYerhoglDViFQkeoGESyloO3rkWA7t9uZOmzo6mapjDZidSGVaIjTco2jd3TGzsxlWMSw8qkCdarHuk/fTVQt7zfBQfl6F6smTR2kHPw/lYU9hvMfNjn3K/m7vVJUTDrcT7vQ+Lm+x1RCPYzQL1odMwT5355Nyte+/dPFC5pOss+CDwWBkQI8kO5wuqlUQj+9+5/faZ7/4RYy4BFUlj9FUYS9HdywGUjWrBhslkWAu+5npMDPVCdg5T6UzwsFvt/GJsR4JRik2dwQCDJqh92cvnhfLWwzyXjC8XXBlv+ydZIyBZ9QCx9unLl3nJkFC20+1Cr0jXYF7d+7FSDJynOztu/fq3myU7pJq48mTczGmQ8ODqcqF7vvxo2K1kY8dFPuJhAZsqPDINR9Qeg5Ye+o+pgKq89jrAPod2ATZB0WGCPHu74TGmdNDjmAvnduVpZUkI5ijCP35ArlQOBjo68/5O3Z0OrCBOaKIy8uHiWIHDxIsuW9YnsIe1KMmZ4v8vH1XvQdhODpNgbngDxI0+6Ai7JkyXyf46c1ScSwdhMB6Y7TDKCdIdk+L9loiV8JrXeGj5vDALrayTxFz7M0N+n6Y9a54UgiVvjbYX/MbkbscHAijk0Ql1MiDJSrYMVwRXANd8+X56zPXMn/g2QRFMNUSVHvgPfx5nGoPgjw7N9O+8Y2P2z5R0dHSZZHEPXjwKDBS5+rU6bn2ABteU/XrS7IJRhjNtMBkrMVw5n9ULtkjHR0209mJ6rzC0ZgOw167Yh5kfr7w4P39Kb4YvFUpl/x89eVXSU7pa01FDLASEMUjDjRD+JiNHj06rCL29e0fzretr9PBwdpXnXK/xz9stPexhvbNmeWAnRmQycVXRVHbURYbSrcv7pp1kYhI8nLGBt2VIm1J1yIisTPt1eJSPpPTF+zxM+6/3x8tl9GhGvodHW07W+ZTC07pfIBQKwxRENfB18VzVjutKkFM1wlOoD3QH//wwUfvt5///Od5NonQvXv328cff/1QMFEyCr4oaKZT9Pjho7Y/2Nrq4lKGihHHEOV9lqDVbEMNgxdMvSjT/T6JueIefy3w3k3VtT9shroizv+JE3OH+l0IZTpiDhTGfEIVoVSmC+rXic/6TBXgTitIwsi2pLO1VwlN123L3GEKddDF+z0yEfa9IDsdo+qUYfVhRBCbUbZ3/q3p3Tv329jwUPvbv/5+WzcXOTUZ/2RWyQC6z/zmN78RBs3l1eUExNbFHULdbT4h+kOzx9v2jqF4na+n6RwriLBnksLTp84Eyn2wX2uoA5bg79mL2Bx2nB+XwIQkYG01rJYfvP/hoW/ZWKsOO5h0N6uBYVKnvtau04qpQqtCjPsmuSnGV8nVdMVOPQFSe2CdnON0Wxu5jMnMwyi+gWImoUxHfymsc2zr6Dhx1aXsh+e13+6Bz+JD/Azbbp0CbzpovTsvRprKnB2YtERKR9hcrj+352IjQS3Y6chEFZUXX74MzKwrviFf8Q5imwhKT01VN2KgNHGI1no2+9ExMLIvR44dDbSvKz5m/pFMxtDw4RyVe2X9Uix4/uRw/tWaezd+3x2WACu+aae4S/ZR0G8P2RRf/PXRmWMpanouPljco1DZjTq47xIQcYz9dUedvYG+odiRJPtbhTroEq7Oz3Y+YDMds/ItibGXl0tnjUhsmH/XAwmMTeslt/wK+23f2UiF/SItKfIrtq5LzPz85JHJ2PeaJS9fb6/2tstf+JLculv2n13zPe6HLtHX3n+/PXzyOLaQX1IA09VBJGVvtjZA1+60x08eBrp24rREZ/xwRkfBvARD3/610Gi/1jfnLbCc9FjX4op70LU9UJynT9vPf/ZJKpYO7P/9f/23Njd3qn3x+ZepVM8en47arkr3rbs32ztvfy0L8PN//kW7dxcffakcox3UgcB2URSaRSGq9ZlKzRjdmMK4V4u1RI44Hy11QVfRHxa8zgaqEvl/1ca6xKMJsHVDfJ4LJWmozyFoWRC6/X0Bg3YtCFrh439VfyXKtSNYmJYOW50MRVVxXZ6aHRHYdQQJLhGhxK7inS7VQH+6Bglgx+tidoZcPJFsfGQ4zqDalEW7XdWL+TgAQZQWr7/3OwX+kq5QZmPJ2z8I61Vaoc+eJsA5c/a10CGrolTnp7plhUE2z1LzPJ2QHeeIglqAqCqhGnZ0ZjpUoLrIqWYMEZ6qIJMT56A6bnmVc3uha8ExeH6DjWZOJDo6GLoqPrs+q6pAqkvWXbXucM5qbKyHwdfCR1dZM131/Fi9ii6z9swgnmpGQUc4aIY53SZ8/FTFR6iy77Sj09qsJyx6WMWsJSdOHNbzqno4o/nz3b0EwmZiVGbChuZZllerGtrfl6F9wSljXEOua+3tdy7HATl7jKnKiPPFQAmYqJa6C6o+4fLv78/eW9uOPtL5jdigGZe5uUM6R/sdYzlpnoE2j6ryTuvbx1F/qy0tL+eOSmD8zuLPr5mYVCRx5MdYHQs0QeCFhEKF/bUzZ8toBba1GmpY98O57SgtMwM3ShW6Esn79x/mLDuPktbSESoRyKljU8G1qxaBeujeYBNUtbSfMLycqPPo99y9c69dvngx0JzcW04f81w6d9Ut6Qx5uhWGWtcQJExnn3VOnTG/P5XLTfj/3TxraSVUsFvzNdjlJvJ8W5h0elpKfjYJ9uxMrxKH/GE/Z9HPOm8Z4J2fz39bR38n+C54njlBM3FFWOKMVgeozm7EBSVmtOSdg92iMlfh7BsZSuDJiZqpsO721hnibHR0OvhswdP22miPIMX3Ym5zFlNdfKUghbkLo+BmVTNHBpOceOaoooMXrq2F9WxtfSO6B8ePTzfCfFsbNK8eRZRQ9RB7nk6NwMLsouJFVeLfjT0vApKCiyGlMd/Gpo+PjLe/+Zu/yXtwsIbp3bf33nm3LbxcCOW6dVEwk+iwdT6DT/B+qsgKCNXJLaph8An2tWYpqytkTWtovXyA7gsbV5VdOjsljumMqqbqCpVv0BlSrS0SFO/h9ywsvqoZr5BuVOIUBjjr3ktAt3f2UvntzoL1dr8FEKr62K10+nVdrKV3IIbc6ScplBVbZSXr2CjffffdCO+xJwJYZ9j9UmzRZYDflyA5a2WjzK9CJfSns+mexgedPBkbLEkdPzLRBg9aW5xfqJnTrf22sbuVM4pG1nNkDnZZxRzZQ8FhIqqJPGhnp72Yf5EzI/kUWDgTzo47paNJv8veWaOVlZqzFMT5B6ubar0OXu3N1iFTqnMpmNThhWyw/v7en/vq5nh1Qvg7/7AXaJATFI6CNL0e3zbj7O7tZD3AJM3/oQH+6vPP2+b6dtvOfdpKEsjOYhU0q2VfmIidfdC/XuFlZCSFHnNqxQRrZklCX7BpAb7kmr1HMJQKP0FXMNPt7UM6ZrBWcHjv4azQRpHgUycKE+I770SoWqFzdGiobayttcVVXaCjSaiclf09BZSNw46f3+keIADQsfPZui/OK98VyvnMiaH+ryKuYL9EQkv7K3pu21uJO/gZoo4gmgJyZ/KgJ8brjvOnzo0Cofuf2aZAstdjx51PVPo+uwpCzwIpVRABY9zb2Y3PREggHnEZpaz0146fnq1ZpqNsVRE/eL7V5ZW2s7fT3nzzjbyfM4KGWffXeWNbSjS4bKQ72sUHma965hnqrBRsr+ZbOvijeEMBlLi0hMQ8aBXOK0ay34E/R7ttJF1Zd4qsCmbEskW9d18uYifrTHRVQVVjoNBBQ1lTMz0CeQm+Z2NXQBKtnULC1HSREOma1LhFFXUDTb91q80cra6TM2R/Sy+tzqLnDRSzhxzqWHg7Wm7v5fy8+Yb5193EgxAk4iDC0CFvkBBtI74yA1ukI0hJ/Ln7HvZH87UjQ0mkL166mOflqxR6nAmsa2+eP59CsMOGXfnbv/vtMCUen5lJUfJnP/txu//wbljXzrz+Zpj46OikoyPR6etvZ8/9Builf5WMoCpke6G6tRm/+PRnaeWur220R4+eJIExmO5AWEjMKgKsg7799tabF3Ph//Ef/qltb3HmlbBIOmZmjsVQOhjakTaWdgUjnUxTVXNHm27yEDN6gnJvTxW2Y/hhoDocdkGZBMFgaxytIW0aOFWNECT5HgmKoCqCSU+L/tNz6EBoC3cDXWn/zpdStfZrNxT7xhvn2vXrV5Pc6Ypw3t491VrqtAxA5kjQTQ4k40/ADeoyPtYWFwjv1e/haOlWeG9B2mtnz9bMxMhIqjOCHp2Da9euxzBrpZZBLdgcp+PQa9v7GYmOw9vB91Q3HGhGM8Jw0cjpC9WyC+eCMBASDxX1wNiGCs6m4sjRYqwKrfQQ9eu68BIkXxwbByuRCURmuwgMVNI8X3DTL1/mUsBuMooCaQw4pUEkKKwkVAWBZlBHBtENn9s3t07A7rIlMPGsexVEFt69cvq54/SJFsM+w4kkAYbfHRc0VvWnf2S4vffOe+3xg4dtfWW5AjRdwqVXCWCOToJ72DOXry+O5N333i78dt9BOwaG8OBhKhS6J9bdufM5Ah1nniijM8ix+Htr4XmIg3Li2td37t5t77z9dqqj/txZ7trPzsCy59nbSzDXGf/SCSpmOix2oKOez/+jlRY4ctSqTvSAkBFUB4iY2EKC+bTpV5YygCy4dTYywA/q9uxlmFVADKJMf1DJTKqJAumQEjxIciewiA4SIcZUxp6HK5/zUG1SNRXwSoAEXii/nR9nh1MPHTU2xbGir1YRFGStvCKOO5PgILMrK6XlBNrIQJeoK1uCYetYAnoJY+dkA63tMdZEWHh4OB1nTpLTs97uqC4Yh2yfOW37Zw04MUWJrmvs2TnkmenZJPySRedVgpbEvkclfnBQna7AkF4t9mC68N6GO9kpds9dB0moswEamEqXSitYgcpXRIj3Wp8ke3cnwZ9Ojbs9PjWZQoH38P5hNnz6LIkwmzMyRseM6B7HfepwgBgMJI7w1cv29Y+/HrtFiyt03Ftb7caNWyGO4dzGJ6z5YuA5jx49DkSYQ0fEYN+9NxE4xR5nxNwgel9n1n44BxiExkZUEncyBI5oAxkIGJY5CnBAUBb7zl648xgONwzg8zm95MRapjq+WYPxAjPB5ZPHDwMbcS6STPUSrCITKKgahi5OWqGi5prAdEqGgH2TnLGJAmUVXJT1GfzukT14FpAtcy3FCHgkib/gV0CYWc+BChoVPDqWM36i69ydPXu6Xbt+NfddF5Mels8qrY1jUZf/4KMP0slx/hD3CLhUhxUfApdSvNnb61HcPwwczvnWOZfwOE+xO1tVXbenfFIl20uB1j5beN6mRsdDUe5ZZ4/MtBt3b8d3F3U/+1V0urq+t2/dTbeen3zy2BzUVFteXUqg2EFtJPu6GvYmhYP1zfgefyaw8dzsQN55fbXdvn0/vqX7fT4HBbN3rAHoElp1jkqIGOqCjR+Pn7Sfili113sJUDOLMDaeJMnPXH7nUjp1mW+yZ8eOtf422K5f+ao9ffKckEgSTe8reUP9/ItffBqG1NjVnQr82Sl2jF3R0c3M1sBAflbRskuyuyKGMxc4lHmOnsixhO7Ma2eyfs6Kz9HV4Zv4W7IT/Z5nZjrsrCfn5toRrGmPHraNHZBKWlgv8jNgcWDSHdRQpzuCzGvrKVCx17o71mmRuKguTIpoBS/uujmZnYH06O03+8rv2qs9LGh7xSLnHClMQ1okJhguiQO+zX20h+wi1kwJE59APkQhJIW8iNjy2/vtxNxM6SRtbre1pZUUFNlbic7m9k47+dqJ6lKHNh4RVRUIFXb2+0CoSspAgI1NVYEaEkE8wAaW+GVBy2uO72iKGsWQabZrKnGJveRHvUtXRNEtI73hHHWd2yqeD+R+sr3W3QiC93YPu+6YNUuc9uhxmz15PPFIYtCBoVqPNAQmcw/9nPMqXkiHM+zDxEoHgmq4cf16GxoVm67lfPMZVcAkHnqyxLTnTsX2syViHoUQvz/P1WOmtec+2znpOkIVY7+KLXj9rATsSURbO+KHyL5s1Vy82andvSr4sCH8jKSMnXb2o0k5NZmkt2xl3UcJuYTM70Xy9Pff/367fOlSe/fdd5Ls2jtQ06GBgfbVV5+2G7dutD/5s//Q3jh/MdC1lsS6mhf7Db30e79Wk+bX+uauoyPR6WqgLjUDbkYHFv7l86dxNloI/+0v/3vr7x/O4eP4sXfs7BarlIqtisqXX36Ri7e2vtVeLfySiUd3RobrYjAICdIFJAuv4kgdiP2DOlS+PENwziq0vcsGYmQzbbIF6i5fsNOrRJYKjuJzq5WHXKEo+xxqFyI6Ozs6StW+dbj8ne+vamgNs6r+qbi5xDZUkBY4QmA5hYVn4Logh/FlMF0U68KZR/tgmhpt0WkXfnYnomIGyxIwgxP1gn6ws+DqT5xsi8tLGe5SEYtq716LgwZHey6h6LGYqAa59GFsMbwPP76/X1S7OgGqmb1BtAzl9joJgjp74r21VcPPv8IhD0UJOvNRq8upInYsTN67I2ngpDkbyRFDquULZgcG5/eEOMLg9NEjUYz3Tn6nc1MGay/G1howsta4qEfBCBmuCsgEiAleURv28Mf+jop5/fxQ21HZCtRhoATv0PkODSdxluiMTYy3+Rcv27tvv9MTjlsO+1kEWUdH2uhgf/5chfLevbvt8qV3AnsD57L2GZzWwo9YJ3HC8axPoGsGgkPjW9C1EhUcT5dFQpGqz5GpEqQFf9owoFnQx1T1VQOjkTGdn3d+QNwEPoJezhQUze/apdmyvRd4JNgIZ+n+gE36HLNZXRGCUU0AvbMdB+53SBxoUdgfgX1Y/4ZrTkYQ6axxfN35Dqvd9EzCq3jmAAAgAElEQVTOnE4epz6PWMEwcdgO99qOSm1onVfyPmiOtbEFEgbbz73+Rumv0BFwLmdm2t07t+NE3Z3AMYereu0MSuAlGXWHsbfNhaLc3ZYgWR/n4Y233gpk0TplUNXwMvKCAZ3WgtiA2EmSfA8l8c8/+0XuoA7ToyeCka1AEjIn1F8sQe6lsyMoEWiXUHCJTtozcDEOgKF/7bXTSXid264L5jPtG4fgzEbQTsV2sbDm7pfEX3WvbxC1Zs02CYRzzgeLXdKd1rnCSpOq4cuXh50tSRtIU3V2K1HyGTWHUsUAZATplo+PBF7snvtMQQS78M8//+cUbtzF995/r928eT3BrbNufezLP//zP7d33n6vPSG6O1zdZgEWx2fQOt2lHmnL7InptrEmUdhrg32D7fvf/7tUfP0+5351fTXJ/d3bd1JxZpN9nsDfcwqirGHJAKg+F1NbCcKWNEEIJSidE6sFiwoCoILj6v79EvpXc2gjmduT/MiGsL+FXQ3ULnot8z0V91oza82m6Bx0QZLkTnLubqQAsFszJl1nKH4nFNngKbpFW0X+coTmVdGN64CngKGARuw6Yp39vYITivJSb+8gW96brfRM1he8REEBpBahjJ8PJS82qaWlXqBUkGXQKnZkaXWpnTg+l0JTCD/S/VS97s/dneQzV1ZD5tHBxzDECWYePHwUP2umh1/TgeQ333nv3ba5thESG8Q1iibuSBWlyjc4k11Rj++FyJDgKGJYM1T9IF6KgGZZdRrzcyrQIT+gEVVCpH6ngMbeO9f+X1DpjuiAvfHWubCw6R4dmy2qcXNtzuuzR0+jk7a05ndVgY7NDNX3YCEl3Ct+fqanSSJRCrxufj52p+ZHVdALBeEOsY/RgOmJSvIDQpaOtdFeoqZ3R9ngguANJvBW6MM+NZoO2Eo7d/Zcm39BlmOurW/0hMATE4GMDiRechbMYl29dqWS64O+kEFlLnjHzMVSGCZ1ztc3K/EMWQRymFTN3Y2+NocKe5/W06nAiwi+Z16xRzdcNOkC5OoUOr9dMYEd1slkxxUY2bcSY69CQSD9vUAeucHX3ns3fyeIH+gbaPPWfryQGGZVf/+P/kX7yU9+2rajGVaD8M4+iOXmVnXk+X12w9n1zhK8zAMqWhzsx6YHCu7d5grqnZnJzB+XTo4zVn6rCA98Hz+HbEHCIzYxB2WWBFyrRhyGwgzo/b0bm0/zyPPzgz5fEQ3cLx38sNpON0V5SYmfK3gZuy42m02yntkwBZKD/nR/+C7vyp+xwyVqXedF0b9g2AWDFUeENU5hDBx7eCRJGer2ihmLVY/9i8ZODxWkQDc1NZ7vEwPUGk60hfmaX68kdjC2nd9yP5NkLi1l3jLdTUnusanEiG++ca4Xm7d2PwypoNor7Z333m6fff6LzIV+97u/FypzRWY/MzYy3K589Xm7cuWz9q/+9N+1t95+L/Ir/ZmXrTg+Mzq/KejaXt9B8JFurVRjsK+1hRcv2p1bN3K4YTe//PJKW1/bbvfu3G9TR47mIqjkUElG1XnmjAHZlfbVl9cjttl3UNCktXWicbC7YGn9CTAdmG5g3kHARyS7rMpl4ZM7qBoHyEAdHZ9ItbZYOvZzSDifXx2S971VWS+Kwg6n7yJ0YlAugWBa8MDYZdi5N3egYsC4Cdyr01MY8GrnjlZAtwcKUWq2Bq0pkpeCdzF5LC3XkGm1E8uBB+aDwWQTdM5QczFA+f4auCwsbBzF2dfa1RvXAmXRoaK7QbXaIX7r4oX25OXzYBxLmbva1B3hgD0RSAmcxVGhAle1HdcO12UD6qm2/X7/QX6WYaWPFIpBtLY9elnvaS0ykD8weKhHUtWP6fb46eMYOJXzL7/6ss3lUldSiRZTcOf3CVoEAqrFnDfDowPBcDv01tU6+Af8JfsvIcu8Qak/Byc8dzyfqWIL8vLGW2+GupXB67Rx0mnc2gzsy/piQjs6pdq7VDoxqiEHpZPkmSSaq8tLGba3B1q0zgPnoErTBRuSPRX0kEFs74Vd59q1q3lP1RdQN3vs++1Bt5eegVPCmNbN7uh8MFbWqsgb6MvULJm1VUWRnKLbDIXlasHqtHitLc0T8x+UlX2/zNQZ6qq0Bc0sZ1xFir7AjrwrzKw9ra7DfqqPEc0FSZGMjw4n2FfRCkvU0nKcg86QMy9xskcMLWiOhNF56+ZTBODuJCenoiQgEgDeunUzv/ci1fY7t3Nnu4QYLbZBbhVja+7Pvbf3KSanYpvLrIFO0rPnObf+vgTfBvMMAiLORkWMlkOqa+mOqM4ORUuAE5VUoDnt5iGSGFAE111aWelh5gmpIZooAdcOR/6rHeSxsWLLKZhE4fPjzHR5R3U3es4t98kcR0HWVM6st+DbWQtjUy+wrdmq9dxt3x/Y6AAoYZGxWI+CsBzJmfG7BAMctbvrGZzTudnjVbHe3mjvfvBuoLscu0BIJffLL76Ik3QP3rjwVobGETs4exwWyMmNmzcDtRifHG+vFhfSRZLAgo2++fob+fwwMZoPmZmKjXKHj0wcaf/4j/+Ywkk0Gp4+bm9duJDK9k9/+rMkkpyu++IzYpdfLaTKyDaA/LGRIEdV8KAJUcFkEQKsJogJDGe4mNQkPSrdijeS+M6mmHPy99aHlpBnKhIJjHVbuYcl3qkyzBaWqrvfn+qlDvzMdLt963ac/OZWiQd2OHqBgf9OoqO6vlhU5e6aNWd3+RRFuogJjk+kqOd5Fbi8wzd+67cyt2TtrIniRREpFKubc42S3H5JDMAA2bAkyENDsaV0adgwdo8tlkhXNRaVOru2WMnzhpmTI218ZDjdIefBmXauQm6B9XJjsyl8vlxYjD08MomlDbvo+ba7hQp6JevfNzDcg1iXAHfnx3xOzvnE6OEdd9fS1dDVj77KVpuOnsyT+NrPPvtFe/311wLziiSEYlnmINeKKW5iop5rdz+dLM8pcUXnvbK+GjFoz6DI+Oj+3XRDlxcW28MnLyKKS2usiAwqgbKHrelkH4v9ttYp6rW++HjBp7ViK5z97373X7QHD+7FpsjtFGxnpo/mfQJJ7QknFxOVAu924MvW13NhWPRv9wx0EI28/WSng5hZX4kcAH8JFmkOU7BrD+nCXbtR+mgZpt8t7bQShQY53AuB0NOXzxJXpCPTNxDG0k4qYHN9rZ1987WccQLmbIG5a/NEfKqk173w/WEKG5fAFfTX7+jmddghfsV+dPCxIiIouLN1dN/c6UpON4OS6eQkxETiyYrNqhgUKBe0y2gVKwtaWqQEvux1Qf+HkxwrTnpOd7YviUbp+MWPLa+0g74S42YHUuiano0/Fe/xMb4PdNA7FDTMYH3pOXZjE9YReiHaM5kprjNXJFc1tyfh8yUmNV/rHb2LNXq5MJ8uuPcJYQPCnr4qcLJZbPeL509zFhBBmB9zr169eNk++PDDduf2rbYtVuujW1RQvyLxKLhwxxB540b5VcUEd4ntYmuc8RTZNgsOyz/7ndZdJ58OoDUk9OtzO6KZgs/poBUphZ/rG+5vRyfc276SDXn0uB0/dbqtrKwnof7w4w9yNjfDotoiDG90wPeLOR/cud1+8dlP2p9878/bOx981PqHR1vf/m5mxEKnj7Dojd8AdA0Zwb7sZqB+qf/sb7j3l9utm9czIG1wlZOaf+lSFBY6gcbYSHvx8lk7PnuyTU6BOK23H/3wp21rc7ctLQpSiuJ0oKef4Gc6hiAHJew6q2vRlKCcaxMFrg5HqAnjxAsKMxpWoaKYjoHoMbSkDdpjfKkh0mJR8yVYsMH+30Ht2n7BEe9h3QGfWu9RGBZlo+8tKBxaw74EWJyTysqD+/dSMTC/lGCtxy/PsDEenK3WadERGyIr7GgCkgRBA6mGwqF3gVwH0fE+nBAYz2dfft7OgMotG0KcTBauEwCzf/T4TBvp0ZxyGKpPZZBo8xThgwMHWyyQQfvqIhRk5UbwlS7k6sZqz9lq8xarmXVM0jD/sp06eSJricUrl1UreJUI30QqlQPDg0k67A8Df+/WnZpPyHwGuuZiJfL+H3/8cfvrv/rrGIz33vtaVIY5hxLhAr2YjGHZ3u46amUM0dqGhpWmTmYFqvIgEB6fmmqXLpyPNkHHTqaKoqqW4GdHcovBRFdS9cK+UnYvfQP4Y0H1mVNz0aB57933Ut0vdfu1dBRVsayb5zTEl7O2vRvDULDCGuQzCyHANisFc6+S6Zl9paL51NzSuUODVRj8okgudkHBXPHbd+d5y7Dg5FTYdVQEdc4Yl1Ba7u6l02HfVJ4UIpxla8YoltMpfaq0l0c48pkIBVaLeyRVJQws3RAseNm9hxXwMnBXrlxNtbF/QCdQVbi15aXFNjVV6tHug+eXCH/89Y8TOHXD39YF+9QH738UogcBXSqFk5Pt4aMHqVIlQDRvsLyS9nwHkxgY6o8T06GJxseRnn7Azk7a/n5nghBD3kdoOT2pinwSnsU8p4oqp+ZzrFuYckDBJsYT9O2E8r6caa3fYhvsdeys1V7gWr+kOncefK9z3iUzZkIEnPDun2dusWBQNedoRmrt8Hvtqf1J17QHPVBFTQU4ZC/VYc7dVfBA4tHrbleBptijuo63dRMIpUrem9vglDm3mzdvttlj7vB8OzZ9pJ05dyYJuWQTGx7yBwxwgnzaLF9c+SpdgA8/+nolmvtmY0rx3Zqm6GRW4eiRBGWEeKfGS7XcGqPUnj05HV0PZ6zr6IBZnn39XLv/sCA87jYcu7NhcBnddaBSvcq18+EsDQyUKDDfUTMhbBPyiRq07YpY3Vp1SU2HXXe3D4ewR8fzbgozbaDYLQvWsx3bLLhwdsqmUSQfqZm5xZo9YT8VU3TyUskeN3TtDtBsKTh2ZzdTdODrelT5PlNnUZfMXko4sP11JBj8g8QxUOKVouH35feDKlWwyB/B9D/tKcZvR3DXl71Oh7gnGOquEnrt7iBdK8UI39PRZvMvgewkQQY7PZn/r+6qu1NQMnexb3g49LDWIbofWNGGR5OwBbY1Wixp7GCQCCdPVsJMcd1sI7kDivZEh6enEzQGnjxQ925YAJs5FAWeKuKwz9Ac9rRjwIoYqy7aqGRmIkF51nBzrSHbmMSWdlDJ39nXzrQpSI2V5bb4Yr7dfaArInjfyP23v86U952eqWKtvU5iuFfabgJqCYc4RTAIjiYJsJcKtONTY6EAJvxtHex/UC0LtGROJFHloHRZdB4KxrucPfPs3/itb7S/+qu/asePo6A+EySEo8NPqJSDNyU5Wl6JTw9b3MZaOm2KddYCK9uVr66k++3Zn7942bb3q4gT3xcYd8n0SNou0Ip58biNTYy27c3qquk4grpFN+5AMftVkrSuEGc/QKALBVOQMb7O81i/kBqBY4lLepqEqP+xBRaDoCIGMc/nPe2YB1kXJDldYdi/fS6/3hWoU+QM5XrN30W3a34+67gDvjwzE3+sODU2NJJ4KVC57a3YJUXFjrWvxg98fsmY8Nt+X/ndqTCv8mnuhS59J33iewkVZx5u2TB/zTy5a2W/ioAnjJfo6cfHcz7ZLXstkSbGCaLKr0YrbMe7kNWYTPxjHrWDgHfEWMP9A+nW6xzOI5hBT7+/l0J/2Y3NHlkTkdHam5p5R8UO6rudApq7LQGbOT6Trp+7aw0iir62md8tpjWvVuMMRVVeRToz6sXyyRZs7e+0iZGR9vFHH4ZIaOH5yzYwOhzm19jr4YGsJz2rC+ffahcvXGpHjk6lMyQR2tpYaz//+Y/an/ybf9/e++jjNjgy1trezm8+0Xn++FbRS4OtMYCOIyq6+fl2786ttHddgL///j80+ieff/ZVGEtkvUeOTERQyBzKWxffbP19B+3e3Uft6pUbbX8Py8Z2Gxkbav0DBf/oslGHWGuyq8pJdJ4+Kz0LhvRQ2DDY6qp0j0Tk8SCVVhfAxjMONkfgUxWbwl7+6rCaCrNqkOCcI3aRHAiBiZ/x/T4/Ff6edg/IAoPl4AryBPQydRcD9tLFDJxody8OM5+5sx2n2inbMo4orT2fz6l5oapk8toqJjLwHJJXC4ctzChtjw03dLMq6GG62C7a3rAwMcA9uECCsuBWDR8XbIcx0j5c68GJXFZOUOXAhegChcmjU6kAulSMaw1CTsahh00m7DdVlXARBYiSmBKRHGjHZqejtQQuoTJ2+8attCu77hRHH2Iv4pQDKhvbmd/hWLTQq4OznJkiPO0G5Fw2e+ufKM/32IHovvT18K4MrWBfsooEoptzcVkFkpyOwIIhZum3d3dKuKxXIfPzEX3con+z3cbhScfHSnjx2PThMxelNXplTEd3kyCFAfDlqxj7Ek47Fcfw9FkF26q/1sP8F8df2NepNjhcRoiB9o6qPQd7BwkinXXtY+eEs0GVLblbX1nLXtB+4JieP19om1uq8Z/nrIBEMsip4gSySXOiGN+cmVKJ3stzSPoEm7REVFbDcrj4KjoXgmbv404KGKwnx1fkG5z4eLohzmsCkZ6GgXdz3gS7wVRTmZ+YTBdNsOLvBU4RiuxVscw8YP7BRGcPK7Cbi66NYEcFl5K4PXRWvJs1c784F/BYGHuwHDCgs2dQ/z4/hHuBGDl/JcQLtqOKpmNgtqyKFpzT02cvsrb2syuKDPUXxX3mDzY3cy+6SnWnqeUZBD7gLZLzmofSPavgr8N7O+va977c0fo+s1tF5911Q+xXur69qKTrxOXuHKAC15EreldOrauAdgPcNTNQxZmOOMFd31hfS+cLC9j7H32tEgRVdkFhKGrppizE2Y9NFvTX84UKexy84VUKQI8fPQkrj1kgZ/XypcsRIfUZ1q7gvjttcXW+zR0Hj1htwwM1G/mf/tN/ClMY7Sqwq+OzJ9pPPvlJ71wMNMyJP/jBD0KmYh6UjlXBmQvmx+9UINmfqrC1FfR0xAXuc2YJe+9epCYFp+u6+ZS5nUUzDPutOtTY/yrxLIhsB1kxX8Cn6Txz8oIiwatnc/dTnBqE95eU0i6r4ecOKi2AlrwJ9kFjiomqYLlsCH+h0hxWRd2odLbW0qGyZ56rOnqo7C/lXSQYEecbG08BJf+//KoEdM0x9Q8GymZuz1nw3IIo692da8+I5l+yZ68EiMcyw1kyAx0iwlqzqQ8fPGwIXJ6i9zcTtbHeg7rqfK0edj9X14udLrCjqcnDofwkfmA4oN9b9IWqqAjiJ7CzH4H/TVbSyv8JCOMPp44EXeDPWj+o7k5sVVi8NrYTyPPXfq5/cKBNzx7tab7sRMPlyLgu7EYCT4WihVdFuS9xWXzFn9TZUDyhtVX04edSeWazQwdOcJZwZ28GQaLq+x88uNv++I//VVtdXwmtPnhzBZAE1Iue17MVG+lidIMkwp6FjeokEgxuGzAfHBiOD3G3d/ZqFobQL/kOn6ebqPin82jWbmZ2OkLr7Dcijei5pLBSyfMCf9nrimyHBEKXd7SG4Z88aXOnZlOklbwo4D15+jzdNFV18Y2AWvdbkq1wCPbpdypEd6Lm4H9sZCWEIxma9xVWuZXVdvLU3CFUDCy4Znpb/B/INRs1PGQmBYvsUuwHvwVGGsheT/YjhAzmUAzH9yC5zhDWuk0xFviuJGap9sAzJVlY32gr6zqHJTeiAEhotEua3TffZ73SJcT2GHbQmvV1t+2Jn9epfufdd5PIYJ1Nkot5DCttCKtWMrvnz90nCY7Pc7/5S+ddgiOe61AX9b4le8LO2GOxjXvITqTYscvub7Sjx0tawogAWGU3S8iGuxcQE2V7kIds5ZmSOK6tJ8bynljZsNFWdw1r6G57660L7csvv0zxg231Z56bHqYCmO4wP2CeVRf34bOnIY44cXy2Xbj0Znt4917b3t+LL9H5N+vsfiJt+Iu/+I+xaWZ1IAtA21/NP2+3bl5pf/yn/3N75/2P2gAyAsOqv+mOzrNHNw/6hgZqODbdHNC1vvb8yeN268a1CH2qbNy5daddu3arra3+UsH5jTfPhRpRIH70GMe/3T79+ReBro0Oq1SvtqERrfoSI7XgpU6L4WU3FyEdHpSAm6oMRTDQJTIMFKfC0YByqSoyil2bnGFx4M5fuJDgI5XZ3iCqwx9stAH9BdoLZ2LMdFTg6ruh77oUNTfCwfqedJZS+auZEUkAXG8lZlWRSvC/uJhqEdRfMZCBPNBxKZymSqTP6USfsIxg8+FA/V7fk27IvXsRpgzGf2+3vXj1MsOkb77xRtqsoX6VhFKI3tpoR3pwuzCPTVRHoCM1wLJEcd5hU90VZPpvxkTAW0QNQ61/aCBraU907DrIGGPPWb588TzGrFSVTxW8htF++SKVQHNELk9mPRAyrK6neu6zQ1NqP8MEs5tKsq6ELoRKF4rs13uYT5dKQFxzJTWUx7GkG7XCqKMYn4pBFZDbX3/u9545fSJOSXdBB6EbypWo+rl8lgH2xYKDxEhvbOT7OXF/f+rEXIyiILvYmgq+4CxwzOYXTpyqauXJuROHyStjZW3MuYyOD7eHD+8HxifZinE+KGd19Oh0hl6tgc/nSP3ubpCYYVTJO/Oa33G3h7cdadevXo8j+Pzzz+NERsemgtGvgewSvq2AbapXcVKFKZVoiV50B3ozd4JziSpO/M5JCbJVOxlqTk6SArbmfgYT3FOd7yiu3Uv3YWZuLsFOIAxgLahU544ncfG8KvTOO8y/cwOW0w0uPn/+NOtgjsnvkGxGpNL56dGhnj5zKobfl/e0DwYqo+UjOe1pTunIVScLRaY7UFhv7y7gZqS19rvk0trv7ZQ+1YuFonzn8Lo918nofueEwK037+fsOJ9d4NhV5I2+SVDcHwWgbtYv8MM93TdO9uwhxKiChXI6XZIoCHDudFx0xKhoC4665Mgad/NMnJ8AxDlkr8wKCeA7vTF3znmzl2vLZhYlJ629del8nLr10mUFO/vBD/4+QscGpkcnStgTW6LfZ+bNufj001+00ZGx3PXhUQQPC/mZixfPt/lnz9u5N9447Ab0Dx+0J4+fJYHd3z1oP/nkkzZISBbz1/KrdgSmfmMrw8IZyo0GVcE8A2vKPa9uS+5LAtsSqM283EBpgfh+QbTKJEhJEobhgh3ZZ2sBd2/dfS5SBl+Z79utINReVsezzqCERtX5/Pk3E5R5ZlSwgql0AlGCEzkm4JjiQzENOmvdALA9DQ35QEuA6O5jP3v//a9l3SVL7tVerxDHBiAX8FXw0lId52fZ9KILn0mw5O6rlkqMBM8okXVGFOA804OHD5JYuSP2V7Lv/LiDRUixcEi/6yz5c3M3CgmIODqCgk8//TQza2EkVckOIc1QbAKCiZpVKziiZwZX9+VsVQfN7H91jAM1nZCAmc/rS8Dsv9lHPjxd9/HRaIHZUyK199C6D41mfwJ/69tPMFc2vWZ2VaLtaxUVzHlNx28qZnX///Of/qx991/8Xs7//XsPkgSamwld+kFBiY7PVVfAF3FWnxf9kufPDynlaw63v7333nuZaTkXscy+dEklEOaDukF157crOPDtviTngkZFTDFB1wmm2ca/eB426uWLhYiK7mwVGYkzGUTBaNFvIyx6/Oxxfubb3/7d+HHJDiIammMEu53Tl0uv0ilXGJ6IEOdy7ISzf5rw48RwFfi2Fc/mQxSiu+J3OL+gRuIWXXMztX/zt3+ToJ19VzQpP+GcYj8szaeOhcx/ewZU9s6mux24W4S4h3OOzHY5A/t7fBRYU8HOrIu73RVgu9ll/qq7Zx3sWyEekiSdRwW0AWQkdcmda7qC08cVQjEeVhd9aBhlesHZQ2YDqre6kvuleFFMjkU+whazHZ9++vMUFsR+RGI9o2ewFxI/dtz7KQxIiMStUBy6S4prCkvujQ4WmHtR5SMu2srvT3y0bY59IYk2n6bYyr/52cyEHjsW+ycxFgfzU/5hRyTOkDkvF16UNImiLF9/0NrK0lIKpSkGDA+G9CW+DlV5xh0wBBbywL7pvmTmc2U5UiKKKYrGbJH3Hh6faK+dPNFOn5oLqcH2+lr0qbAtx98ODSUp+uY3fqv91//6X9of/MEfJOY2C4rc6OnjB+3GjS/bv/7ev2tvv/9ROjqHiU4KfAO/uRkd0LUDw24qXKqaO9vtxdOn7e7tmw1fPSz/rdt32vIrlLwn2tWr1xLcX7x8sb148SxVGJ0b9IM72wftF59+0cZGp8K+srz8qo1PHukZx+1DPnMbDyvYCS3VTE4Nz9UmlBBWlyA5RIGmbfRgVD3YQad1IcCoQ4RKuYIYQbSfSSbeY5ToICKCWA5CIMkBOrgOuZ8rw1UigaF6DUFBJTGltdOXg2YmQAu6oEfVdYE4caAZw6PHpiPu1nV06EycOlW0hp3j9nNd1VZXQyV44thUO338RJKNBHdbVXVHUbmlfUtRHd3g1GTNL4WxpQgOPKvD7x0CIzAHMl20lBxwDPqz5+3o7LEEDQ50N/DuOTk5rXnQg5odGQrkhxH0froJAqTQdm/vxDkmSZwhRLWYz9QpeevNN0NdqIInEWW4fk5IsEfiIFFZ0iLtMfCognfQNHvFcNpTjrU6PCvZS87be/rSQZQ4fve7383QYDcUyzC4xFrndx/cy0UmmMmx+hIQ+LsM0vYxkhy8AAPsoMgwJAlRp15eTMWEoWfYHz18HKPKWKm0jAbat5Z16WZJGHL74+wI9kHXiIQKcDgb6+iMdp1LZ2FwuBL8aCxNHk3HBizr1cJiyA0wPjFCEg5VvyQgPerIDupT9KFF+8yhY0DyeSpWqSSF2nYg784B6/75e8ZTouO+lngnTSiCgvvZe4xVXZK4vLoW3Pjnn3/Wvva19xOMWAvv+uDR/SSoBi6vXrkaggFdUMGepIgzcUYMTEqWQCnRFTubGAWvXrnS3rjwZt7T74t21uJSnkGgF4agBZjvEgJmuDly72p/MpzZU+t29ryHMyHJFqwVnG8pbF81uzGS7/FnJ4/PxV5wm+4VUg5BY4hJmt0AACAASURBVLRHekK17oDzrhgyPX00iaX1JiTo56hBW9eZmbmQq3hOyX0HH3Q+arbCEHedkTA89eYkBHXsQSWa/UkQvVs3/5OOtSKLzsyuuciqmuarr6V4xJ5urkuK6IkNteHxkXbx0qUEGRIqGG4zOs7UhQvnwwKpimtGoCjGj7WV5dXcFe9t3wiTcsTODoFEML+qihad//Z+BWqBRm1wpDvtxz/+JInPg0cPIrCHZh8Tm055saEpVowGUoRIxf2vQMRc2KS6W09YmvL2kxIDNtCc4oqOJbtYDFQCqlKLry6cYIvNMzxfAs+bbXuP5llB7qpiW7TMnc30mSriCV7mX8ZenTxxItV+SbiK7/BI0V53kEHBg/OetQnUuuCYfl+YwNZWsyYhyRBMz86GBdDPOBu0qdgAv1fxzTnwjPyKcyd54kfWddzMeSIAAVXszW+5M96Z7dcN8fv4kN/65jcSTAp4QGdUat0jQTvB5L79FrgoG+kMCRyvXPkqf3/3zt12CtHG0HD77BeSn9fSOTKTaK0wZTnHnb+TEIJTsSGx/woKujzmQgXQ5nStw1Fney/2Lz/bX7OjQVI4A2sbma0T4Otg3bl/u7fW1TXrClwgQIGww/n377XJ0fHAyuilnXvt9cDnqzO4EMICNvTl81eBcDvP7k+ILNDwD5X0AqIMBSI/Z+aJb3PWixFsND4HRNqa6jhnmH1Koj7RZpF3LKLzXTskMHJOBbAq9Kr+YW9Lcj+V4Jp9cI7shZgDyQxb+/DBg5ylZ88QnBQhj+/78OMP08GR2Jhls+c6b57decGI2zdsjnY6Nl5XAFkKW1NMjrvpqhQ76ssE7HyFz5Fw+KqCUM0yeW9xAviR2MM5p8+kAOlMOi8pQD19GrviDJV4J7r4OgM6edZhc3szdkfHFAJkY71EM7sYy/nuCtQKsYqd1ptd7OI391TStrbJT9b8qSB6cqxE3z2P7/f/mzs121MQU2dH9xUkvUhD6D92fsifoewWd3SzQRKa3/vud9qd27d7emB7vRntkeyVpBf6gD1SlHLWdficm252OwgklOj0okADzbxho714KQXBrhNojyWTzqhn5ff4OevzVBep18V2b4oYp4qzbEt8SHF3xQeAULONZ3rshs4Cwpv5F/O9rudubx5so4qhmPiCKKgCkmKlAvQ3v/XNdu3qtSSLxgyu3brVzr12ul08/1br69+PEPHdRw+SODrbim9+9h9+8IP2x//jv0xBEnKC3WS3Hj242+7evdb+9M/+Y3v7ax+2/mFswX3xQ+Lo/98SHWJz/Qf77dXLl+32rRsR5Coowv/e5mZPtdu3YUpr2H5yciwU02ZIdveJhA21+ZdLmSW4d+dRGFFgrDe3i4q1Np4B1O4uIVCbLRt2MDrIQfCLPVFOBl9b2GF3AQtDW4NuKsPf+tZvt6tXr+azBMUdoUEFCJUEhF1sbCyXq6po1RLlWNEJdoJKnZHu2qU+q8Ph1uwDo2DgvqBvhUmere7NkJa9gdqhXAA00VrYmYfpQUNcOmrUKhwMGqcvaO4CO+vM2U1OH2nPHj5ua7pV58+3e3cf5HATGURJu72Gy1/FpzDUqujgajUc2dIC55w4WYxgwaA+fdYTcZxNu/TB4wcxeNZUolp6H0UYYZ9Onyr6QEKSsLwuZEexzEGqSKk6MKQMOP4MgaHPBMNgXAUbAgbv9fWPv9H+8R//IZfSBZ6ljhzIoM7eQtYOjXSUeUMEURhvF9EQbgJwMD7K6QaDNzbaqTPgYWPtO9/5TqrIKqCe2Z772U9+8kmbO1lMNIIiTts50dplGCQel8359FStrR24VyUTfdk7jlrSow0NOkSx2Bnk3DgAEBhwCU5P5Uhwam2seeZEwG+GB35p3PfNdUznDCaxTKVmu72Yf95OHD+VOShzOSuvVjIbUHMdg+1FWKImYjRVYQsvXNCJonDVxSkIhDvFcXoH/299w30/SFz0UTpaNWOEwrmCFsElB6CC5Kwb4lUx1mHR0XSG7cP8q8Xsuf3jfL1z5qmOHG1vXXir/d3f/k1a/v6OU3ZHq2O6H5pziU/2trV24c0L7b/8n/+l/cHv/0H74Q9/GIMJStVBu4IRToehv+aU9vbb++99LYFbzatUMKdzyHlUoaHET1WVGGEOiD5UsU4NZH1fLb3KeRY8sj0c2MN793vU8httZW318G4kCOhpF/h5d1Wb/9Wrl73ums5YOV8JksSG85yff54zkYp1b4ZOV6f0UAr6pbLq+dnSTs/Dn3H+XQepIK9F0qHa7o7ruHKgbKS7XJDFskHONSp1Acnm9kY7fuJ4QRrADM+caROjYwmkXSgFiROny7ZaW/sIZy/puHblegJ8genuwW7WyXkSBDx7/DhBk+dOB2oCRIwA8GRmdLzjf/7P/0fYiJ6+eJoOjMq1O+MzPKtuh+5uZs36CY8604gZymYqYFSXWWcPDJiGUXV06zMkikvZ7/r/yvb4AElJqp9zJeKapHYcU1L9/hIYHUmAJlDiS8gTGEwOxLXH8CkB0fVWjPE13IPXdYQQSaiOHSs7ee9eu3DhrdgXBSXBuy9QZ+/LXieoCJ2vTkUR4ZQA43IqpD6jEny05GZmikh1dno6ya3qsWRewJ77vrtbz9cbkKbRwheMjY8espsFsimJXaVHNJKE7NGDBylmdULdAjRFA10oDE3m9+w7e85Wjo0TgpzJLEhmJnVDoE96VMTso+QuJAEjkrYX7VSgXJtt74AOXrE5gkk55xkcX1/NPEfOuuff2Wkvn72Iz66Z1xL9FexKiutOjETvRRB1AP4SWPl2OzU3lzUCAc5s5MF+OzINllpC0qvL621+gR8ibH0vUEHzQR1VsYIQP+J+ZvZjHL31UvaSnVA43N7ZrPmUAfIF42EX83w6g4HamcFZ1cV9vd24eSNr4ee6xDhdmrFi2IuuylgxkQmSnz15kb1Eez4xCd63n300V6dzOjl1JEWtYl47KOjSki6oz9SZXGp9YcMcSKC8HwKjtcD2FLl012iHKRaH/TaaXfu5lxI+z+SLr+tmms2k2h+FWv7Oz3QQXv5GwubPJDFiob/8y79Md9Rz8w/2i/9jzzwz8iD3cm1lM+t6KFEQBM9+bJn4wvdGOHhhIXav67gnNgu+qIoLzgDomjWtruJmmz02k5kR570EeKFXzPQ6efXV31/dGMlxCRsrXCBxQrE9HMHLigmxSxIQ3g7SIrBmSWEvLoieErgc/9QTTjZzJ/gHcRXXBPUwgRHNfbV31fXkg8fGJuN/2ImuuL6+sho/VkiUEuT1/x2RFvvGXnn+FID399v5rOty7rtf8OLZ89iDkEiNDLbxsdIWcmetr1ELRZWKbwrJJIH1d5IjxV6FLyKoRTQz3c6cPNlOzR1vqxsrbViSi4l4/mXu1c7+dnv//Q/a3/71X6Vg8+d//ueJi+gTgqc9vH+nffHFz9qf/tl/CHQNGcGQxsqvJDq/ETKCTjC06+jIlAfaQWZ0rl/9KlhpFfL//t//OiQDxKxAyQyuXrp0sa2uqdpr6cI+7rWbN++1O7futf6+kQSAhot394r+s2OX4ti66kLnNByKdCN6hAI23wBj4ZY3Di8go6pyaaPC3hJq3p0SKtvby4H1sx2lKsMr0PVv1ZwM4qGQ7UGuoljbXwJMft4FcVBsso0/fepUWEE4dQbl+PGZVM26YdClRbSnhljnesFjVZE5L5X3rr3t95nRoSmUZ9lSyashyG5d8mcY2cZHlFjaytJyDs1rp1+vAc6x0bZpRmi1tChcnAhC9YSxJADn33orGg6MunVjPBlumOQO++/9wHPAHkLbuLSS9qcgJ/AxQ/0UQ5uKw/Fcdu9j3Ts2KurznJvngvW9ffNmjJU5Hc4MdMdXKpZjYwnsBLAgE+k+qaCGctTwazEUafdbk+qe7baDAaoIHUtLCW6GTjnCeztt9sRMoDWE89BChlJyfz+G175y1EemSkfBmicIifM0K+FSL7bhof527tzr/6/OnbVlfGtuCQxtLwGG93/25HmC6A6iBTs+OFhnkeG3H96V0vq7771XeknnzsaZaw+nCwHbTkx3deUQhum8ovcsDPR2u/bV1TbYPxQa1xKcK9pN61IsQSUuyqAWi1/NgKRyGAOMlacqNqH5Zdjsb6+ao3VO34gzC/11n0C1B3EaKeihANCXbhj2IQ7s2PRML6GqO+Q+CX6cg5njx9qJE6diyBnL106fzToZwrQ25j0YSB22DHiursUwexbzHAKkBChDw3HakmRni6aLe26W6+a16z1ab6Qkpeot8RMcGOKX8INIeTZ/5n56r24oFvxSu4BStyDbc3j27c2tnKsEhZgdewQC9si55pCsJ+Yiv8+eV7Iq+CqNGOcmM27DKJOrstxBaN3ztPrD+ngkyYakuCMlkfx0bGuZIwitNG2qohlmJ7tKYGZ2wqrm7DnbxVzocxWJwK0iarmz2X73u98pWB0BuNnZBAOgGWG8aQftjfNvpGucfUT5a7B1cLh9/vkXmdVBWEALB8WqNf34G19v2MyqKLTbjs+daA8e32nHjs4Eege6ptDhLjt7X175sn3rt3+7/eQnPwt8zXPyHx999GEYwgSDOjYYGD3H/gGNGnN9Ba2QfEt+2N8EKgP9Sbq6ecrMjR2ACs0nIEgHr5e8q/B29979cQ4UMnyuc8qvpRo6O5Pimz10xwQ4XbUWk5OCjmfabwWz6Z7F53VJqCqs5Nbnq2pK9BM89vflrvp5HZwvvvoySUbuGsHGYPiLDUyV2OexU9YJ1EvhwZnVmffzknD+yjuws7of4IoSHvuTM3psKnZCAq9DYw0kOqmSv5xvb557I/dSMIPFEdOndQh0+979wJcEe2DektOXC68CKfRcY2MTEfXt78lBOO8SOUlA/f1YbAm7aj9TrMBA1yOS0PFLkW75VQqYo+MjYZ9iG8dHRtvt23dKKqKBmZmFXc06ohnuklznVJIjeR0ZGslM8cH+Xrt8+VK6R7LjEydn2/TRydx7kHHafuC07Lj9c+YkSUgJdHQyC7S9na4D6CwYGB/y4vl8ztylSxdi1w/abr53vMecCqVx89bNMGe5y0XBvJufRR7w9MmjBHxzx8Geq/vgGRdeLeUOW4Ovrl0PMQy/a4bG/XHfweUlxejC2ZYqaBU8EKRRwM++6NDuR/ZipOagts01luZgurLIDVYUR0u8tYN+92L/HkLCfHN1TuxhdZZBuo5mDQvi7/3MI++EZKMIlybTqQCxd//YfQUx+35IDT01GftpfQKPDeFFwU7dp9Jeq65Kl7jomtecXJ0pZ5j4qNku30en5+ikwf6iqGcH2ba9PsP7VZRxXug1en7FMEiNhYUX6WZGSgN9Pe2vtfXceRAsPzc5qThXttt9sibuG7uroKfIqiPuzkqSQdP49644i44b7Xc6/r1iJltOk7EjDVhYxnS3lSQd3M3Zi6gzqQhsp0eq21mFy5qL6vyC7+WXFHTd2454BCGSZ0nMubnV3rz4VliS3evMxr7xZkhhrF/XUXMXD2HZgbcNp5jHX6uz9A8PtdfPnGojg0Pt0tsX2s2r19qJ18600eHxxFGvvf5aEur33n0n5xqyJwRVUBtLS+nofPLJD9qffO/ft3c//HobHB1vJmXaXkEO+/oH2+nXL/9a0ji/1jd3h/z/m+iko9P2Q3X35ee0JziOEgLd2pRIMODFXy4jdNgptGvpXrh4oX32Kd7s62191dDYUNgn1qKfUi1JB1cgatMseChRe5vIgFl4QWaHgXZAGZ2OYKBzcNVhqcHGovat4WCHQAXCzwueHISukuKdu0p6h68uwasW3KsqtYCeI3YQHBhVPxVkEBcQJu8gMaHgS0jy1KmCj1TVejeGrhOu4xQq0Dued1T9MYTLiXa0ibCgAjnPWwPcfe3R88dtl75OjxGoEx1dMtBq0HppKVU/7+55GYxucLwqWi1BRXUAMLBNtfsP0PieTnIRogQOCsRqaTlUlQ675+R8A6UC3UK1ivygv9iXfHVaQzpwGSrtGcWZY8dSEbS3Kp2vnzsbx9I5URfHe3fDwcF19yqxArWqvJamRpcI7u4fBP63uWbephirRoeG4ywI7W3tbrSzb52LgfW7OEsBGWPMeIDRhY0OI8rQSKpijGCRNkis99tRuhYZtC9hNPubTsALGgfH29qGVv5iKQlTQJ8ubRQBhM95/dybbXy8KCOzXgP9SYT9bkmYfTZi1RETWKNiJlpPdY3T9L5Pnz7v3YmDdvWrq9F1WV0pylfGaXxqNMYK3Iix9TOff/F5b/33cmYlHAI2ToMRKpwyums6KFjX6l4w0BG4xWi0RkG6guwUGzjpJcPNunRVOSdtIUmJQnWoK4uKuRjEMB6ps7Y2O2eu6WgcODauON5AalQeK6kHYUlA9eB+AiEGT1ID3pa731cCbtG8iOaQ7tdWqk7O1flzb7brN2p+Cb7MgLfg3gN0FUcVL86Wsccyo+po3dkcQeuzFwXne/78ZcRvI1aKcjywzZkMvVYSMdhLkp4lILFO1tUXB+/u+XMBQZxWgl3VMj9XQWfHqlezO0WdXhAEczRVWS3iB9oxRWfPfnkH61vwlYLlOdNdlb+D89grNioOeXi4nT1zpj24dz9riF76/OULgdEIXDnavv2+dvvWrSTDgtSJqYmIPhuAFwQn6Fxabp/8+JPMGF5++3K7euNqgubSlzjeXkpOt7byZ97n2fyTdIUvv/1269uvAdcvvvgyf/fy5fO2sVXCwqrrNordNh9ijyN2eupUOj6V9JXwr2FqNkFC6QJ1drureHbrUEO1g4dwYDbP96Y7NVjK7UkyW0FQSoAWLO7Iod1OUnxQ9LB+1j9spiBxyGwaUghsfmPlY9iojsAmA8PHj/d824senh7EuVg/2UUBrN/hjt66fSvPpvIPum0NFen4Cef0ucH1HgNgl1B1zJJhpgrBRQ0heyZV5nRge7TVBA11un3jpcuXQkTgfkU35/XXA50bH6b3sphgT5GBzWS32KUE0BG4PTgk3FHUgipgw1bWaz51ZbH2S4Kuo+8ZukBVAelr7xWGn81UgNnd3o0d6iBvIJN+h6CIbVIofPLoYWytYF73yOybINVeQ5H4/O6LrhjylPGRkTYxMhpGSefTvm3t7gT2/Y1vfJA9T8Fmv7+tY54aR0SwmXMn+aSJwo4rvCp4CdTtFTizfS5WQBTdBb+9dPlinkMiwScQ9+w0z3yOQqizDr4bAXGD6aFBJ9RotmkrCAKw33v37kdnhu6gPX3w4FH8MNtmzawJm4bQo5sBZuM7ODcYn+Lrzu5+e6UT1aOr34pmStl396W6t1VkKRIAosDQLUWK5AvE02dVB0oSvpBn9ZknTp4O89/OzkZQET7Dz9s3/212TzeSXdcN5AP4Cj8LXxVR8RQfadgdT6Luvbr5Tx1Qn9d1lbuYzj1g9zoqavtnJoSd9tQ6Vx0kLUUX6JqhQjbYM+d++ths3qXOopiokjhnxfwaVlm21nkoW45UYC1rz0Zbw8yqZDa2Ouf2iO0vuvHBiJ1iMUtiQBpiA9mWaJ68Rtl6+2/0QSdJIW4velF9rV/SHsFVAqnr6cgnnhweSGfLTLTiaNfd8iy1rljYChWiIdDNiYmPUjBENrWPIKtkCqBroBuOHJlOka2EWWvUw/1SdFPoAxO3L85moLTTk+3E9EwooxV4J0fG2pdXr2cN+YfB4b4gCcz98S+KDdYJBJrO4/07t9onP/lB+9ff+/ftax993IbGJjKj4/s76NpvpKPz7NntSq162jUmzgiG3rt1uz16cC+GTyD813/3t2162sUrCI9K8OJyVVyvXrnepo6Mx1Bcu3q93bp1tw0PVUZKdyEVU5SVMVhF/9kRADgsRDDhBg0EO1gclIO4vLaen8GTv5OExCAvSmjBmQCgjL6q0/CIanoNYQmqBOSc9tIrGhsqGZttfauoEl3QUjsvylGHpxiWisM9cKMe1WXHLFRZdfG5M+QOisDTVxf4MUD7B7t5Pn/GQaoWgHMYGsSwIxgX7LkADksuIAxqj5YUnl2XTDVPez0V2swIHITzv96lOliMRZxP5ldqjiIdmpXlGGoOtpSUj6UKYb3AMww0bhFCO1ChVBk21+MC6cYUQ5jfLbkTYFoj3YyOhMH6DA+CuaHNVqUpRfdOI8k6uMddBQrU5sMPP4wRQXlqHRmCevetQGoYSFUCZybds5WVaCWA94GHmQHQ7drcMtRtHqAYYFxyybRqLOjTw/sPYlSdFc+jcu+8zc4cz+/kcBm41RVnC8qhZguirzAl0RlPcF7zGyOB7ehmOAfeN52L6Zn25NnzRnyKUX/8+EGqRAwVw4whUEWP4VfJGhwdasurr6Ie752dD8KEU5PV5SrIYQmX6oYIeCTeHUbb9w8MFbSTYRJMC17tv3NUZ7NE1cw7SJAKBslI69SMJ4g5fepEAn7vUYOPVSW0LwUdHEpg5B0zhxB1+aLjdtbd+wyC9zRhui5oRw4yPXssQ9Eqot5LoSF6QyrIT5+042ENKu0ZSSHGvXS3tLF7dPBzp09GmJSGS0RgG4iO2aMK9O2r/aBJpVKuOAFaoCIqKGL4vZ8ujAPv3SQAAii/yzlGLx04U3QPeoQEtFu2d3pV2bJRxRhYwZlzaa0K966rVklI/V3ti3UBs3ImUMYW26CZwpaAz5p21TnPWcWO0sLoHGpX8CioHeE5woxF/+7fihUF5ymqd18dZbV7ExswNp7iydzJ2cwTuPM0zgg825M7t+9m7hKEUeFFEsQeCnaKKGEz9NIC01QLX1AcPxr9A3vJJu3lfQq3vrSxVtAl9qN/OGfNEC8bASbofEjkzWEMRHR6vQT4yAts6JgZ6q2kE1SzyDZqgNu72acUcHoEFc5dl8z4twRZwMpXVdJS3Ul/V8UtBbVSFq9kci/nH4zR+rCTIGbgSx2Mp4aHCwrazUjZV0GTffPs3Wyntek+pwR9J+Mj/J7SNpE0rKZwZb0VZWoGdbJY1wRYS0tJNnRMa44LvStI64v2/tferwSIEOHqehJbRbY33nyjB/2rmQk2u4oyKJBn2m6S5irCeAdaRuzKxCRWw5qVcoaTuPXR5GqhvH61vNA2t4tFENRFZ9V5cRf8Wdj/JsZjR5HmeC6deoBUHapU6SeQYfQFwu0dXz5/mdmxIrWZigByOojT0/HHbKC7ILEoZqwaVgc1o5/DB3hWc38C/INBwhX7KWD53KOTE21s1HyDubb1NtB3ELFoSfTiQumfSOpBcxCisM/8Ej/LLyrgnAokZz5dMslriHOePYvdUUyVbCgWRdy2J0hs0RQHw56me6VA0puD7Ioa6RYulzise1GdjrLRbMqV67fb0SOTsXWLvQH5+cXlVLtHCVAvCsjHch69v6BZMctdkQCi2jaPkYIdQW6siEeKKTWyA4pbW2Y2z8UOKRBV96LgvxagUBhFwmOt7JMvd81+6nTOHq+5rsRAvblEorPOs+foqPD9XAeB8/M+z31wFrtibnc/cxd7xQWdcp9dReGi9+9sX9lZ91EiUSLCXZfP90Ku8PenT5+MD7CfYh5xmCSVT88d6tHXe5ZAs3qQOb4feZMCaoecqHclLI/dUTHZe5hbLm2n7m4pHutyh1xF4X67iJiKye1oirXut3d1rnSr3H176Ix0DLwSHHFlV2TnOMLSiyAlxUc6Ymu5w855+Y7dIv95+jQ/W7ZKN3yjDQ/xYzWX6976nOHh0cRczqq4yR1lb+yTQp1Yk4yKdwm0dXmxffjh+/k9M0YI9r3DXHv46GHbWNvMTJQZXuLizhnYuriJLtLuzlZbePG8/dM//X37l//637YPvv5bhT4I2UEhvfb7+tsbb/4GdHSeP79zYBFA15KItL42PNAfKNKLJ48CG5Bpf/LTn4V1BquMhXM/jhKmHBxsD+4/aufPv9GOzUy1G9dvt8cPn7WlpRL76+YdCsIhWC5+9BKMc4GG2+b2VjJjSZZD6xkYi03VKuKPE6NtnxIu1pOeGBXj6bkYCoG97FLAoELlZy2ohd/b2S0FX6Jdk8WG5aAIPhhsh5ED8z6EurxbaclUxSFzDhnk3snBOnX6ZI9etgarQT5KRbbUvAVl8NQOnCpnnHnvc1VKDgYOkhSAS6hie3/wCAY0iZcAq09QP5bfUwFUUZ9K0krYs+YYPGd+TzCZy6kyZ17GPg4OxEB3gZMA2mUFY+sC410t/WDfZ1Nl4oTnF14kCPHngsJQD++UGKDPcwk5SPAYlQaYVIafUegEGjn20dHhGEDBFEcAJiHIjtpxa9XV6imce54Inw0U25b104LFvJOqwWAJmXp3zu7kSewxZeycB8mZIFdVmlYHwcSnzx7XgOzKcpwMAz5OB2NBxZAKu0RupC28fF5B5OBAzgWYGuIATGX2xlrAk5tVA8cDH/F5J+YMdlalyEVniBlVA6WS1qpuVkA0MjaSIFCgQDBTwjU3O5ekgIO0l2BylfyaRSq2q88/+ywdsFSkD6qNHuc5OpJuS0FVqhuQzsq+30kgtZIJ38sBjE/U7BID47MlmsFFHynVcdSQv/M73z5MziSXnIpL0cEfEkhtbOR+WffOKPu3c8dJ7bce1TGR0Nu3sn7er6OpBYvyPH6nijSY46GCuD1xR6eKgAQF5ObmTkP7LOjifNzj+fkXbXLiSBInECBUuLp07ApjbxBSsFFwr+XA5MAE3V97kABjSLeA49nPHbe+Reiw2xMBfhnDXx2c+V7Sdqpm3Z5RpDY8vXrYleY8dAvNNBkM5sRmZ4tGmkOpWQwMk9UBZ58EVF1nTxct3QwFhB7cre5EFV46CAXn4/kVbV4/+3oxNL5Aw33kcG6F8CkWH889OzcdJwjOd+XKl+3Ma6dSuf7bv/7bNjhU3bbTZ2rIny1zX9gIHfr/h7f7fvLzvLLE/nROQHcj58BMSqIoaZRmtJJ2ZnbHtV577a3yf+hy4o5JKQAAIABJREFUlVM5zHp37fKOdnZGYSQNJUYQJIhA5NxABzQ6uz7nvg9Iu8o/6Be1SkUS6P72+z7hhnPPPffqtS/S53f0+NG2O0iL37l1o/3oRz+KfQZYnDl1IpXkrZGWxMG9vfzZ5TS1ew+BpPEDzicAjJx5VfxqlkZ68cZH2s5ezRnzvoL43gMYilIzP2c2Yhl9tlkPIBPQPCu1xM6B70hj9RE8GoIWA4mrmtb7QHMvOWQDfkdG2p07tyLIwNZJ7gVZRXH6snk4oix49OwsKfVh9g17CO2UrAvYARHuSnzQkCRX/2PqWQks0U7QtASkzrvgwXkB+Lm79sMZfPKUWl7RoSm1qdj4bJQZCb5zY8+cDYnS559faouL+9up02dfTIfXnwno8XPpE9o3E3spyFf5j12JFHvNSnr85HHYC0eOHm8fvPdeznNJ91eTfnrdnj8LvZqtr/7X5TY1PplnjsDA1HhbXnmaij5gyPvrHUVXBVLoN+0Ded0Da53qhZ7RiYnYeLbF/pJTRjW0PpJlyQ2K0u5oDQ6fm55Lv8b5l862/fsK7XYe7McksC6iPeupyCyv1DlniwmqAGrFHkHnR4FN9wIMSuhVv6wL22rQoi92xbmtvqiN2Bp7heIunmEnnbMLFy5kfpxKARlr32PAOMqcs3Phkws5G4CHCxcvtddff7U9VNVPwj3b7tx/2Gb3GQGx2eYXSxAJmJDkmRBOhoXq5bmb9zXYsUY/jLfTx04kYeyVZ/dcFatXQ/k6e/LgAcVTYw1qfED5hPnYbO/nPYFueqAZ5DffeiN9Q3yfRE8yIQZLzDZW1VMJlDiFv3Ff3WnrLanoSmV8uGfp9tQ9RvUm6d3BvWrAr1lj4i52C0ihChFxkQgeHHlRRaxWAXeBqlsbGu+LFeB++6f7d+DgkTyjyhRaqOf0e7rsdNmcnXbt2hd5biyTPjdHnIOqKEgvO1Mqp9Zdyxgfk7k/S48ye0xfr+furQlFTxWLil3tDrukCtSV53Zz1wqsLqppB3c6G8BnRWFuazMqqpKmai/YyLu4Q2yy83H40MGA4+51jbGogef2PBXbZ0ROxFw1OoKwCx9GMS13fHWlHT52JOqGYrUjRw+1jaGfy1pc+uxyI23JZp87dybJXNb4wIFmlISpNY8f3Wt/97f/sf3lv/iv27e+870kWiNIwGnhGWk7I2Pt/Pk3/iA22h/0zb0E3Cs6X010OnXtow/ea0+fLGfI13sffpjeAc1bKhA488+3DCsSKEB5oKj72tUr19vdOw+iW1/IBwUzh6LoBzbWIelIZC4w6szUZNR8bNbSw0JInpLy22ttq+22iZG9trg4n88UrFMO65UawZLm0qKA1MThztHHeQwVRkVoVPN4NaopITLShn9yYJwxoxhq1UBP4Ag7suBzNesJjjvHvlN/NKv6DKjA2nqpk6Uh7s69qDKtPql5Dw7Y4sEDNQBtoHxZPyj6/oHDHGnRIwdiwKtx3+F34EsBDiohQWGg/X2c4ZNq3Ct1J6XLh/kZxquQspLeTUK7V+8H1fP8KhtJEne229EjqGuP41ydWEgiY1X9RatJBjgMjmDj2UZQvCDAg+RvKU4V15nBCcVhZeUFrSsUFROex8fawwePXihGRa2J01jfehGIKKXef3QvSU4c53it3+6uatahoNOq7pILSFO4vLN6fkgQm/EwmqDK8EdGQbPvBx98mHc+MCDI9tRQVmtdfSLHBkRZL0bxoc2kkKyhAdWwW/04qpN1tgEBJgzrK7HGEvDDiwezJs4dJ3vk2LEE296DYWJ4OXzIpAMuOVtYnG9vvVmzMvRO2GPcbxUhRmx7t4x1Zl9Ml5KMfZFMMWqcAETal3vagwgoXx/+urhQ++FMoG24E/bPf39y4UIa8K1x5sTM768eloGTjJ7m8s5F6ruGl3nfLv2d5uidrQRg+qW8iy/7Akywjg/u3queFsqFhAQyXBYi+Ty0jqjxrJc0u16PDEycKMUlDs6Z6Hcz53hrO4ics+kuh4pFbn1tLcFh8dFJCNdwUwkC2gTApldueyJhQBwRCXtmTZLMHj2agLBkoSsw7j01BgPbA1UlDrwqyYW6+v2ACnezkN9CAIsyKNEsCktVG6rS3SuxsUNDAN+pFN5BJdu6CKpvXL+e97b+fta5Ko75/RpqOgh3PFtfay+9fD6VmqdP9aIsptL7/nsfZv/YpiOHIP/bCbSLi49isdN++Ytfhab8xltvtAdLj9pCGpfH2+Ejh9re9k729eSx49mzta31/OxL58612Zmq1BSFZT6VB+9PFVGQYFYVm8NWRSYYqWyv3sH7decfAEzld2QkjfkCrpIVrsTf700P4iD0YpSBn+/+qP+5n1cBZ486fcU+2g/rWsjqeuxOVT+/nOFhT9yDK5ev5Jz7ffYrwyMHlBVYEBBodLRmaDxZit1w7zKwdmjYL6ooCln1dKpoClLdZ58l8X7zjTfbnXt3hyqWJKka/51D9snZuXL5aoI4v7OfL+fQuaiq/7329jtv55wXXXMnttxYJ71DAkqBM9q52UYfffxxe/2110JrKdrveILzZxvYBNv5HQCr6h8r/xHwb1A7LJts9sfz0IpDnyKA8vRx3nfhQEn9699a2F8DSyV4zwfA1L7bDwIf9swz6zmCHgNxzKgCuhBECCUbG8TYhu2NAGGa5iU/cwEENVxXb+/c7HRbWTVNXq/LS/HjZSue5vkAIpKC3gMlCfF7KJt5nswHe/o0AE4qaDdvJDkAuLC3mU9zz7ofCr1IH8ztO3faD3/4wwwBrSprDR71ZV0zT4c67NJS/mlPrOcXN2+38+fORHwowJnh6FPT7d4AYtQcnjrb7i2/CzRBmQ1AsLPdtna38l72fX4YPsxPsYnz+/bH5rFrXSzCwFNnpip047FhxGnYSfuV1oTp6XZqUJlMwrmuL4jUewdkVFeelXDETqnOOgtdTKb3zSXWm6SS6U4XrfrLAZ5193pg39XWIiVv32dmcx7FbRLGr1ZqPXPRf0sldYQd2dYHNZK+UkAye6bXuVQQ11LN56uAEBm6nF7nIjWJTaoyV2wf9NLLlwkT7I8NC5NlsmT7xQx8bJTugJoDsG4PMuNmuipTUa8LqGam3fFSDHU/Htc6e6aAkIP/kIyLSWt4aVHe2UL/T9/USo1lcK70e9vj9G/r18PuWV0JkOacaB1x7pwnMZCzQkUPWON7jb2Y21fxIT/We6Gc5StXLufnMFrQwPngw4clMAdyl8Kq2thOj+fnlz7LfVWR925oa/qBR/Z206Pz63/4RfvpX/0X7bvf+7Nh+DO/VcISbWyinT//tT8od/mDvrknOrdvf74XCtJEqddA60b2dqKs88Hv343UqEPxq1//OiU4DdNmh5w+cyYZ4NWrlyNFOTJaZfqrV75od24/aG2vpvQKOHEWLYyDXw3xJRYAQRHkTExNttl9c+3po6VURzYGWtlOq+Buj7LObjVmdSWKQlQKcXUpy1l9qTfuYAueJDodLZKY9YqN9/dMMtAgu4sLCZIrqGbMKhjqVJEK3ieS3fryu1wMB9j35Dm913Y11U1PViUmjaBPVvJ3Dou/VxLsfUlxfqtrbY6E63QphOCy+gxO0wEUwJb6SA1ZNcOAA3NxBICe1bMJkjIccph14vsZlR//+CcRj3DoOU7l1f3zc2mY2xqkq69du97Ony9JTFUNlS96+lSyBDGcnXdl9NN4P/S8uHSRNN7ZTkXEQXcRxCzW2oVlDMP/Hgb89WZIyjGhSRnYee9BW1g8WHziQRUP1ZB3g1yVUlLRWNBwokI3gro43cxzsrYSBMhKGvqWn1Tik4bpI6HynDhxKs9ovQROegYYFc9eE9QpCD4OtbCqNkfbenjKs+3V115tO7tFb2Fge3Dks/R71LNUsi0ZFowwTJKhkVGl9FJmY/Q4Bfu49FAwMN5efuWlNr9QkuETSey2AzBc/PRiEm8I0MhoIfvuaBcP8LOMsOSY4WAwGbDboZlAtybzTMr93o3QSFFXSFneDJVBsuwdOPqgLLt7kQyFWgswBYL2owfAHHR6WqYmc94EnGSiGcMz587k/DDgnkkzLSpPp3wJLp4M1J5Q5oZ+OGfLc/vZA4cPDSV2tMVH2YNSzyHgUb1+1Ti+nMQbWgmFhQYKCELLy/mZS6ApuOmN8/bE1/gkyth6KRm1CrJ9bncoVaUbz1oluRwUI0OBPFTiDRxr5I0F7sPcLGudCmcG31XAXIFhzTviSHqiJFHoPSGeqaN43WlxiH63ZMce+R0BKIZAvJJuQVSpavWqZZC/NlJU1bYb1TwiDisrT9rBwweSOKKu3bp1t7326quhgnLo7AbUni2V8P3ql79KT6FAXBAVqt8k+s5C2zcznQDRHWKflteett0Mo3s5UvUCfsmtaohkyXNr8g7ItdcSiNob7+XzyTY7L85AX5+yHdag3rMSxC+pLN3ZuvPe1flnH9iF5eUanCuhrl4y0tHuQlFhPY81s4eaqiUSjx8/DN0LXcm5to5+v99r3/kEwZ7ACnjRK/7Oumdkf72foJGcvmC37zH7kdkUY6hK+wJ2pIowW7Or2NmASOumv5tpNRcE3DpSLk1VNAyIZ6lIezfv1fdKsuUchJqpd5XM9dZW+9pbX8udilgNpaoBYFx6ivI8EwSaDbh583Z8Dxlknxu/EerSSCW06VO9liTZV682ddq33yuQhbS7V/arQJDZVHSi+KTvCij27HkAli+um3VSiRP/bJ4Nu9crEXt7huwS9+DrauChilJVmMfbytpKaMl+TwDPNQwSvU8n24GFUimThPiSsADDagbeRnv77bfbp59dSG+h5IX958OcSWtbv2tmoHFpzr4Z9TMJ5WuvvpbnQff0Mza9KN3F4gB4xu5kGHixB1TYCzBUmdOLUcp+kl779PjpcnsVRfTWzcxKqn4n0v8PUrnY2StZcZSzmoWykUqT+UASE756csacQSMLnrdGEOOIpPtJUc3GJxNDuR8qM+yZdWdP2W1iMailzl9R+KvZ3foBl7yX5/ezYh50uMxpGx1PgqyCy0dZs94TnVhnoJ9GeGZtLX7DufPu+sXYkEoiVEiAZ5XI9KqhZ7BeBegIjYrV0c+53y+2cCfrnLC1NdS85MLZg0OZQ8V+eTY0WfvFbwFj7JvP631R1QdWQHxVt6qqq+qe/W7OXIEP1rdT65aNNpmaTkwMYNIDV1WWAqQ6QKeSVBX0mnPUKzHutvetnly07OpN/WrFx5/1vk9xBNA14NehQ+3xw0cZicCfAWxCNdM3ffNmhDKUN2s47O5Ag5sLxQ7LofrlgUE1QDgz2nLPxtpU6LzVh/jqKy+Hin4y8e5Ye/+9D9rLr73cqD36/U+ePAqV2drygZTXrlz+tP32N79sP/ln/3n7/g9/FEr6ZARkdhukemR8sp0+/UcQI7hz53LS2XA8Iy3dwm/94sqV9unHH9XsCj0w04Xc371jkOR0NvLlV14OV4+2ONU1KMHq6vN26+bd1nbHky1f+uyTNJP2g+9gpIwfWWnVhIm25rDOzLTDB5Ta7oWuEmeE22imRJrQlQhbLn4CBjLMc+VwekbeqyR94jyHYe6Gxb91+3aUxhxyl7nTSnqPSzV4VQbde19C/zBkcZDO9Pea6TLAcZj14uc6j9WBkZGrenhHz87xCu5I3Ca5eg5ZqWZHRqijeTJl3+/S37v/IAGAwMw6uAwCDIFXHL6heyO4nZWu9v6AA8nwN15weatpcrSm705PBc1jFFAKNOV1o5tgZWWtLWTuy5GU3c0g8D4cj/XjnCtxJVk4mxkVemtk/gkGBQfefxgGGbRotySOOUvriEYEsRN0M3YMSO+b8Nz79y2Eg+p5g7BOlGSt4NIF98XBeA5f/o6B8t6hbmh+fvAg8vIcDucpubXnGvB8v0qSREaSTelpbXm5pkwbYpthgIeTjJSEK/1BQQVZ9JnQFjltDaehYGxuDVO0j+Rscgq43wcXDuRnfY4pxG987euR6URX7HSXZ6tr4Ypr3hOE4VlzZt7104ufx8hpzO5KR1euflHJXHpKiiYkOKmekVJ44UgZbolOL8czslNTlRC5L76HoS1629gwFE7z9XyoRn3uRjW8QrnLCaH1CMpInQqG/F9VURJc8p4b7dnztThYa2OdJHTOeppqDdIT5XJGoaAeyNnRGOt3cBpJandKcczzJDEeVLS6atPS0qOS3wxHu4WD73M4TomzxJvUfVT+9DaNV+NrEuOG8zzdvrhxPdQhz2rNBQsdsfe8kFLB7pdJJPrqRJIqTbcSaDZA4CbxS+A1iIKEvrpl3kvxzJNYDbNb3AWfr0euo2ddJEHwIMAUtJdDLbT3qz0qUdQaZuh4Zu/k93U6Ta8UOM+ENFRmJejOpcDRABWO/9Jnn7fHOPa7u6HMsOv2EC3ljTfeTDJg5g2qmR6ouYW59unFi0lq5uf2RUXtV7/8ee6xpMX9w29331R0ghyi1d2/n544a1YB92Zshwnv+jLswd3b99p9UqXDrBh9UuHcD4qEnreak4mfVDBrXzrXv3P/ARuSHsk0f1N9BZr2N9rU5Ezb3qnEka1mD3oPluRMAKaiKvD3573vrYNg/gxgZLCqirrkAL3PevONVT2vfiJnSgDnqwsfeAdB1ZnTp7P/ZqBYV5/rnLBF4cMPw2kpUkrwNcajmaGYmesBRFpbfRZ55BLDWMl7mrJuUB8aNRqqKpT7J+g9cliVusCdku5/2GbnzJ8aS6IKADp29HgAIpUGKL4qxrr+gSTz0GPjB6r5ut8J4EMUvYZ370IB7Kj7z9YJ5NEly27ttuNHi8IE2Lv/4NHQvzaaikvR3Mfjb7qdE4QRyHBv0FzZBsNnfT7pdLL9Au7xkbGAS9X7WwqqM3PTbXZyOsEt4QsMEIwTe6u6/4I2uaPH4WTurGr0P777j/EpegkJBjgr7J4173Qlwb4KsNCxAzT2v4CHvdjWYpts5GfZweWnq7Gh1gkoc+fOvZwpal1b2zvt6NFD+XztAIkDGsWwQ+33v/9de7K8XMOnsV0eP47Ncicir284seHLQI1BLfDQ/GL2PP5LFZ6fy5y6El5SzfO8euwkO96fPRF7ZhaZAZtJZIph4+5FMOPurZxda1jD1AF8pTjalT2rX6nmfIVyvbuTO9+rr9brS7n8AuLKf1UFRLsBIK6S8qJ4BpQKjXc8++v8RCgkQ4mrwuh8A9SJpQRAybydrSjC6f32GT7/yQplxRJvAsJGZCm93jWjptoBVmOjvRNg3+d3EAyN0oiQxMojI2EqSCJmqP+NVq8wuu7iwcUkxh1A8z56iAGYnouN6smPu+yefTl7p/oLrXl67oZ5U97VvjvP5pydP39moKqRnNfDqTLX1XX30rMWabFdPW77YuerT7JmTkqgUeSBOzXyYiv/fuLY8VDw47/GR7KmEmxCHOZslqz/aFt5utb2LVIi3G33795tb3/jG1VpOnSwTQBaSWnfuNZ+9Q9/1/78P/sv2zvf/m4b1yM1MVagrQR3ZKydPftH6NH5/yY6Kjrk325cu94uf3YxlwUa9PNf/rJ94+1vBfVTHbAp0BEH4PPLV9r8Qqk1oKxduXK9bW0UcqCxWADsNFRVojJOwVOnCwgY9zHOoRyNt8Vhxo6Kjs2FVkxNlKyow+EzOHwGx+8Mip4qQkX+/llSmg8jl+ozHXQDp3pZ1uf4d8hauLxDcF1oyvaLJm2fL1gKwpjJzDUR18Xw7zWokyGobLvQ2aI5eM9O/UJV8NzEBqCIekAYqFSmVEWGfgYcaxddwI9v7wsdyuGUROjh0WTY9dll4IIsTl7wJIhk1AX1Ha32c4KNb3/7OxWY7p9t17+4loCNaoxeh93dos/cvHU9h3oiGuxV6i6nWU2rURAylHW/QVvrMeIujaBX8uv7a25ElYRl94bRuUQMoID0gw/eD/qrRyWc7MmJ/C6UFmvoXHDCk7OTQ9mVATsayh9HufQIp7iqWz5fIKcM67M4hH2zeqbGG+89u29fOMYZvjdZeyZZ9q4JRtp4AgroTxLRKGWV4liqjRpvTTLeIFox0o6fVMH4LGum2omutbdbfWsl0bvbXjp7PqiXgBMCcuT4iayJveFc/O5TJ07mM6J+svK03bl7M8+O/0xN7aXzr0a5qiYVt8hMM3je2Vr6DGero3P6lDRUT0xOJRjq6oE1LR1SNNNOnSjuNofJCPt9b7z5ZtTfUkmYQuVbDtJpWNiFCx+nyZ8ogenueX4lbzLAkfE+8mLSvfWWjKeRfGsz56EGH+rXqsANKOLn8N3Rr4q+wQmhMh2IY5RQezdCFBBwN7ruatHbggiiAW5uxYk6U5HbXVuPw7V/hhc7E73B2e9UqdNfpYKHKmvdS2L39YHWNswTmpMwG7hbimnOlOfvfPPcB4GGWVMG5aFXZb5Bzda6d0+gxpCXWIcAKgIVof4UMste5a4O1SdrJDjNwM/BWdqDHhT0YYw9wS8Rg/UX9sbZJkmL788uTlHeoVY1uhcxgVJHa+3xkwqs1p9RwnqUnjb8bWsi+Rc8QJWh0T/72d+GXgVF39zebDND867n+ulPfpKAH6IIoFk8ZJ7P1NATtZh+z6rgP2y3b9xOhagPEvZ9hDskSHzCL3/+q/RrSGIEIF2y2X1kt31Btr1XCQ0YVDqXu8b2xD+RXU9yWedIotobmgXmZP0les6D+6MS3gEHa+vc2Cc9bp2zLwjq1YIkQgsL+b0CD3eJMwc8fSmKUMNLBWrOQylMHY3dtDekXd2XTy9+kmcE5nh/PR4qqBL5RFwC0OmiCvsdqpQJVPbvT/IqwbLfgA5+wLpJkqyF6gmKIHrh8WMnAtA5vwITCmZ8lerM1AwOv2ffji9ikz03VJZfXs78klLpCmV7bCyAi/1wb9ILN7cvZ1UyRSxIlTsVjYhZlPy3RA+Ig+buzKKmA4IE0bdu3yuqk37djB8ocOPuvbtFjQe+sUUDFSpN9aEXjgXVtzdsQa1/CXJ0Bbxt4iV82NhogEd3zvrw24cOH8ge+znD0J2ZqiTsCzjGzvlvd5u/Z1/dC59RCrQ1eDbvDlTc2M76upue2Z4DBXyPvZOsSHxRedwdgKfzlB7bgwdqNs/QvzwxrccJvdh8sq324e8/CEAYBsHGxgvRA3uv0u85u9DB7Pxi3t8a7g12pPrEpqJa6lTak6pes0+VoLBxvfLMLwJvqoK9+qJK5b/FK7dv3ciz8HF+xj/9vHdhJwxRtmcdLHhBcWSrhqHqBqyH9hQ55dobX2HBTFevqbVLS8MwIsHdq31gl5fjXyKrvlOUUT692Cw7bWq6xkCEbq+fmGx4Zi6aO7gUeeqI+wxD1b2XxLkqwHuD8EDZHYmDmWioc86dv9eLhKVkLa315cuX2w9+8IP23u9+H+AoTKKtjcQj7pJnl/xRpsvAb2fouUpN/T774908j+fr7CPPzzZFBW7jeZ6x9+GJF8tuVeLKj6kcsSd9/IrkSTyAZllsiI0A2YSKav7cdpucmUr8ws531gJJ+YwkMSpjdycUVokxm3nyxLH8nCoggESvrJEn4hzfY0i8PVo8sBBAU7/Z2vJS+/u//1n78T/7F+17P/izDASWW0YIykyzNvrHoa79/1V0bt+40b648nmCCKjT7957v21sbScoh/oWX9Bk+4n28JES3l4aWy98/Fl6dBbmD8aILy5Aiu/kAIcv+JU5B73ZVNdSJJ2fVCPiRi7TTjtwuBQo1jc326HF4veWVntxpjkuGyTQrmnZRTMqFHo3FSPPz6k4SGQnHS4XKL1ASzicFcz7PS6dwMeB6xfBBSmKm2ekUvOsULHZmTS0dU52b2ZnLDlzf18N20cTdHgGcoEfX7gQJRoXvWQPHZyD7emTmmNw9crVNjI21shO98oSI9B7nTqC0TX5/Qz0CsIcRbf987n0HFhVm+aSkHp+l8Zleaihe/9MAsm79x60qYnpDLlyEQqtedbuPbgX4xCqzM5ukGYT0lVu8MWfPnqSwDHyuCur+bPI3AZtQQOaSKDrPQxQ0zzd+xKCIIfGtZyGRhePw5scpm57R/SPO3dvt8mZiZSE33jjtawXpNF8HBfWHkMDBdjpTxFYQkmjWlSoAeqZoXc+U2UBCuu5UBYyL2hiJkgmAxQZ1K1yvAy+5j2UMwgdaiGno+dHM6PqNhlhge3CgfkE3s5U1GZQBLeqqZRjXzxE/vpOAiFc9TfefKM9WXrUvvPt7ySZ8FxQpCrZj7fHSyRJZ0Mxqqnsy+3Bw5qtUeortS/OZVVcn2RInnXg7AQwcR5bW+2lV17OmszMzbR7mVcy3c6dPdt+/97vE+g6I5IAn/3k6VJ7/bU6/9ZGs6eAvpA9BnspcuMC11QKg8ZViVugtrkJKa9hvO6v+8LIC9I4w95HYm1Us/7xH/+x/eD7P3zBz9bbg2ZkqjdhgzTfbmnUF1TovTI0b2/gPXMAG7EDEjuBqURIYoeGRJHKPbh182Y9D6OdZHEmVTrP4tnJYLvzPTjjRPH+oYZQ98uff57yvjPXgYziQ5eDp+YVZRx0sefPvgLA1FBYztCXSqMEs9N6nHfP3yu/fainZ/KMxU0nClGVCD8nqOiCBO6NCp2/C3WVpP52iSpQt9P39Sff+84L9I0jmp5RcTjaPrlwMQM6JZycNtsp8NeImr6am7ciL6pRnQoYTnpXAmKv/uqf/1WezT0+cfpUG9MYvlv9QktPV1/IXVvbe7fvpdJGWpWtktAZguycfvbppYYs/fjpkxfJXx9e2ZHJNOhnrlahvn3eS/cd7CB7A1iJrOq8IcYlWtK/BBXUMEPd2N5OMFF0tQrePdfjpRoMKjgFKFhr4BF75pmsbafWsTsRa0lwpkJa4ENofptbSeIExdev38jd6JXRzCDZKHoXoKcH4IJACUvsp6BwdS2BjLt983bJOkPdBdBo4/bYvYoKHNnj2bkXctiArCjl3bqVYMVZ4n9mxAMUAAAgAElEQVRfe+3NF8IYuw3NWPP2SCqjAjI20DmQxOmh4dudld4E3ZOIPuzR4GZnTPUR7b3Pd7EmW+TQUz0llbzQDh05nABJsuzzxBNiBrYMGIkG33svct7HRtMnKJgF+vVeD3+X3t0oWNU9kTwYTCw4kwAUzRFNqZTKAB4C4UqQ0XDXQ13z37dv38xIDHPyJJvmBz168LCq+1tb7eTp00nQvfN3vvMnL5TE/O5iRiy3hf0HMkMmyn/TRU21N86HL+AsH+BMoger8PMT7lkaxskYP33Snm2WfzWXCsXyb//279qffu+H7YPf/b5tj5ZabRcI8O/WNTZPTyCZ9tW19uorr+Q8HNhXVXfv7Xet6eXRoE6pkTrdDFGTqjiHtjcJnKxenU7jRYdL79UwS8063r17O3ZPslEiAUU1k+S4lwJg6+5u9X4XPt5ad2qYpNS5A/xFhMUQ9KGPTf+UM9eHxnZBEO8rIdSLXHamhK3oBpS9nM27SA7RyjrIIWZil186ey6+PGdqf/VN+p3dP3led9SauYeqzZJ5tpVQk3eQ4MfvN4Bz74V9nmorsPzJw0f5PucV6CgeyiiGg4ciGuJu85+e0+8mZMTmV6Wq6P7sV1fO7EOwiY+U/UNhLb/UwQR75kus1RPwSHFPTiYuB3Daaz/z0kvn27vvvpvkxJ03jFwlXszgufkQ8YCkSo88efQAcztmQi21t7/xdjt71lyuqwHIXzr/Unvvd++3hUMH2ssvvRxxnl//+lcZ3k7lc3dnuz1D6W477d//+/+t/elP/yqJDsXFnujo0dnea+2ll97+g9pu/qBv7k7g/5vooI3p0blx9Vq7dvlSDj6+6IWLF0Opwod36B2Wl155JXMqzKOQScvoNWmTm15brQsI9bNg1eNSCUcvE3aEU/CUkvjjpfADBTdR2ImscmsT09Np1s9gJps40MJ6EOHgbG1t5DJ03nDoBw7IIBm7nSFjJQvZOZ6dG+q/PYuGVhe3qk6jLwIzv68qAMqkNX2dc1R9YSTqd47EOdWU5KpekSp0KW/fvJmeB8+LPifQdhFCa1OdmZ1rD+7fqybTEdzQxSDeyqJ9UGCvXDFG1qZmBGnS25eEwPda21DaovVeWTyDIMAKjeDkqSDmaBxnz51KGVrD5sFF/OWaBt1VY7a2n7/oEwrtENozV5PeM4yQ9v80YYaFQQJ7PEEjeVJO1iVyyaxx0a1IUOsx2BdOsf0W6FQyTI63pqJPQzpHRoJCrz5fTcPdG28W6u6SjUHXNrfb3Tv3hkreVHv7mzUvIUMh5+ba4vxClNCsDQMP9RckWHMItDP06Wef5lmhXeYXWCsBGBqIn0sFJvKO03lPQWlkG9eftbXIN0tm97WlJ4/a1rCXAiNrT91MYOwMamL9wZ9+Pw2rkj2CFkQPlLhRGQRoFLjOnjkzyE7OtcOHj7WPPvy4ffHFjVQWGP7NrVJ56ShQ0RwFUbjsFWwJZgVcxbWuXjhnV+O8xOVrb77VPnjfbKwyrN7JnkpmDDeF8groOB+I4WeXLoW+IZn35/OLC+Hqd7qnZEFwKFCLCszRw4WwrT9P9UZS571VJq19aF2bW6keRIZ3FpVkupDcu3diW6B0L79M/vVJ9UlRsXn4MKy30yfPZtI6xLdTnSRjpGuT1JId5QzWlkvq9NHj9GeFQpUZV6UUODVTUvSQWABL9djUnfcZbJjgzzpxMH0du810FqGHHJXkzvcV+l93SDI5Nlo/y+55Fr/DueoVSzbDnkUEQG8SefJhvpFgG7Lredwbv79U48rBdnvljrg/kETnvyfapE7zMzuboVtKaKJCNUqy90C7evlaO3AQxeNx5FjtqeHPlIY4U9Wx3/3+vXbwwKEkU5SH7ZNqKhv4/e//oC2vreSev/H6G21uttTk9HXsnz8wUF+2MozSwFZKnYAEXH5r4P+//c1vsyaquFDDL2mSBTRIStK/N/Tm9Iq3n0FP6whxF5/RP+csAgV8lgBT8u0OuqfLy4IMQw9JxC4N09jnk9yxsYIiiWpV2r4URbAHgji2oXq9zKWo5u2q7pXATt9jZwz4IlBiP9gkdlfwe2KQhO13jK1BiRJIV9D1uB0+drR6NFCyJsYTPFoPvq/6ASZSsXfG2JkCRwqMLIBhO6IinWZFUAT9hm90JlSVJOYq/N94+xuhHGZgIYGM55s5T4IsyUb3F1VxqMHWkjjvfedmPY/3HpucyBqyAY/ICBsarVNsRI/aTmSeyc8uRLih5l1dv1GDHtPvGdWuomCqLgrUgDUSpQ4MqCobGwDUsVbO4r79s6HSuytVQSr/rpncPlO/dNa+8yffic8FaLz3+9+1VyU39+9H3dS6qGj1ftua83es3bt/L8O3fZ9zA/mPDcQ2WXr0Qs73zu17CRzNkALAdvnxUHuWV1Jhr/O1mj1VAUadqyHcJXRw58b1dvDo4ajd7YyOBKScGB1vz5bX2raq0e5uqk0q4PyG9Q+1d6hMQNQ3d2q4t99DmKHTvWIvjEXYKipiSfTXfa5zPpp+4pFx1bWaa8gulcgKUYLD8YnuN1VWlDt30Z1g29Aa/XeBb7PZF/vY6V797Dj/2EBUzJzD3ONBkruEBp63rU1SxRPZj6+Czb7P5xXgVYMz+bnIs0eAqlTG0KDZY1+SYImF9V1fLWn57MmzDsSqAG0FdBYTsTX2mN8GyrCt3kUvo99d4iUUQ/V0V6Wviy5Y9y+uXg2TxF3VP6ayR+lW4gNw8Mz9/yXmUP1a1sJzdaGVTlWO/R7mTGJRZFacyHJkJAmRO6DNwM/xneI2ND/JWPkOpDVURABYMZTSRvDoScDpJLvra3nnXrF2t/Rr8f3lx9fbwqFSa63K4mrmtFm3jHKYmElvPcbR0cOHAuACFzLn6/lGe/L4URsb3W3/1//51+2f/OVfte//8Cep6Iynt8jQIRWdkXbu3Nf/oNzlD/rm7rTv3q8eHZp8+nM8hNLnx+//vt29e6vQ0p299vOf/6Lt7Iy0/XML4dYdP3WifXH1WlAUQZRg6RvfeLvdvHW7fXrx0wT7HCb6EIUVG9cTE4ckyhSTNP5rvsXcPshsTWiPSMG6i1nlwkJy5l6UXh2ArtkuIw0vH5UlOuWGfdbMAgGzz6rko7Unz0iDzpfq0zBoLYdsQNCWlp+08VCvRtrYgAAxnpGa128wM5OyvrJbNfs9DULiwgncBFPJ/g8fyebLcpUCi6I2GZrIw0ePQ8Xw88XjdcFOBfFlOKpku54GYcY26jBxAjMxytC5DLM8eqQkMwdk32XXhByqRsrO+2PcTWdmXHtSKekRKG5sKufua8+fPU+lgSFyUXr1yHP3/ovQBwelIoZQwmE4FEMuCfB8DA/jqXLFKUmMIrsZOeaieFDigRo4KwK8X//6NwlOvJvAwcV3oRm6tWer7fnGevvm2+8EKVU1Iik8PcWA1TAzaLT11ysWZa/DRfUzAJFoBAek+mh2gfUXDDgXkl6fI+gcHZSKnDdJW9GVDDesuT2hkBw8kLPkvRlODoKjMjcqqiyL+2rQ3hDwdoEJ6ybwfuftt9ujx/cjsQ05xdH2DqZre2dnuye0EhsGEZf3woVPgla6B6srJEqftpnp2Qw0c/5xgt0Za42aBI3pdB/r6sveFnd9IrRJTcECCfePGpkg2QBN9+Tw0SPt1s0bkf+2P5lNMMyZ6gp6gi9OyLmC7GVg5/bAyz94MAk4qgblF+dJf9qxE8fz+ZtDs7EAp87Fcjt77mx7/733X5T4Ve867aUmNE/nnHMcpXZ4K9Pmvbu9AhQAHswk6k51c1e/V1Fb7R9O862bZJ8N5G1Jpq2pd2MLBAonT51JRcjdj9z9WE2jdvb8fTmm8ReKbOkBeiYJRVGtIW69b899eLL6dAA+nqTC8iyqR1V1fPTgQdFYBrnegBhrq6E0dBvQ7XM15xIVKfGCgws1z8nZPX7yRGYRfelA12MrrenTpSehIqIAvvLyy0GAJYD230wU71Nn2eDDQqL9312d37/Y/t2/+/cv+tTI8jtvt27eTvB9/uzZ7F3k7PfvbwsLJYMqcRVUu3/zM3Pt2hfX28PMnSlK2k//6U9im9/7/Xs5syvLzxJcU/YJevwc7x/SvRqqhxkq7A6BDrYIQFBKXOjLZOj3p3rrC7otubdHPsfZtXfutDuWIcmao0nUPn2afhv20d5VVaZmXzhPksFqgt4KCON3omAfP3k6iZ6/T4+EIbUPyXvXhHjIKV8E8eRzKhHWeFxKbOmvGvqA+Ez2EpUQIJd+oq3N0EkEmSVI8KjNzFY18Z1vvRObcev6zdhayG2n17GzwEfBDxouGriE5xtvv91Wnq60999//8V8lDSyj1HBGm/f+94P27/5N3+dc8CW72ztVmP75GTsm4RABaIC42Io6E+qdyqasjPDd5HMT1/jYHeerj2NyML2xnqqIoIvfTTWn/1/ulw+yV4W3blApU7JBHD5M/QcySR56dWV5dBj9L2whewK6ezqS7yVfSip/d38HmMbVPKsDcGXqKUdOhAAhILY/OKB3ENUbPfm8JFjsfESEntjzsjIyE58lnULxXsYam7tP/row1ANX375tfbJRx8lgSHnW3OLnsfe7m6jV47mXGU2EDn8DBYt+Wxradh6hlGO1uBbQevSI8l4y31ie3sPlL1bW61hzRnMeKB62FCbVerv3b+fOKWAyyclJBORo+r5Q0VwriWsACA2FBikP6+A3NEAXQZp+n57JG4JK2S0BqsXCMhWYIhU1bBsn97D6itmXwGSwD823d0oVsXBVIv93t6G4A4SFsDC6IG/u9KrS+x49618smw5VKwFcsoEoUqoyH8DLNx1dkncxTdQAWO/xE3inpJALlECPyfoltxevPBJqOme1ecDDuwFKizwyfnu4JNn884dGLfOnf5G4bH3Z9pj/x6xlbnZsGjsm+cS9zx6/DDS5O62df3617/efv73P09VtoRBKsnCLDE2oIMZKl8Uz9797e9Szd3ZbbElxfRBnX0SOy0uocR28GDFRmmlmC5lt7GJUgumwOsM2Uc9O9aTz0uV9fl6fDMgjN1ZfbYcsFAsCswEhIkpM2w056CUiqMYqVVlZ7P9h3/3v7Y/+6f/vP3gJ3/Rpmbn2qQB9MQRhp62U2f/CKprdx8MiU6rREc1R0vdx++/165/AUGnxjbZ/vG37xY6t7UT9TUlQIuaQWHj5SBNbUdFgGILSHoVBxqdwz8gQy7uV8t0XTGI83b4SgFi9kXgwQFFH32QUi26TKkk+bKoAmUOI+iAQCUOrHiGUAza5uPmjwyfMTlSl8pn6A0S/OFvolH47ImRouZ0FSTGg1HneCEA+LVdQ54hoFDV35ehrenVZLgPtiePHg/9C9Q46sJ7Dk5DMFe6/+Mlr7tSNI9qQjfzBs2mlM5ibBnBQYWpLiGEhzZ5i7EPnWWgSBQCrOwJidofo+NAez+IqfeRKHSuraCh5A3v5cD6PiVO7xdVGZdhrio6jC0JR8mqnq3Dh460x0tLMfZK+ZvD9GKBr7I+48ZQ9iF1ElQJxdMlsr+b9f+h4lL9DofyZ5xC580zOKiI1p5D1yS3f6H4vOfPnU2gYs00eHt+yV8Fb9ULpRGOI3eJz547n3VZXV4qBRty6IPsZCFVpLcFS4XaJgDWLJm9reFh/iyqSxN1FhkhZyLc6b3iL0N2f/j972WoqERHn8vC/oXSqD98OBKl1QxbDc/T02gAj3PXnOnLl6/kWQAOba944ZNT4+35+jDbaFD7UyniSD1fn+nCKaSPYKsQquUV0ue7cbI11+BZAkpBJGP24KG+CzQ06kilPCSR9Q4SG4Gj71UVQ8ewDs5yV9sh2100k5JBlZzcu3Mn76m5HbolQWE3nKdOZ3WeJZNxClNTOcOCGfeDIpvDLQlAJYNwV2PpRvYn93Z6JsE7w2wq/I1bN6qPaeB6+30LC4VQ+nnNkFBKzy5AVWWiRtODLvK7ONbOOwcF2ZbQek93xbO6nwKYzt9nhxj2fjaePiuaqCD16KHDoQ/mPJr2PTLaHj59konmPjPiCpHtbqnuAI+Kwz6bwKcr9fgz6j6Zi0EZap9etDrz7oCkzj72ACEVilnzD45EUZFdgW4669dv3Eylh1196eWzqcbqi5NUSLZ/8YtfZA3ROvwe1MvMT3r8uJ0+eWpojH6UPT10eL5oO6OoyeT00ZKWY0eeaVpemE8j7pkzpyLxzlegiFKPDJC2V/YcAKMK0+8WB27uCBCii2NMEKUZZLkBCl0ZDT2tAsjDX97LIQENO2CQQfbZ/St3N8p2RxL4CkAW5hdTzWOPJfJHDmuqL5U9yCqQSvIDybQWHYCyh13EJHOlVlZCBdaP0u2EQMD593nuae5alOYqKGcbV56txnbYz9CSZyjSLVX1SLPwymqobWxgzgB53cGu8x/e6fFT96gGC58/93LOaiafq/yZfbK7HXWvJEVzxTTwXu48Gozv4886XYd9+vzS5VSKfK/P6z0q9iXy1oeOZD26j98Z3a0er6nJNjasfewYmqWBlEtPX1Q4JYfsonVy2UvcpGxtKY5W8rgAqR4SJbRJEsxRtSRWEIqORmw9q2Xn4scnJtIs7d7/4Ic/bL/9h18l0M2clo2NqKkB/ABIzvvHH32cf1YD+PP2yqvnI5rzr/7Vf9WufXGtnTh6LH0ZbKpKtQqByuXhg4djr60nKhwb7Cx7V3S4N996M+f+wscftT/7sx8lcNXwDYR5uERuuejGUCaJmEDYmAC9QvfulH0GWJrlpkLPFgAEJVbuO9/EJnZASmDbAd7ezF6JBL8027729beS8Evy0FYxQi5dvhxBEYHqhY8vxJcVbUoVc6KdPlMsEDZQ4unPHj9+kHPKRntmTBQxgTXsrAi/x1qY23PwYBcqkPQdyLB3dwBlOdLfA5jEFvN1EjLvV3b4ZA1wHWT2u8BAiXqs54w7X36WP07sRuZ7iLesx5EjVPbM1CrJfzHH7PR0elDshwG94ik2V9WTZPK1azeKwj+IKzk71StWlTaJMduROGt+PndIMhkJa9T5paWqfA4Dn9nartJYYkHVmyWOeuWVV+te7tPzdDDvrQIkiVOZSVyZcSoTbXN3K3NxiglQNGY2v2YfPm+TwxBXiSLRHkmWeNPvwrRQ7UmVOKqs5lg9CAtDr/XcXM3KO5o+wQftu9/9XuLAR0slzCGJvnL1auLKPMtmASPiVQBqBrsCnB4/bH/3N/+u/elP/6J990c/afsXD7dxo3EH1hSK+h8l0bk3VHT2ZOloYqTpnj9vH3/wflt5Wpx8SlX37j5sDx8+Cb3EocW7NY3aLABOy8HCzVPqo4zVefzKvSNjZTxtes/YOSQG039b7F6qq8GHZCcL4en9NsrY+fm217aG5v0+zZdxc/mgZYIEDt9Xp7k5/H7OuPIEgrjz+/fnIvt8l1nPxr3HKDKGZi2051SAMvOjkoM5snuLi217tybb+zwN1l1CtPdk2PAE1ysyZ9ntlxKUqS6F9lQNnv0ZGZ9CTwqJmujiB2nCXsshh9YbZOmSMHodpe9DQ6PeslmJgWeJfvzqSjtx/ESCQY5bWTPUqqG06927EXKxGERUBjKr1T9QiULNHrobJNN/C8TL2FZjo5+7dOnzBOx428qhT56WpLbfkUD3xo0EXUksNXZOTmTKt8DYe5OyzedCX1zqneLkW+u6SCXxykkJohjXe/f1nEy1b37zm5l+LOATACi9Qp45SE3KMaST03FY9l8CgrLEyBw5tJhkQlOpIOf9D97PvnPqD+7X/AgVqvQeSWgmJlPp0ael4V4AuKcp++DBBOmetapslKKmMoPje3/y7Xbvwd04Ie9m/yClEGpOtpJ2Mx2utuPHT6Wid/nS1SQTgs5OhxDsCCo4U2sviIK8OQsSHVK0vjyDhJCTgJxzPgLN2Qz+o5hWQTiKSYKce/fz9zdvXs9eJigckN1QFR8+elHiXlw4kIA0M3AGzXxVxqJ6UhIkGPEw3OUMEx3UxHDgVYKtSySKJTMDUldDIp/lPckUhzK2s5Pfk+GcUd0ivz6dwAdloyOV9vTY8ROhEwYZHG/t7v277eSJU3E87o19yfDRoHfAHBVKE84pZZVdabsjeR5nFZILEWMH3LdS/avKTT/TRaWoO+wc9YqEPUrT6/xsnvf5s2cRB1A583eauCXa+gXRMDu9guCHQNZnRjIWcjxQNqyB4Dh0leWVVC7T/4NfbU4ZGzs007KF0G7rp1J45uzpyIG6K1By09//4Ze/TmAl2XzllZfag4d349idO8qHqMp/95/+LufFfbp560buvvMm+SNX6n3NoHKfj58+msrB7LReqL1259bt9q1vfjP0tGcbG+0v/tlfxLFxrqoo/AmBD2vuWfV42BuVE8FR2S/qd4UqQnudgaKUtgS3vYk3PSHDvA0CCZxwpyDyH+mTGwQlQjsjcvCVXtESKyBmg4IzEX8Wdbn5quSg00QKXZ/FTlH/it5Y82PYSMmLYKdT0HxvR+GrUq3qSUCk6IjOW/9ZVQKBBPvLFuiNtBaQ1X4eJfnVr7XZ5mbmYp+igLjPHSpJ11JBPBe7cg4avLqSc+ZdgB2hJJt1FSr6Vj7bz+kfAHyk13WpqoNsQA0UfTl2vQYCVxXZevb+pN6ILqBMNX67ZrUlkJzSOL4SxS+0c+/H7vFLkPPp2S/V76yV5/FlzzqQ2cWGPDvfNTmOQk61r/ZAv2bRlvTQov9U07nf6xncvz5dHu0Gc+IMCtrOTmzg+sbzigtaDWwVx1z/4npsBgno+QWVsa307nQhDKBFR+iD8k8J6jfa0/RfzAYEYZMAhmIFlXVsE2vkbFKfNJcwcYwkuI1EUl9wWxT8qsBI8K13zdJyz6rqSKDCWtoDVX90b//eKU8SbLam96x0aieQw+e/9dYb8RMYG2ZjST5UTt3N1954I3ch8dhuC5BUM+MK0Jtf3N9mpwlyPE27AhDEbMMzZ88EJHv8cClJuTNfFZZSkBOIiz+qAX8rycHiwsEXfdH2vTf5B2w0iHwYG+Ld+DFV4s6M6dQ4509c4fkkANYzdHVgwtpqfDV77iy7g97f+VMZBP7woRV3biVpjbiP5O3Jk9wH5490MrqeL+es25T4NrL+6GyZkXMsaxS2kkRh/1zisV7pVyVy/tPDK/lXmlNh0e80VWJH7pYv745mKeYSG7HpvXoLcGeX0gM2NtIOHzwyALklanDrVvlwyb2Inq3jM91PtEBnlT0Q7LPVFd9stumZyfgG+49toU/YehwLQ2oldi9qwSeP12iMQVpbVVBy5t45C8AR+4u5osiw9Wy1/ezf/+/t+z/+afvOn/64HTp6oo3ueq4Msmm7I3+kROf+kOjsDtxNgrqT42Pt0kcfRWVDeQtn9MKFi+3hg6W2troelfFXX3+97dtfkqSco00u7uzjNNSrBHAQsk9DmrqxrymslfgwVr4YAUlWaXozlPi51WzNKBV1q2YbFNqzkUWEbPYD19H2/vcdWeqGL8ipeRzUOb6iNtK/LyjhwHmGUm6sUgEq/ikHhu8bnuz42ItGeoFI1ISGBIPzDaq6uJCL8/TpkMjpexrR0LucmRGQQe9iXV3Q4ssWkoX2A7X0PYxk5653TfVCw6hz4FxCIw8neJS4udCSBZ/jc8PTHptIsOu/c4kePoqIgHkOBpUmGRjm40ApBDKhGZJgHhogM6gtTY9VcnUpDYiCDtpjmvCpNExo3n+WkvW++aISORed/jQ2YeDqdO3/XilhoWZVWZriSSldMdTme8zN+WwUnMl26OCBSDa66IyG34sOln/fvz+O3HnqWvOMEIcI1fT8aYinPuM84XOnXD7SDh1cyLt55hvXb6VJmFMNT35nMw4PbaMoMTWrSUCkYiHRiZ79UEmyhx2d9D2FEulVOdquD/KyEgQUqS6kUZx/Si4CZ+qA+qp22uNHS6mKamhW2Th67GCoQZ7r6tUv2meffZ7AWIL+dJmqmllWEonqBWFIGXPvDmFk4EmzpodkkC+23oxv9dMIhu8GjeHA3QHr2WWe/R7UwQlVsT4V+sVcg2qG9LlVpan5Se6chsRUxfToTdeMoI7YqjhCkT2kIM9ZZCDRDZ1D58m73L5z+0VvlTvEQIcaQFjEWVwsZSL7+njpQdB2jjpVKhO3jx7NGnGg+Mzz+6sh13uwNe7E7GwhU5khsIt6uZnzWCqLpH+XY/Cds44YChr9mfcuNF1SulQCEavL7YgEaUDv3T2D+8Ivx7sX0MztG2YWFdUIImstagheIf7pO9q3v9Ty9LINkrb+/ODhw0mGe9+WM5pq7chIKWPtn2unTp9MZU2PjkZ4VZI7t+6FeuI5M+V7r1T80hMzPdcePVpqv/nNb7PmOAYHVTUkA5MzccL6ppJYpSdtpI1Pj2WvTh4/OfQjrCUohR6yNa+/8VoCbMGcQDJzw/TZrNQAThVR78uOdRS+V06tATsB/fV87Fi/573R2d1GmbUO1rULB7hHPq+oadUcDsF1DiKnO8zsYjMywM58puWVQe1otXzSdAEX+jFffuW1CrgFB0P1Lsh9aIszQULZZzYvFdTlos9pKBYoFABSamoqd9XHebxtrD9rowJBDQCZKQJJr2GyklHvTRxFMqz/2HkVfH/wwQftjddfDxDjOdhBAMzSMorZuXbj+hft9dffzDBgYFn1RxWn3hpqXBdcRfRjuwIq++IO+p2q8e5PVW2qqtBZDijibJ/gvpRH625XJWKjTc5Nxt6SmAUs+GzxAX/l82/cvJP19/8OguaOGB49yBt3FLwnVgQQJIASrwcSo1RmquqAZaHKUNSiCs7tSQfK/EyoWcNwyfSzrS7nPrCjFhz4InbpMYq9Ut11Vtj6UEZzPk5k3dwxPbfW3HDE+n0rsTfonnwcW7FCqW9qJqBV+pKel3CFakzWbRAVAFaxabGds9OpdohznF/0OVUptpoNunb1i1T4+9gEVTrMNPZVb8EAACAASURBVGfT+StWgl7Mmj8F4Im/O3QwQfCrr73czp0+m0SJCIx9v3LtavvWO99KXCB+A0BJlsUgpf5XggoBlbd3BuXCvTS6p8f66ZMMmYb28+fOPDobv5ZkbHyqnThJte9OGxur4bLOTtEht9vamsS8VOj4E58jAe0UyfSxDFUv/3CGe4JnL5xPe9R7lXqfT0/23DcS++yDPWKvVS6dgSiSodcB5IcKkvPifdEHexLeh6aXfa5BnBG8eiG0geoFGJEs1ZiADO0d7HaBdgZu1tBOgIoYxXsCJ/ShAVuKloheV3OpxGjiQT6E3fXcM/tm2srT6i/lv/gQ9o3tYO/1Xmn6ZjfYBiDy5cuXYgfs1/372hUwAOpnDqL7z88ncZMAh6GyvVUMkcXFCEsNaUKe76tiKyh3enQdQuB3VO9WV9vK0sP2d//3/9G+82c/bj/48Z8n0aFAkESH6tredjv7xxAjePjgCgC82YpUNwbq2mcffphS4ujYSFRzLl263G7cuNMePjBb4UgSIC/28ccftr3dsWSBNnv92UaoS3pRIKk5XKPVw9Edj0WQRZcjr+axKj8XV5BhMahJhUY1otRthkrAMJHZs5LTLI4+Z10NqH3i9leDMQcA4ibI7Nxml6E3+tr4NI2eOxvajarG4j4Sjr3SspPNd7lxbF1CBtRB8NwdTQ21bRBLKM5mVQ9MzWWYVRfmFyEZqwmWGaFMXh+hkPWltKnhfg5+FzkQaFUlw3AwnOJqqvXeAj/PpdFVksQIQ344L8ZLkmZvOHxGxTPXfJ5KMKonZzWHWWZeAgY7qVSgE1S59WQ1U/eZCQYtjpTajXVgFAkqCGi9t4BF1Y/DSdVBgjgCZVkpVRFUjaE5s5IPUpmlAmN/BKEmWlM1cyY4R30EQcMmRtvBxQO5cOgGqa7cNyOhKDuMjrPgHTOl9wCVvqt5N8aJgUj0HxTJ/IWxlKwPHT7a9nYKpbWmpEcZHuollEo49aIOas68GafNQEOUTp6hZ/8w6ElXkbE3DJV13lgvPj6Kit9Z8sibqZoxbDUPAJUHbROdan/7x9+8G7SIyhKK4OycuQEC2Yn0m3By//APv06zK2MG5XamcibjKJ6X9LohkEeP5vkOHjocI+meCND7TBbP6txDzaDCgmrvmcD+8OFI4kqAGHWcc4G3c6VHwjmTXAvIPF+d+5LfDPVtcvKF7Ld5WYIgSVcOfRrrIb+FInpPTc76mjyT9ezUOc498ymgRU+f5ve6d4UATidQS9C2ud7W1p1Vcsn660ZSjStxgcmStdzR2D+b8xxwYm21aSqWhLu/R48fjXyyz7cGcQoPHoY+17nX9ewlDlHzFpb+X2j9rl6g/L6atZG+hsdLL6TsQ+N5vp710bPFURetpCgDSV7YkiGA99/O+tZ6iTo4pwcOSXLx0Itm65+dK179Dmup6FjXp0+X2pnTp/L7L3z8Se4WWga7euXq56HwSNKPHjnWLl78LEi+3+Fe7V/YX8p8u6VydIBq2bFj7f69u7Eh8wfn847jo2MJGD7//ErWPBLfs9NJHAAWH374Ufah+OBzSeYjtZoBd0V1sdZfDXxjW1XDBonvmi1RFBf2ifMSNEiUK6goNJvNDz//wIEKxKeLEvnVnirJhgPhM/W9eQfBDputyboG1h4OksyWTc/OhT7E1gUEyIDG9QROmbDedpN0EF/ocq/uEtuDussWAQdv3bwVYQbIPwCrVKWh0lOVkJuhNlfy9N0vOpcqxOwGG+a+s3UAKWvqGb/5zjvtyuXLmX3hf2wsaipJaj+vUp9K6dbzVPqdbRUhlJgacItXX/1S9tl/h34ZCmcNM/R/n6VC0PdKElRiDGa3lDDH0grJ2cnqywE0pbI7EvVKL7z+vBqaux8rCic7UMJAksL0LW1uvlB3NJvDeYmPX3/Wlp6W0pdnFuSzLdbQ8/o8gILgrgOmBpjyQ97J/myokO3bF/8RGuAw78VZZ+9T5dwoCq87x/4dS+/iaolBGDh6qJJ+PQdRrpudyjOSTD+luV0fX0QDxnNGL35yMU3zkpzejL40MBTMCGOz9ad6d7bta197KwIS7jZBCnvKzz64/6gtPSb8MJs7HapS7A0/u9aWHj3Ou/m9PY6QtEuc3BvPRiDC2fMeho/aCz0+YhGxl0qyqgy7mVEBhtdGmbUGdHpfa6JfV7O6937vvd8neS8/W0JU7ir77U5NTY0G/Nu3n1Lq7NCbIs7gu9DlS2bZ7y+7WGwBe1F3t86Hd3L+7PVXq+v2xV0APkQcJfPgquLt5/lZf+bOB2x/Xi0Pqf6ZJWXI67jBss9fAFuS+a78189S7yvr6o6dyWP/7Dlf7/eyJSpagDj7WBTD5wHl2BG2qc76ROyh+NK/F/Wv5exZ//q+2arejJcYytmXzrY1IzmerbWVZWpxh5Lg5Gt0r209K1AR1V3caG0xbtxh/4467BnQ/9lf4gZiA8CRCqI4xz23LmJISrhUT72XYeaEaPSRE3X61S9/GTCg5gJO5SzyoZOju+3//Ov/qX37h/+k/dk//WftwOFjbWxvNEBzKr/jI+30H0OM4OH9y3uagjYHPqZmtdmx8fbpRx+1jbWVtjuy127fvdtuXL8dNTXzVgSQLhuEHq9wYpxj2Q1a4DB/+OGHbYJc8TDg6tFSURz6MLwkOHpFBr5075XpDXcOkQuM7iJAZAApuvVs2sEXpBXnvhpDUTh8TqcqlMJblSupiTgsFtfv9nldGjrBy1wFIlu7RcFjkNaV94YEzOcyssngbTw3MvRseJZUaIYBWQ4QxxOaS5OFU3+pRt/Ij27vBvXtevHe2bvEkN2+nQsIFRI8oSf4XOVrQbxKkYMoyPRVBnCsBlOl+lIN6GnohcDOFA2AE/P7k0Fv62cqNZWaiTOTgB6Nj3KMw11UgUKbGH8OX9DuCnGU1OTwVxlGBo3TUH3wc5xNpxiWktrj9t3vfbd9ce1aG6G2kcbbSoAztGq7Ekh85LqANatgdRVtxWyF/aF4be1sJvAz4RqdgMGhuOXzoac/+9nfRCGsEMKateFzGDAO46tnrCenDMlD9LepqXbkyPF28/qtBC/Oh9/jz6F1EgkGi7Hr6k96XHCkfdbDx4/S0OmdBC4QQsaUUwj168H9oOr6VAT59qxXOIPkrJgXgfcr2a/fI5mp8nnJ3r7+5vmcG/uQmTrp5VlOo7FqlL1kUJ0f1RfIX9fHZ8w5yKPHlJ3J4uq9OJaeLtxde5Cq2t52jLuft8+eCe8evcga2x+/y/kRxEqeispV1NOaZ1KUOuc3dLgg+Ku56xIYiD6any9rxJlKWryrmUPOB+NbvYElriEZdn7tDSOqb8d7OG8Cnvv3HrT5/aarn2x3798eKCNVAfY7Pff1L24OtmKtTYyzH+SyH+fPvMe+WQmGs7yY2QKg86JArOV50GJ8Tle7Y1c8c0fyimutolWVaoF1qtnDLA7Pj4rnbNj7NMWHElCBGITRO3GCgmp3Ng3vw1f/mUOLB3OXqPTtX1xs1/RRjtWdKYEKwNTTBBvuEKqBszk6Cp08GYTus08vB0jyu6iuqYxybuwzEQfI89/8h/+Yiui58+ejBhXf2cYynFUygy5KZQriubFdk+HZHMG0AL1oH29FCVA14f33PwgoYE1UL45Sw3tAxW00ksq8qWDVGrp/7LWvHkAUMFYN/X3NU9ExryHytUYeFHeeXXH/7YnzE0rjkASquIRuMlQCOg0GgJK139zMHdPv4aytPyvkFXBw9NiJCJuolvi7Lk/tvPscYitFBX2Q4KDkY+uZKjBDAaskzc/++Mc/js1/MPRlSbwWM6NN1XQvKLp7CtmWsPheyblAyv2C+EuE2Y2iChXVUkUz1L+V5czBgrJXv43EYjz31Hs6Y9WXppeg+kJ7VdDvBBhJDLyb8+8suy/OsvPEDxaluAJs51WyI8DWcqKKoIqIQSHZtSj2SMI/MfT3+azOBun9FYIq9owtEQD3nrOQ6/dKXt7f8yd91g7fin7cz4bPTXI6NIz7HSqcNYsPwj3fzr58PvatkpzpAFAZM5E7ajjrahJOe2c/BaAo7B4jgg3Pn4e5UDTaqdjNpSePY+9ef/P1dueuwem7qeY4k1ubKHMrw7ttZ0p8Bzx6P65no1gqgS1K0Gy7dvVKEmTPKcBlp56vb6Sv0J0pO7bwok/PPfHczkfFE9W3ogaLjodWBYhwV1UK0XJR5Uhtu5N1Dih67sWOeHafAXwU550791Jss36ZSsSnYr/4ra4E67xUxa7ikVIBhSuUNLd9xaSwhr6cv6KfPS8hkhs3ovbF79rjEu3RH1ZjM/qYhepZrZlrFdeUH672AgXpkdwf/Yj2yVB74IO97MwDv99aoOoBUzEfChAHPh9o16/fzPuh5RGzEpN5V/fN2UDVtzfeQSUbCAtYKvCvKrzVM1Zqp+ySP+txljPAXjmvAMYwiPSWDb1FPWa1VgHSx9mw5bZ46EBbNcuPj5kCKk4F3PLlvExNTCVpBTB3ERG2w5ppg1C1STvGzlYSarbdvns3Z4vvlBhaNwAcgQTy7L2XtdhL1E1rSKzvBeCoWCsMsLF7W+vtr//n/659+wc/an/6079sh46dTKIjXvXcf9REBxUtwznREEZbG9/dbZ99/HF7vrKcUrps/9f/8Nu2ve1AboUK8863v50GThkiGVw8ysgvLhzIdGabJWEQSJkBUoFdaZ47fNDsr06wFVD7ilJGmjQLffuyT4eylCSlgoIc5EEmz8Y9fvo0PQAsUioVUIlBp93FjzjBeFFTBC8uqI0kU7pO8zyDlaBm02kUPHLgYJKxXmXqE90ZEL/PAXcJGS7v1PnKypZ9loiqhxku6TsYnwjv/9Tpc3EQpVpUg0UrkSuEoaRuq3zdD7qLzKH3w2+d/H7rwPm5CAJ6F9qB5MwYSD9TgW3RtSIreu2L7BWkNdLEkxDttUKao6w2m8ZuE9UFKz6PUegNjwIQzyH4RsdyUTzD8eMng6A5GxAeikt99gVpVv0nZrl0tTwHvTcle38DFnNBh4nSCwuF0FIbUu2RlFAHqSb2MmTODLTF1PEajKf3ZC4KIwyuQIOD/fTTT6LAJqiOFKzqzza56NGg+1BcP2O+iCBG8n7+pXMxRhqqNY+qCjF6zohn/Pijj9qrr70WI76+iTpY81KsjfMhSbW2/r2S0BqAaC09q0D7zp3bOV8MJonw1159rf3+9+8lsTW93rMKOqEko+M7EQSQdCw9edo0/ls/zd0CrTSWUsBRyUKz2+AISTkTBjCbY7UtCBAGnjEkTr9QD2x87/rmelA6Q9YquNtIkH/hkwsv5s6o6DDG6GSSH3sv8EhDaObUFGjgHghwVQYFYv4O7bO42jVsTmKC3gT9Eih5B/dS6cA+amY8fOhQ0EQ8cKCE74Wau3cS5sxiGMVDnisBj7npgBFoft5VgOrsCyqcD8+Fuga1Re17QUGZKeRPgqW6iRJWAbJgrgKuTmPtinHhskcVssCP4sWjiRT4waZYC8FGp1m4R+GCJ0D13ondci+qmliIvr3ttFp/FxSQc0hfQlF/2bvMTBjOVqcP+j6UPjPMBExvfe2tdu3a5ch26/G5f+9hRAD8nZkQaKIqwZ5r39z+VHM4wYApx45nphEEWq+B96Tmw1a4t+zO/MGFULo47lQBFw8MfV2n2uxcJceqjw/uP8xcnlBJAQePH1aAsIlPUBXWTt2r6eFfDvETRPILvtxL++F5rVHU9BpUuuSP3S+fJejt/R4Jbuert9F5tf6pxp48GZu1b246CKREz9qqSkvmBVueyV2lylXBWyW5/FEadoPUbmSdqpKwmcBRBenI0WNhHdg/Zy8zNp6XopOAC1gCCBO42McnhBPSM3I4QafgouidqDrPYlOIRvBNl0hDD6AfQMjd4T/Mp2B/wqjYVG2aSV+VJvpUyEZ22/y+hQSwXS760eOlrGe1so5mPwFaAus6lzWzSyLNlmINeB5rxCaZTQU0CxqvOjdeay+xHo9friRWfxmV09GJGhqeWXaRz1WBqz9zNtwBFG1rwcZLEimERrUOa8AoiP1zw1Dsmmm0b99C1iPz5+ZmlW6TBHsPgb1knpiH9fdOT1dKuU0lly1gD62Ju3Pu7LlSbVxbba+++lrGE/gZwgpR5cMGkByhEUkMRseSmPDB4hvz1lRbVavbTinH2m/9EYJDlPLQo80X2jdbfasT40HHVcqBDIJSZ9T6OXdooNgmbIrqamzk+kZse7En9ITMBvz5+tffji3XU1301305X2IAIB2Uf2aqYq6tje0kbwaJ98QRi8Rn17qiFW8l3nOeqg9mPAn0/IJg2GBMVf5hlkxoyDVz0RpJpKuSsdmOHSs5f2pxfCfANODS9k7bN2c2T8nku+OVPACYzCw8GdBRLNBBit7W0Cvc/lxFRIIX3x6VufpilwA9ElrnVU+sOK/UwubSr8SWfn7pUjt0RP9OUV1Dbx5ir1AcQ7PWw1YiDNYrzx+AD0BWXAWiAJHvptCrN+uRMRSbOYPeSRzV37Pm4JS4kKSJIppktstd97YMa5MRJBlG1NqBwwfbyB6A3FDxYkSxt86j84M2nflDg7BIV+hdWV0uQYJ7DxMfKViojKLbFWCymFlabJz18nz2PMI0s9O5e7GPR4+lvwvAXDTxe0moJEvpfUKlW11OReeb3/1B++FP/7IdOX4qiY74MWv7x6KuPbh7aW+L05SJqjq4VFub6dF5tvS4TZM23B1pt27dab/9zbsZ1PhsfaOde/l8MjiLyBhEcvb48VBvVAWoeCsDOsx37j4oCcuVUppiwDs310WqjSuKR8qs1IzGqmztwFbDKHWOmqTrQqcS89W5EhFOJFG6kcMrYKmqzliMd75/QNYkb1USn2x7g/MU8HXFkvQwbJfzdRjjXFcpubSUu/uk3gyePHiwAv9hto/n9XtdQmU/hkXCIagwMO3eg8dZBwewpuYWCujnOm88My+GqeneVRLE8UgcoeSh4uzVEM+SQd3JGlaPi+FxNVyVU+DkBE2CUweLkXMRz5w9VU3Ye0VHgWob3MZQVvlYRaWa4LqhhCgIPgU3khwa9NSrJJGCCJQpQUCoeYawDk1vfq+E+PDRwxlEZe39bmIEDEWJGhAaKMqTtTywOB8HQNZQIiY4TQCZ3oqi3fkZ+62iFenIjY1QrKBd1GpIwmog5iQhLN61EtzZrH+RvBmv0cxjIKCRIP7Wrfatb3/rBb+fIZFgObvOk//2OYIHM3CmZote6Q584+vfGJpjv1RpEyThyHIezr2+NpxrxpIRycDYp4/znrs7e1mT27fuJjCAUqKb/fO/+vN8rp8RMOI4Mzz/6W//U2gUcZrDftuLolKNlFLTULkDaDiPDDdn3Cto6X2YHobcPkG/0Cy6kD4CnwWlpdJ08eLF3GP7aS30HqBFhcqZXilV1/EM2QQieH4BQBpAV9dqiNx8cd7tn7W0D11mNQDFIAGcasgwjNQeCwIEUpJV75o+jAG1p9zHcbh3aGvEBLx30dUKLcNHTuKiV+X5enrooHcMeACG5XKw1nhqZiq/hw1xZtwvzbf23MymDz/4MJ9VtIQaRsjpcWaCRGelO2E2hoMXAHXam+qW9YWgWV+f1W2fI5khzA8e5P3c16rO1Iyv2cyzeZg1n7ZPByo483e+QuNFazuwGDv87W9/q/ZieiIB+b27d9qFjz5pZ8+cj4rUyZPH28rq05wlNnh3ey/9SEYEsK8Zorj0qICgiRq2e+7MmdAYLl36LGfuxEun29iwTgcHqthbb7yZ+8nxQmF/8fNfJmDRw3n29LkkSZqiVZOdZX2EvdLaA5kerOCQWyfJQ1eVKztQAWRVFWrae/W5oYkczbPah9B1B9/iTFYDcg0O7VU04BLb5RnLHalQrGU+hC/BydLTmrskoOsVY6CEPZdE6GXK8N5WwY27rEqgIpzA5sAiMk98XG9Ojgrkkyfph8KvF/Bp+rW//v/GG2+Gkpy+O7TXDNQsSeeINszNxrYILM19uXDhQtu3WNQc99O6scPOX/mZ6s3y3l2lD61aMpXxAOkzXQkyHDW/VCTc31Koq76iY21zaz2fixarIuvn9Hb17xmfqtkhfAPKNlGSnoScpiK6vZH1tS72z3PZK1/2QW9MQI9U5/claRjZdTcwRRYSW0hIXFCf6+yylf4dswT6nru+WWfHnrvf5O75h6wBkZln6HIlSgJQBGL43oCjAwsCgOd3uXdHDh5Kssm/eWfVTNUEvVPOOYGiC598kmRFpXJve689f1aJVfULV0IbcHKm5O7J3LKB+p4ADh389Jcqlb6fDXee+TL3StVUsiMZCdVwRw9MzQ3i70uptOTqnfUSHykboS8vlME9/nokd08vyNz8TOxdwLrNrQSyzmrv+VEhXjxwKH1omU1lmPtQ8YyA0niJzXQxKPfTfXJmiuUhrqvkoxhA5U/tmfVeXX2SaoB4Sa/su797N/dI7IMFYN/CBjImYugptG7mVvlCc5PYonSy3XxS0fNLAU0is5OYzDkvOpiYsgbKlw22dvypvyugCeOmfFTYQ4QVBp+WJHYQvRK3uPtlV/aXEAfKfsD5L6m1PjNS06FwFs3M/lkj5wN4yG57jqIfA+BVzPQ23S1Ada8A9BOnT6Zi6x7yMfUZJWwwSbzrWYmmWAM+KWeGwq95klE/nBxUfKlnzkV8hG82ZBu9Mi0k83OpKosr2bo2spMkrJhTBeA4x54vM7+ytiXCJbHfPzPZ/vp/+u/aW9/6TuSlj5443abGil3l2bZ3t9qZ89/4g0bj/EHf3DPdOzcvevM2jusPiTAMaWS0XfvsUrt17araX9ttFIket4sXL7Uvrt5o+xcW0oSHdnPp0sUENq+9/no22bDD999/L5z5VCL0lMzuy1C6INe3b0fRyhcUSuBmIyxYd3QCFpc0Zfnw8LXgVrUjSYTELLMTagggg/wcqjp8bx+uBLWGCGXWC+cV2dCx9uz5+ovenx0VrDSnjwWtcvgE/Yv7NKhVOTj83GEKO6PQ6SkMtcwYwqaMa4MZMpeqUNuqokCqfZYkxRBGakYQHZfIBff+Do53q+neJqDPpIoA8XPQUR4gERC4UpmhFHcgqJc1PrCI81p0F6oiLpTs+rPPPmtnQrUoVAV9wWdTBjl67EiSO3/uPRkQCJvSsZkneldUYzjBBM7kqGeV4Z8GAXOQoWD6sZQvBb8MCCNphkAGTqW8qwK23sYmyviYe/PRhx+F/5v1Ch/0di4LQ6lPJLKho61973vfzbpy9mmW03g8NT2UyK0ZhOpR+92777ZvvvOtICO4omnQzfylmneCDtjpZxJ0SQrE4ezpM+3K1Svt7Onz7d69OovW98aNa9lXXwJY6itdGSic39FSNEF5gQgzUnrXoKg5R0MCGbWXgdZUBm42KFb6e1SOzp0fGqi3SiJ9dLQ9uP84iO3HFz5uL730avbz2Mkj+V5Agx44jgKFq/cumEcCPUvQPDMbulJ6EMw30av16FGb1nw+NpYgyDMwqhKBu/fuJfB//ARNTkCsIfLOUJ0Yq0b79WehYLz2+qtRknNOSaaqjFgvASDUk4R2kJznGzGet2/eigOvnobFINfWjaFGm3CmPCcUKXNybtwIrQmXvOg7D2KQ9QPu2zcfPr2gw3taa8a4RDSex29Yb4lKbIJ5UcNAQg2lzqK923humCvqSQ1H1Kx58vjprJEvPSl+XpXNWYPg2nu2SiDUwZrivlfQ0JMLfUTOrnlj7gCnYI3d9aDjg7KiBLfTJzxjql7D0Mei0tRsCv/unSIBi65kHkcSmQM1BHB0LJKwknQVA5/hTnE+zuT8wlx6cUy3dq+gvAaGmlDNZqMi9D6E8OjHJtu77/6ufa6vY2IyvTs3bt+IJLr+D9QN0vLkRj/44L1QQiam2K+ZdunzSznXft/2RtEj2TT+QF9Q8c5VnyUeqFUqAahnRS2rBHi89na6+gCsm8A3FF/A0CPUFXNPdnLHJI3pn9R3NQyerEpZAQ1sv0Ddf/fkwR3MgM6lx6Gs2FfV91TlBae7NU/EL5icKOTRM7z2+huhV9aZKsGIojBqsj6RPRRgqoBKGPkA/Qy+RyCNNuN9BC+Cb30Nmt+BaGwNxHp8aiJ3ByKLut1pxxSY/HvOTAKtmXb/wb3I+QdwOH685PnjE2ommsr0gcVD7e69u1H74x8FYM6wBLOobxMBKJzbqirUzCHvFmXLe1Toqj8u80n2memyFaCMjxdczswA1/ZHIMXvd2fn5hdCwdozXX2Y75Wp7RPTbXpyvN26cyfPjGo3OsL3jkaxrNPNBE0qfqiR4gDB6CcfX8i6d9uqT7jTaKqapd+T8mRJ2GcEHkCHGufQ+6CZuwauTjU9g8ePkSy+WyDh/v1Zc6AkO2Gt0S8166tyq9CZGg8IsubighOnj7frX9xIVaXoR0ZjVDVrZnauZtatUzyTxJW4iP6RJMBtN5Tm5bUn1RO5XJ/h/Fpj4ILKMlaMe6u6Fwre/L6svSq13q/qXZE8iL/EZJcCpElu+Jw+kkIw7PsorgEw//ynP41fRzsX9xlWznYUTbEkmt0p8YXAW/Jr/fVvOCf2im8Hlty/fye+VgKvMlAKa7X+nT5f8cuxwfaTNXefH7Wvf+MbqcYeODDfbt66ns/h59GyfbmrfI937hVGiWyoz1H7K1uT9gOVs9u3A3R69+rfGY3Ko/lNVPuSgA+AVGKf7e3EDD5TAiueSPVUpS+UT6JNVXFzZ1TWvBNfhNpbqonAVIwE74zGPVm0QPu1r0YH9PhWPGLd2CExYY+v7KOkje/thQG0c/c951xcHGW3qZpPNDuTM+k90UetE3VNVWn9glMZ5l1qpCdOnApAq3IKyHIm0sawvjqIB0wnHuTntHVETVlF1n0aHWkvv/RyYp3qiav+Ov3Fkl3vIOEC0FNbFa9Zy7AQ9rbbv/1f//v25je/3X74k78IMvR8jgAAIABJREFUo8m5dTgC3PyxKjp3717aCyJijs5QOkbnufb55Xb5s4uF3N6+3T759FJ7urzW9s/Np8TPgFNRwv9bWy5k5tSp4zmkdOUNDrXggpK5fQspwTIgGvk6n9xFifymJrqx6i/pSinVw1I8Uw3Rz9fwNKsRrWggNazMZzmMAulSxarZFBbZochgvuGyMsjd4fnZLj0owPLnS6vUUTTE72aacJo0h2eAYjD+HINnKyUnTW804GXzxb2WmJGtFDB25NvB9S6MA532lAMnVDyWEyAKUhgFh1wy9+RJNdH5PsFBNzgcTdDg+fmUN6Gt1GY4Zg7a+6qGRQHlyVIheCM17R3NSqWinPmzNABbSyi5AEJ2XpdpKnu2ubEetI6Re26myqBcZC0Zp8kpnNtSvPE5HKjnCCc+zzCX5BDFhHRlBYLkJosfv6Ah89GjNAyiM5js4xlc4tDSDH4b3c07nj1zNs986dKnbWV1tf3Jd/6k3b5zM0mf50G16ciGBkYXVjVNkMmACTwZRCiosy7IdtGd1ZUnT0I5YAS8B0cBsYWsudCMO+5yTwx+97t327e//Z2g8fZF8GGwrrV2BzrS5Hf6XN+HFleT5UuSs6O+OS9DoOwcQyQZ888vf15l/2mUikORce8DuCAxeiWsqyBBY7PPTtP9MCOp6H9bSTQE1n5vRzRd9ZIsLzRbcz9Fqyp3o4mpXu1PIOCuOgv2leFlB1B5Al7MFEpujpaADVq0cGDxxfwNFRXBVB+eGnnWVjN+JGyStFRI0eOGuT1K9aurpcTlzz2Hiqf/FkAGfYfiZrp6yeMKSBMEoxCurw/OxuypE0kOeg9G76GJZObQ/N+5//YEJQRSDB0PhWufJmwod51He+iZnHPnw5TwnmRJuPQU5q4AUYb+kp5YO+8SK89aiVbNiwFeWMfqJyD7W3MSupRoVYarqb7WqZD46sUrelPn3/cetE6LsDeCmLfefK2dOm0+V/HUtzZ32+9+915GAeD+q1wCEaylBIodQUXm6KisaWrt1NVCBYvCtLi4Pwk659tnTWX20uxUO332VCoUgmDTs32WClGGrqbpeDYJr0pNztlazUUqNL8Q316Z8ru9a/Vy1IRzNmIDiDJfZ9i5Xzi4+P8aoOwZK0Epym8oeoN/AC4lgZ6cDILsnJesda2/fffzfic7yz5SRTTxHN3HnzvXRa0m5VoVosOHqrqvdwlY5PzyF+jCaSKeHG8nTx3PTCYBgQA/dJid1m7coPh4vl38nELaQs4zn6mX0p50BVN3iu2KTxhsionkaETW4qWXX2qffPhBJNednXt3H2SNraHAUt+PHilBEVv5s7/5DwmS/F2/DxUIFv2kzyBzzhYluWtrVcUZuPruEpqj3+3nfB05erw9X19tb775eltZWw7QAcCYHaplP//7X7Q3vvZmKl3AJbOXSI1vbutBGBv6xaqCFHGXnd1QV9khyo8oQEAQay5uqSpUoes1uqGGQB40G8RsH8E2mejzZ7NuEgHJuGrJxU8+DXrNjgLeArbcupmhqm+9+WbOqeA9lNzn27nzEiLG6/ET9MC5dub06YBdgUkHcSLrkTVpaOuGJRM00hA+mcT2X/83/zq/5/vf+267dft6egglJhJKyakkDRBWcsLmYc2E1iY56gIpwBvzbiglTpnRNMIuT+fvfY4eV3uq8kBa/v79u6FmS5b4SAOrgRn8g0GpQA0JxdVr1/K+5qJ8evHzDGm1vrfuAr9qll/R1RYGRgZBgnNJEvkh/q0rIoaujbqWqt90G5smB77a2tZOfIqqg6Ts6uXL7Ud/8U8CnugP8b5TE9OpYlmzXtFEyeQbE9Tfu5fn7L2RocTNFyXT2THDi08Brj4BPu3f3+aidnc39i4V0ZmyRemvAnxQyx0G/Bo0qmrNP0oKxJRi2PgFc/rGxgcZ//2JdUguO5OHjhxKggFUtA+AHTb72bMCIvpwcPa55lvpg9mKTWIX3DHfk4qiKvVozdtC+RSTBswQNx0/Fnl4eygR7wNG85xixNt32rmXzsS+q+yjMRZlzBBXYxpWap2nJnKezUm6fedWO3jgSOIWcXUbA9ZPtslxwPnpACiS4U8//jgg5bwkNDOu5kuVbVBCBHKnN31kt/0v/8N/2958+1vtRz/+83b89LkMxnVP9DMZ6Hvq/Nf/oCLNH/TNvaLz1UQn/F3N3Nub7eqlz9sH7ykdHm7jE1Pt7r377cqVL9oX124keeCMSUyr2f76l//Qzpw+E0UG2aBFun377osZH1vRAi9lMxWOlMQH8YMES4+X2jYaArrJgN5xGBxaSfmut5HdQuz8mf8268FhDtUkzeTF/XQRfX4d4vpnmoM5sDXTfRn8kuysnokaIprgYbxQQM5kOr0ELZvt914xX0bvQgKgEkFw6dLAu7+kmKOwhTJGNWZ2Lt8PDRKQlNKQ2SVTCRAOHTwcZDsIvgBcM90aFIFTqplDxS+vIEgCyLAI4KgdaZzLYMfwaGtGg2DVF4fqd7nEt28pQ5JPHcl7MRhJKAkwbGzmkqt6cQxUe+wRB2uCsc+AAKRKMUhTQxg4BM/jMzunV2Lnonk3awb1xU/33hI6a+U5wnHf3WvLysqohyMtCdrITnFfvWtoe+vP296ouRWLMcCQYkgltBNyCZU7/9LZGLz33vsgz8kgQO8MR5ToQd6ghpybcrDgKxWz9CaQBb3fdjZroF9vXn777bdDLROQopSZLn/9OjW740ls9dFYI0FXH+Sqcgc1pWTUHUAPGsqozccoOwcMtzXxPsWDP56fVX2ipFNKRpX0HT9+tJC+1dL1d1bTEzaj0brlnS59dimOTAJAFjNrkMR+JOelgwMSxdUVogJnsteZF3JoMVQoa+JnyB1DKhlogbj+mZLJJTFak9aVtc2F8WcSTb1Agl2886cry+nN6EnUd7/73fY3f/M3EZPIsEUqLJNlaDMjaXktSSdqFWdKrlJjrM+VxAmQOAB7Y83clTRjTk6kXO/OSSg5bwGQJN2d95mZTzFIEns3SZrzLHDqM2kqCCh56D4Hodsopfo0HA8OTM9P7/mwj48ePyjBj1QROIOqEvj5QvLRDjcCTHh3xsSe5kxNTqZKGNDEbBb86KcEKere9yCbLaoGWvdcMvDlrAV3GCrZKwp+n0Deeap5TCgwZm8da6NjuxEdgMyTtv3Zz/5jKjKCKefcWv/pn/5ZUEz3ivLXjes3Bwn1c0HyBYzpL1ioeVHODh56H+Tn+SL+MDfb3vza6zVgOGpDm+3K51cyXE4vlYqkfctMiZWlEh/ZrMbVTj3LEOPtmldWPW36Gdmt8k9poNUzsLoWW2s/Nrft5XKCUOcgzd+p6Baaur29kftTPZglxw8I6VUzwIB1rpkRlVSnJ2UEbZvQyoGhv6bUxqy95+rS8/yVQLKGfPJvBh7WTDWoPEBJEGAQLUoQuyvRsac3rhoU+EpAoP0Lc1lrFS8JrndIz9Xzqux1OlOEPa5fD2jQk12AzPvvvd/azlaSEcn7qZNn4nM8S4C2e4/a3HxNvQcWSPLRzas3tEAywbx1KMGRRy+STzNx7JOgSgIsUa/hqtVv0ul8Rf3bCaPj2HEzeibaq6+80ibGJtq1a9dDd/27X/x921zXH/msHT58NOcbWuyO+N3oyd63mtj3EkhLKAvYKQXWsAKjWFdgR81DQp2ZGag1NWi1KHG77eSJYzVgdW8vtkVS8OlnnwUUkmh7X3eTjZZg/uNvfxugLNQt+zAyEeqtygC7R8WNrS4lvKX2zjvvvOiDUmmH6J976VTmi6imoP+rxuv5IdKgIg7kOX3mZNvZ3ms/+5v/mAZ6a84upNqTGTo1K65kmbFbfM/j+CmAr/VbwfIYpdSozxaIghJuttOjQSVtM+8MnLTHy6vL7Z23v5m+T/2mbKZk5PSZs7lbWA58OvDN2dSegOoXQHMYEu2fvXrKbvU+FevtnGAYUGZ1jjuFbna+lC53+PGtzfbKuZdKle3I4fbu73/T/uS732kff0zl80y7e6eGg+7tlqposTOexV9InLv8ubMRergevIF9Is7Z3qvZZZ1KtW9xMSDAv/yX/zLS7J5XDCVRKDbOSs1lGlRAgXLONzsmrgXw5nlazRhC00aTvPTZZwFk7Q1bIQHwzhUnokOTzS/K6NZWgQFp2RjWTzwi9nXvihWDwWP/qk2igwjsLiGPigenM8i5ejEX0ytTCnMVM8WPpIe5ZtKlt3WrJMc9GzsswVLNZ1tV+4lKfE5+eq7mXenLu3n7VpvbN9sOLsxnb6rH6Uk7d+pM+81vft2m9s21r7/9dts3O5s1lS9IYD1r2j22N9u//d//x/b6N95u/+THf9mOnTrbxiJe8kdOdO7d+3yvEpzqC4kKyPLT9sWVK+3K559lvoYA5MLFixEjEIxB0E6cPJVm2I2N9Xbx44tZZCVMSBYKC4lSga3G18VDGqeXs9i9P8xBdCFKreZp1Mg4N9WANCZm6rihj3VR5qarWT2NqOHaGyZZijiMzx4J6R2DHVdD1eniB6X04rDSI69+lo66+6fAxD8Fak9WinPoIk2OVDNr0UqqeUqAjhPdm137eql2KIMb/vbkyaOggwxmR2l7IlKTvCuw7mpmvldQxXAdO1YNwQIIF0j1Qmnyq86XA2VAO20P2mQdJBcuks/hFDkXgVcoTnc1vZ6N8YnqjwRrsuh6ehFcJM+EpsaRdESPo7InqCF+xudWMFCTpyso38vnu7T+TsYvwEMHstfoCHilDIBqhERFMKKhfjUKU+XQtp6t1z7uFYXEBPet3aIJcvpf+9rXs3dUbc6dP5fnPHzkYGYRQejOv/TyUGqtqgFE3vNIDFUFw9klCT5TzfJ6DFA79rYZhuL/+36/OwNcOfBxQYrS/8GcO4hUn1/U5dErCDeRfjGJk+/hkNMbELnSZ3Fw77zzrTjDTLdmxLa22jvffKdduPBx6GeekVxoJSfVYN4nYFOA6w3thBdGmsCHIMPqMDvpST7PXnd1l0IWa2hfJEv1Oc3vKznuh3XmUwVZWWsHD+Fzr6diWxz77Spt7+4ksZHQQZKKuvj/EPeeT5Jm15nfyarKrMrK8t61977HDwCBcARAYBWhCOk/0yfFhhQSKa3EpXZJBsVdEKDIJYEFZzCY9r66q9qW9z6z0il+z/Pemtn9hi+jRDS6pyrzzfe999xjn/McZ6egCCUjnKoWyB/9W/x9584dKUSqlaaoNYHH6tqKnEyMK7BMgk3WnEqbKedhyWJgpRvREySM7BXrSNDHuULR8kzpbPIciUGNUjqGOjnEOC0630yzL3XqefhescsNDKiKg0yKaaZm2AmyI7IQZr1k9wucQ6V42OBovC7Sr/JWEAVncp0lFyEC84GyGWEkHzCM6D7OPOeWig6OKO9JRoxgkO80I5EDuDQvKgU5XD9BdVgbNSVnFQvuLTFikXwRvDeXixPHJ2JkZDAOKgz6nIq11Y2Yn1tQkEVCwNC4/NFARL53aXE5Hj16HD09fWrkJiDX5PMchnxRRuzSFSa9bwkihJ5nn3n269euxuAww+WctKBvA7ZOBXZtBQ1lJPgjeIISF4euuxf589qKDjcbyJmCPj5LwJ10tSBjNXpH7MSSeKMBHz2aSFxSTxNnkay4vu/Q2Wjkm3Xk/qngOlkT0p8E/XwXOp4zr4GgOaoGeTn3rTn3cvI7vnt723OrPJXdBBLcJ/sCnCvBUdHb7AmVNHQAZ+P5s2nJ8+T4sSPmzKHRIckZwS/QGJACOKh2jCJyBKe1uoIXvgPdaeY5Ozjs5ezzZ3J+2D96KUkEAA3uaHcjc6FYyJADG4L4bG3uWHdmMpMCfJ4PvZFgNG0QhmxvxyeffhpPnj3W86tCWXFyKq0L/RswdEEeQ+ILn4DkCZ9nDg4BJk38nEXgoyQ3bAe+Yg5lrxIdPPbf67urtUk9Aqwpsoezjxzzx/4CfgZ6jKZvkhAEN/XY3d6K999/X9n2S5cuRq1eEekL7GL01/BZEl0pcOR7cSDZa84OTJgpEOwfRE/VPXcuCJyAXdOkbYYzdByZ7gvnz2odOA9UsNCNUDCD3sBfALY1ku05SQhmHpG0OX36rKoJ2D4qTjB2Xrx0SXqEwwh8GH0L2cv4+FQsrxryjt0naLMsr0lHEvhtb28oGZygsGrwZ2xBRjqTgkRsFIkgfs4L8gFe+lw2my/1vCQ0R6rk8T6uQ+AHFDERObG+/Jt76ew1SUw+S0Ttbm0rkCIJ29PveWHHTxw33b7GTjDjxQkd9kfKthmSBxI0SYcTKOCvrC+vHtHRQzLF2UQvaWCuxi6YNYzPU9nhvpyIMroAnU8rBnbSM6wO9JWsC8lkkjAkpPkMfhHVbCXXtG4mpqKCtcOA8axvMLFB8vdXLKuuUnMvVJWZXZTQHep/2d4y1XM28wYZxLelCkK/7JvXr2Pi+DEF3e4H8qDcZBNFPLC9I+IR9CSwWZF4qNcSIhWS7E7w44/RYwUpTUIVoUfwJZkRqITg5kZ8/wd/FDs7W9InTx48iEYzF4Mjg/Ho6eP48Y9+ouc/ffqUWQmBFILMONiLv/qLP4sL127ED374J6rooMS+8UCHgaF8qbMwDnSW5ufi5cyLWMPAQTHZ0hZv3s2poXd25pWgZJRF9ysHms3wq7/7lRYSp5JsBZHjw4ePdeDWVzcjn/WpEECkLBfKE4FPygnnLh1CFC2C/XV6VWeCoejLKKMbjOch2rdTiXOSmhkRmJRVdTOaI/NEN50iaTaTqbBUNhC61nZKkTaCPUVDH5JDgfOO8ajWa1kWzFPoyZ6SSfBQRGPtOTXJ0HJIqWJpwrB6NzxH4tjx4xJk1iw1sfFdCMkCU5F7eyWAZN1wkAyrYnrvloQyKab9PYzmgIQRJ5IgkX10UzM9JAQoFWHRUzlU8zjUA2FnCCWBw4eBTgM3cTYwgmRxwZgyL4L7xWEUTIrBd9l8H0rDVCXIwnBguU/w+mdOn1HmS1OgD005DDUur+XVtWgoO9I0W19nSUEvDgbKvRXa2bKVBXtux7xXzdlkcqjqUPakQZLZH5cuX1H2X9m+Q38nzjQBE+/n4CsrSqWwzeucArpUBUT58302Ztuq4kw/f5rN4ADK4rI7DjfXIuAz1elOTIxPSNmJkpYGTgUWveKZBwOPww3eG5lHNqX4D00YwX+TxYU6lonRrAF7RuDZWTLFd8ouI5uvX71RAoGyPIHVL3/5Sz07mRtK0cAVqTihqOmXMltZa5S6Pb8KmSPwpC+nXjVWmOvCv8EzcW/IDQrdDhZBbY/ONcqW9USpEWDAvgaESMNZ102tqgbo3Z0MFtnj5tDWlpiW4e5UwAGEieoB8vfRxx/Fvbt3s0DHOO9UXXbwvmoY29q6ZJIEBGvNeeHfBNXqCcoa8g3tADPtAXTsMw4SZ1tUnp1MoS8dnTv2RHjhRBHdpDLhrCj3YRiVZxqooZmp0G2maicYRDeQFedeCCC4F34upsUtD5tDp6F3UnUKmeNnCXLHmSFhIJ2U9UqgL1hP9A7GOjVHmzLW6wzcAmEmM4/hx0lHNi1fh/Hh+zdjfYPAlurmuAKdV6/exrVrV49maaGvWANXKlrFkIYDD4ySfjqw18z/IAhUzwfD+fq6lSBAl5GRRIeyLj/56Y+FE0e/I4MMmRaL2zIENDlBJtI6rG2sSDYYKJ3WGflIDlSq4rEG6A4Fn2q8r6pJHUdD5CjAIsHF5xkNUFL11HBsBy+cadYEWmwCBIIPZITP8bymxGXuEj1VhpPwXanC7H6NVlXzgY0C9WG/+BzQNbFQtbbExrrnlBG0EYTSc0hQpQSL8Pp76q9QRvfQUBjpnnZmmzk4hvlQwc/UpBwunG3PfDMUCvkSNLirW2eMtUj2EobIa9evx4unj7WGZ89dUI8mPZAkU8oHblin+V22FXp9DQTtlQxxTvgOzg72So5uBqlUA32g9/dEQjPz6kW2fjA8ekhr2kMg4vm80RHodGws9gzbh+5UNe6wLFuBqbpw/pIgOKyVWBTF0OrqJucHWSLRQYJCNjKg7908mvMjeVC1z9UdwzudCGBtuC/kn/1hT9Hr169fi9W1ZQWI0PASbLEWBKG8H7g0n0UeHjx85KCr2ep+YWxmrSz7R2CMvADboWpM0g1nGR3Hmfjk0w9jYJBBqx6G/vrN6/j8s385QgNwXtEBid0U2URHc22QMcDVnj19Lp+A4a+yMcVifP7ZZ6oOExxpL1vxM5wgQ7+72gMtOOxlVFsq8hOAxXP+2JcPPvhA67205CQf6yUHd3VNZAqcc56ZMyefqdAmf0DwrAwqhX6lSsUaoK+wGanyTNKExAZzaYycAW7SIn3ZnlHFI3MNZjc1G3HyzAnPwGM4bqXm6kiLk92C7beZqlkooDUTghh5YR2vKl+mE/g51TLPWPJgWu65o0jylsqUgzn0OddKSSSCEapFwBbxH0iIYnewb4l8gGQfCBXOIM9Kr59aFTIoP7JLgzF74cG/Zck9QYeQGcAFV9YlE+gg5Ik1dSXTcH0CWJ6VgBG9hT7i76WFRVX6CMynThw7suO8F9uWEmf4l3Ov34i+Gd0HLBa0RmIHhdhBQQ6kGXue64iPjRxyxukdJJFJQhpZaGk2lNw6ceKY0DIjgx6XkcvnYnxyMg729lV11YBt6KUzJND+7lb8uz//0zh76Up8/wc//f+3ooPiQKB4sej7O9tx99atmH/72qX4zlLMzL6M6ekZl57HxqXcaEjfP9iLzbV1CRxlXioHUJF++fsvo14n9xmxBjwloyjEsCRsuqAFWT8BEqHhcZ5glTF42QA6Y2AlLNwuzaYtdn4xdHwHGTd+Z5YQUw/zfrJqmngrTnIzfMgwMpCPAadZ5lWOTosPiwKndvf58F4d9DrD4MgaAKczIxyfSXhLjDGCXa/75+pJyWZKpCZorvf1ClPK1Blax8C/VmXyqJ6IWa7i3gQUPgr1/Pnzgit0tHtaN4eBQZccAkrUOEQIKQcBQ0CZnuCHQ4zzC1MNz6PsRd2QCAVFsKBk8xT4Xgw1ARuYfmYB4DIA+6ISobI4DeVZ0zrfjWIms5ZgB2QtRHe9TQNrRQdbuGfKuXt7ymxVcE4brhSJc73qPgscaRrpkalil6GKKJDEmMYeoGjExAVFZkd7gFHngHLv3A/3iuLg8M+JnrNN60oGDgKHlBnSbKVsiKeaC1dWVJlhSVBCgj5V6LkwFTYBIsEBwQs9W8gVgUUh70y0pmwrM2miCa6BnGD4BevLht/xPShO9SM0Q5Ug5Bi5Hugf0jqx1iQGoH5EiQrvnxl5GNmoMCgrks/Hr3/zGzlABBr8DLwx2RjuwY2x0DnXlfFDPk6dPimnH4x/Hchfawg6VT4kQ0swQIbfszXsJDBQDCgOMLW8jBqKEKdRMBxVa1tjN5sXwDpzRgTb2dqSY8H3Iyf1pnvv3INUVCWLdUF+WXugLKnimmYiJCPAOQKelJpcJbfZcMEU+KdKZ3KW03/L4aV5OTN8yQliPTCiBHJ2oLbizBl65XYUKJANw1EgQCagx4FRlbMB7IbeDjNqoaLcU+MseDpbfm4bWxxu5IT/FsNjNneGff2KqShLPmTNr8iCM9Swofn8JghfInBJAV/KECaSE9bxxvUrpBlUmZEjv74VX355S6xGwBrQuVQDWWs3cufis3/5zOxD7cUYG4d5icqT4T04INxDVw89SXZGlbndo8o/ob6McsXkFCQ/Zp6/jM0NV0eQWfoU2EcqvZA9SC+3ZnTZGXQ66WBtSNa344GUu0eN/FD2EyTJiaHSX6aPxUQlyCNOTOrz8T22y4FH5nCaqZQI999mMgxUjGjIW1rVc0bQwN4iN7wfGQHCgU6l8kzWmoCKqEFwSjk1hqXgrKLb0Q84lCnjTWDIvYpqnR6CfZx3qM5Xo9AGBLI12jsdxLMfOGCcNe6RZnTgpMglSoNko2fMUaUuatgvvQ5Y3Oknj0UaQeKK/gD2J82Y4ZpUjZToyCDVcuA0NLEo/augKIN289lEfsMA3ISIKBTNkuneWFfecYg80oAxEvS0/pdzkXDUqFLz/LsiZCARYxgy/bzYQXQjFQy+J7EJph4M7ikFLuwHSS3WkTOJM0oFy4ky96cpcdEBlKtLrJ3YzZeqAgyqV4pkBYGEGKgKBRFdwBZLAMs9nr9wMeq1qnqqSCJhe4cHR+OgYmSAEA+CNzVkY3FmX7x4rnMmWPLIaJy/cEbJKn5PYIKee/ZsWmtHwIxzyh5jM5FkrDH3x3XTnKPVlTU15uN3kTRIvY0iU8kbIltrMpjTQ6px1knyoLdYA5AsJCtcraep3j4QOjjN3nOipxa9PX0K9oTggPQll5dvoApB2QyT6C/8A1UTmySa0QPQjZucJfUcOnGOLTHcn9dhsxqdebcLyA6Q7FOQHOpFVZ/a0ydx+tQZza9Ja4AtUlW0Xs/mQNlPEwtjjQDHySy3PBhybDgsFPwm8HDvSkIStav3jaQX94D/wGdMFsFAa6pZTh4jT9LjUGYDJ+vry2C6JckEmwbqAb8ThAnEBwzyTokJGAd5D74EsOx3b+cEVUxJHdbTviGU4Qwt3tUaJySGElAM1t7c1l6TAOf3JN1TMI6e4Y/325UiKqj5difFYVQjsWDW3KIqqQTe1MIJcNSf2pMN6m7Dl/FIg9mXr6KjsyOOTUzEjZvX1MusAHtvX+dkdRMobHd865NvqbqJHKBXSJRDRFJsb4t//+d/GifOXVBFZ+LYyWjvLMmnobrcaNTi2Olrf1DbzR/05mREgK59PdDh3+W93fj955/H8gKDksCttsfTaZMRAHsAy8m8nGjNqRw6yxTtOjhw9yhQyn42/TzLfm2IMz/haBFuFAsOE4YTgcfYUu4z3MaBDUKWWKQ4CIeHOEDMdAG6wsBNJkmbEYRDZ7o+DyRLnOT24V1hwRFJmGcOA58BN6tG6IzZKF90JUnN8DBbZBUkOTA4K+o2TsgiAAAgAElEQVQ1KlnxixmoQ+9J2WAE+9jJY0f4e5QlTr6rKq687Gy6/E4fDY4fz4jg2Ak2LOfkmdNx//49lREx2pT+yaBjFKTQu7oktEC4pqefqzcEAYeBjedKzapkiDmAor3Nqieafg4cZQ2KYgc6yTiguHDkoZ2FJpP71lwFFKRmiRhawD3w/DhudrzAfMK+Mewp4pqd0CZlS2bBjFXLCnD4n5RGsxH7WWmZa9bKEFPsy8kgazQyOBQb257JoENM0FB1Izz3wd84VO9/cNOTzQ8O1FyHoibjhYwqQwX5wMamDiDZMwxpwsGmYBWF8urVaykZMLU4dZS1WTuUr5qm2z0R3DNTQrTSyBGVnIODXTUiUgWAgvHlq5ceyFcqaT0JFsmqslZ37twWjTewBeSI5wDOkhS+y+wjce/O3Th34YyeDWgc0Chj/+vqnwAOAG74iy++cPPnzrYUMGvPtV+/fC1ZJqARvEeyjGGm6gWRR5sqcBhyFDRKD+YbzjuZ4gpDPI8SASQFPLgXw0BPjpwaWK8I9sksw6jV9tVkewI5MqQ4j8iGMlPZTB/2UsmAOueyobXGIAILfPPGg2eBCLBXyCFBomBj2WyU5FyzD8is+i5osB0ZiSdPnmhfEgGJIS/OqFNNJGBJwX2qnLCuBIbIIe/DYUiBRYJpkPVGhgna2E9mPuB8J7ZF5tLgIJIZ2z8oZ8G4AwTuxTq25Sg4cpWgoGy1hyM6MGc90DHKSGeDVKWTy5BCgHvPhuV1GYbIHqnClCVXEtyPZ4YR6OL5MzH7EubFqThx/KSqgVDHAxcBzgM0h3VDbnHCWM/PP/tdLK8wB6ojzp47I6cRpxQIc7PuLP+Va5djbW1Fzw+DoYzp2bNqWIWCFHmh1w8EgAZoRsT2zq4Gs6p6DjQZFkaadvPW47y4Drqc7+BnZGSd8azKGeTfPBuBjnQr2f96LcqHtiWGO2U6JnPQHGjU5UAi++5BMTOdM65Ar0yRz/cnB459Q0c4oIaqH4jpttYLI4+DZ4YvEgKG6XLPqR9BmWsNmTX2XvClcGJD1NtqIG+JXSq86ockEeDsLjKZ0AjoC4hkFDQ1Dd9xr2Uum5XVI8jTpUuXtRaNal162AO2PRKgr6df94Xe2NzZkL7B6eJnBGYOAB2AUY3UsEwFDKYu15mhty6j/4dWmedPTGpix6NyqfWnClDUuhJEU/GFvQm2Q/STmKxWVhUYkCjlXoDjOnGILoro6yfpZRgY98i9mBHOlVDIbvr6e0X0gP3BUPEeMt2GzmX9rvgTyvr3iCXKUOI5+S0jY6Naf9jheF7WFZs1O0M2e8wMb7CRkaRoLcSTJ0+ll1J1ALvIs6Dv+TBnmd5L9IwcbfWTdcWZs6ck7wmqi10mKXX71h0ltthXZAMqdtZzcnJclOsJNogP8OjRw9ja3I3pZ88lpwQVZOXRb+ilbjmqoCJMupECHVVPGQK8vSl7jq/FWSYp2d3l6inr5h4/z3dhLz3rpl89XZrVxWy2qpO46HHWkHsl+EL/a0j1u7dHPpkQAmqcH5A/JqpiOegk/opHsLZ0T1wLHUXFc2ONXkb6adekBxJ1MtBU/BvWFv2ZEhmGmDrRzf25EuwKH/LW09mlZ0Nu6E/DjqXKMM/t9djSHyp57B8JTHQy/WQEL8BOSSpix5ws71DFSz1AhXb1OAn5cmioIEO9kUl0HGeC76PilciBOIcJWSQfGOQLs5JgOKWSk83ESrpIFWrQQDu72g/s6rETxxVoJVRQCibTXB/IEtryOelvkiEke/FzNLy3ydy6bfk3msGVIZFYY3Qavh3rT6AHucLu1qb8TQJRyFZGMl368t0r9epvbzDU+LR0hXrgGW5L8r814q//3f8RU6fOxg9/+LOYOnk62jNSMNYTeZg69Q3QS//XgY4i9sNy3L99JzZWVyR4wExezL6M9fUtPfza6rqynXAVTk6Nx4unz2JoZFCGHxxwoVCUA8YhITLcPXC1A6FFEBE6SsBEfO5nMN962tRUfkvZGxsuN/rz0vybJrhpgiNjK3FOEEb10nwt68Ahc0M/0a+DqXQvKWvlbFwucgU3Nao5n0xFNrQTIeHQMPyMUqCDALOwUb2iAYtqieZnZE21UvKwReE46x5cgq0d1pQtIitINNtouuSPogP/yHfvlve/BoWCMjgnY6UgcXc3uoslOTjQRD64/1CCL7iDsgVvVS3wfAGaAFEKDUXbGFvuUxnPbvojmC+ypP3gdxxG7pUXVJdAFJjLQCYOZWwmFRr8aDJ086Ey/t0ufyZGMQ48M0rI7oHJZo1QrODbWUfWuFDsUKCjbAwZnUbTJAaw+gwPxebahrDkMrzKNLtvQXAsQYUace36pegf6BX1OKVkKKDNngQRRVe8evlKVUmcCrJUXPvmzfcMPVDFzMxe6eXG/YYOqtmukDEHqnwGWYXBB8cAZU+Viv4jYBEobwJw1tS9C4faD56XTDYv4Bl8J2stJa2KTupt6omZmVlDnOp21NQTAOSsq6j+Bk3B3liPna3dOHnytO4DWm2CLOQRaA0yQmKASgTNnNw3+8Z1uQ9DOpivgOM4GHtMTx/oV4aSuQ/uiyBb2a4sfYIo4kzTR0LwwmwDMMQ4xymgw0na3ttWQErWB0pUjD5BLoE260RDK06nGXq2PcQU5qwMqkWlTAxCHR2i1DaNOGtqaB0BDxBMzthXGP6czxxshyIpMaQUWeTcQB3swMjQEc4F18Xh6Sh2ql+GfcfxVTVswCx3PFcKEO18dwk2iXPGM+FUEJD5OwkkrYd4mUrWyR012OOMQ7muiq/nuqianfV6IDuaOcD5o4qUBUb1TIdAZ0qwyO/4HL/nnos0t9bM1sPZsVy7qTX1MH3w/o3oH+gWfIhKJ30Gjx8/je997/tiIrt165bWlP3CaBO4fP7Z5x4w3F70WWh4RhTZY6hBqYCcOHlMME32lPXhGUjInDp1QoxVSjzs7wl2c7BfUb8JqAEyiZpHsb8ffQO9ei6QHqnyxf64J8bYd1fcHMQkp4TvI/HE7BI5NsCaMtidKrr9/Vp792V6yKjhI2Yr43y6KuigDbnATiDPqRJsnWzGKzP3NUSPT0UL6BjOJroWOF6CulHNRz/xWfUDMXdLlZuDrK/MVQv+EJTA4Mh5ZF+wMZyp/QND1Fzhd8WE70rZ3XQfXIOqOffOd2GP0yDtxqGrr+wh+gyYHC8oZkmkjE2OxeKi6ZFJkABps+x/BW/mfYLZFDwjTJBTzdPxXtehipPtpgLpflbrR/Q19+T+M91DrS7oWmeRERZNOdv7ZXpp6HXrOIKRUnnAqaW6tbD0TlCsJAvIAbotwY1hGOvpNXQIWLR6fqlkMLxUzfLowdrReeFaOPa82PN3b19H/9BwTB0zxT66DXgxa02ATu8OZ31idES2pae7L96+fSdnD/tdOSzLPkLygWPMLCLWEB8Itk3Y+ghAxhW0QLt7WnpWM0xYw85S/NW//2vtAYyOnFmm06Pr6W+i70ZkHHl6Kwxn++u/+n+0trx/YW5Bckmliedh3EdK0LA/gp3lHIRjO5saCe+hksgOdnxsdER2QrCo3h7ZIwIdzqSgrMDX5g1nR05pQVBQUYCkwP2BOM0wkvJ7riNyEfljbjHwbDz7fmozyPpuhQzZ3lYyN5E/sJZUQbEXoFdgIqTCnxJSnMdE6Z4qNqxBqsQQaL5dmNcMxJQw4rPtasDnzPbIF+Vvn3uCJRN+6PnyQI1Bwrgygk9KJZXKHYGcIOdAUCFmqPiMknjiOqwFZwY7ymBs9D9rz9kEAkaAg41hMDpy6SR+q1oCTJHtqr+gfBl7IbKdkl7ICT4cc+n4Xvrk2fOUkMPXwA6kOUvogtUlkCJ7rj51m3wJdlr2mdlz2EEl7vep4haOZjuSxNG5r9aj1qib/OWwoqBvYmpMNnttCUKmclSbh7GxvRkXz4GqYdZXi8meip1Rpo+xWo6//Ld/FqPHTsaP/vhncfLM+Sh0+BwS6JAAmTz1DbCu/deBDoeVis7De/dicf6dMpMcygePHse7d/Oxt+NswfDoWCyvLqsU3c6050olLl+6rIZqZhxQaQCHCIa0rZ1KgMuJKDayEckhcaQqZJqU4tHE1K/NypFA1ICRMRgRAaQJNbQxUOex2f39pse0kWF+ji/L9RN2EfY4NWMWClpoPqcsWb0hg13PUX6HQa0lGjgZFQsqAk90TAaUeR48C/eJ8UdxUOKlCsF1CSCIlPm5jZBx2AgiDj+GoLvkyhQTajtLRWXDKbGz6ZonMDwkhwPHxwM820TjiwChwDA43FPCI+uA1BsSfp4fA0LWnewT98jnk9HnwABxa+soyHHklWBtHAjY88ARd3aUsoGJTZXgybrzHan3gMPC2nCgCUAwEKwJcByCCO5DFSAOMU27m6Z3ZC3kbNdrUdXwKlPudnUUdT8cUCkeiBLaPYdIDeU0qWdNxASsHL5z505FM0e1r2xa26nJaC8AJSM7RZ/Yw5gYG40nj58o8MLgJudDhAWlLikAlaN7e+XopGdBqSFBwoZ3dWZZNIZK9h8xFPE7lBQMdWmgK/vKWmEAuC7rDiMXMoNBIGtOJYbAgcoaTqYz2R6my7k5NnXSuOexYR0MsMJUPHl+Kk69PXDW5wWTSApZc4syWnP6oggi6N/CMHFtZf437KRgTGAMYi+ppHEGBCOowx4E/M39DYlIwBh4U0qzX+yfptFnpBsYAxuRPTnehnDWY2qS+S1bJoBQfw99Sz0KGBQI5EwZzNqYDrVTAxNRgDiYvBc9wf07gMQgg3e3U0WmjHvDcUX+lKTIQVm7JPkQLCqrEOMoAI3ju6kMe93IkDck18nI8JzMBdjcWM/opdEVHiiI8ef7McRAZUmgJGw4FTcUPftqJjZXHZERV0IZHGrDxc9xdggGqIJyj8Z9m+GKzyu72sLn8nIGYNDi7KQASZA8KqF15N/VYEEBt7aOegI5D5MwTZXaY2JiVBW9+3cfxEHZdLAEOpBhUCmBdQdqcfbgn//5NxmF65Chv3uu2KEbZ1+8kt7tBFaaDT40ZHU3/vjHPxY7GbS7OO881z/+wz/rXGuIsAKlVu2rBjqSnFKTvrV1GhqZghPOEnvPz50EoyrpOVew/OAwsz4iqCnYUUkywDqhB8mic521NfqUTNnP+0l8pR5My7oDLL47OWuG1pg2Gfgqzi2wD7LU6FXuB9gWz8lnGMqq4Gx3T2vEHqf+MAdqlqEUcKfnJJFE4MXZ2t23vSCQQ9+DelBFIUvgUZkqlpxtxlmiso8e0XXrDa0rskQiw6xZh9FZpOemosZybMLm7qaGeJKBxRnHXnMvZLFJVLCGXMe2tkN6xe0VbUpQaj4Z9OJKmNTch4ND2e6/6Xfa32M4oStsmo0kWGJN52oMlME6NsMZel6cbQJh1gHnHueL/VTjuiC7DDj2fBqfp5ao1iuyFxDTcP4hACCZZPIh9x7ilFIR26entL9XZ4kzubK8FAcV6OqpEOVFN00iAuIYUAE0+7NmnR0mo2CuHNflrKDbmQJP4HD5ykUFVwTb2Gacjo8/+UQyR7YdHQpEDlgh60BQjP56+fJ1PHn8TH1wJKpo4ibxefXaFUOEqbAcGEnAQF/u8Te//m28fcuA7rwIAxJkUlUR9Wq1iuSE35mWP8HqPAcJGbY98j61ROOIhZWqjNET9K0ZTs6/8efQa3zXFn2XWU9J0kVUyUACcF0HocywcmWfc0YCAZSA+vp66Sl01TidMfbeFYhDwaigdE7U2NjKw4oHQxv2a+YwV3MMi1M7geYwesBuvtPP1qbKqOmjCXSQI9Ali8sLuoaG3h5aR9j+eAYOKAdIQi5fuRJv2T9Vmjl/eclw6k9Gh6EDCFzx3eR35Ty6gjMCWysJOHQ8+8X9YyN4bj4rvVCpiP0Re5KqUSkxSZCJDkDuVUVEpvf3o5jBVdEJI+PML1pW4MlZT1WuVExguC1zciRfp04qSco9sp6QiqEbgDRTVSfQZS3EYLe4KJuKj8HTQ4B0/txZsQfSmyk0TzPExNw32Bct+dZgPtWF8xeyxLr7o2DAi0YtfvE3fxFD48fij3/8szh17uJRoMNhx/3/Ris6NLPxouEQtoRHd+/F1upydDIP5bAajx891eCk5ZW1aC/CPLajhbp2/UpMP38SFy9djqWleWWNwLmSyZt7Ny8BLJa6dRAU6AAHIAPR1S3FrAO0vSXsPr/nLvi5S/fG1JO5o/YjfKaMq8kGwJknWEuurVXXRfBR1ghELoNDpCh5r+yMm3pvNJ/B2R0dGJrdCu5T4p7IblFi5oWxTBkADiUGE0WSMhflvf1sZkIhllYW9HsOdWLm4X5x3GATQVFzgMzSsi/DSbYLgRTbVzOiZ2gg9qieVG1oci12qDThHmrIdTDcQ3FQrojz3UPUYPQ5JqYW7t9DTGFI8nAy8a4PD1v5UxXq61GlgtK/4E79QzJuwLUoYzLkVPMmVhnY6MGHysgyt2hk2IFTdl+JUIKgYXPDA8qUdW3UVda1I+HeA4yMGbWM97Yz7WAOyk2ugSIg+zA8OGS8qio6JAPdE5WqMB9/5wM5nLD3kEXjuQnw7MzvCmqD/IjtLLtfDvnJEydUNUCBvXr7SsoIBUb1cWJ0XNUqB8kh40+plkGYKGvIAlBKyIE5/vOiB2WGAPvE884vUML3AF560J48no425kOUSjLEE+NkX8hanYtCO1XRSUHtuA9oxrlfzhdQP7JYMFdBJf3BBx6eiiMvXn7ma2STspleX5OyzUWpA3axt3F4WI/WXIv2nvVoz3dqXeWQZwNgWVeUPmuYL7rvyPTrMOyVIsf0bPD3mglSiJW1VZ3B1KAKbj/h87e21hVQJWaiocFBZZpxGFkflOrS8mJGy9uRKfxQlhzZwBjRo6CmziwjlnDlaXo58sfZAnJFFcJyQ/N/Q9m44aERrVeq2qaAG5lwZrZH/WBKsGQvmNE0nFh4/5Llf8eJC937Ftkvz+rwMNV5BbwYFPaFAFnOdhpenLEJpl6cZID0fBAWZIFgqhjxvThPnL8OMPdZgAx9KM/H53jxb8HbcPhbW2WU2U/6aahEJYw6ho++DxzZyYmxyBdaxLxGNnF1eT0ePX4iJsETJ47H46fP4vqN69HaarbD6WnYNmf1XhyCc+dPx+xLZkZ1xGEZqm+m0m+IEAXjaL4zXNpmXLl2RT1zOGedsGmursd//MUvo1b3fKFUiWJNMdCsoTKmHe6nMfbfwz6BXXGWgIJQQcSZQobSNRI0JlUcEmQlMd+lKj3rzXom0gcPb7XdQZegR00Y4Uo/gSqfSQFygrohP1UFDVDi5+Sg8AxQ39P3oX2FqQlY8eqqAnucD2VfM+ikKadNAY494fupQmsWWhaUYwO4Po4NiSOcJvad+wXWS3CH4+EBpS1ylsjyAn/DAVnf2Ixqs66Bye04Kg1Putd7RS7SiIGRAQWuBH3oddYHuU7N0JxfE070KmmHHJAkSJTZ7J9sdctXDqsQEQ07hMj12YsnBZNhnbA7BMv9vf06OzwbMGuCaNY9Qf7SMFh07/qG+6xSpS8lIhIslfEFyB8ZbNabpEdnZ7eGRabBnwMj/bofVR63tmNybCxgsFxceCeW1ibJys0doRcIlMi8M/RZAUqzIaIhnEWeA3gQlTzW/9z5c1mVqxjXr1+NW3e+VCKPgBx2u5/97OeyLaAhxifG4vbd2/Hzn/9MSBB05cY6SJfu+Oyzz5Ugu3H9A1XACFLYC2SAwAsZ4YxQIWeYLP7Xq9lX6v+g0iG4ZyMnO868IvaIc+FEwqbWLlWAgVLhr+G4Y4eQSSB7vT3dsrnYHuQokaUg7/TcMR6A6wkay5D37m4N1OR7BDPfMHslzvqBZArmVVgtmRHIXLUNJR2xK0aNOPlq1kuSxnn5WfhlVKS4rtli67GQ0UsT5OEv4KeoHSCrNGIH6QunesaZMWrBCTKez0G0e4Gke9VDaXY/bBvPrJ5lKr5VEtv0v3Spym+Yunt0gIKbohm4dT16NA7AFXbrH4L8Tp0JVR47SXS16F5TYlikOexnf59IY7BdrIl7sRh70Oa5j1krRBlWSZLotEk0w9A3wTAbQkKpl6e8K9tsKKOTmgx056WZZ1SIs35Bvt/FhZySfQSf/HdXjwk+BHPVs8L2uyPIvQP1hnXD5pbICDgX6OOZZ8+kO5fXV/XM/+pf/bceHgwUMN0r8+PaWuL/+rN/HaOTJ+KHP/l5nDx9PvIaOltQlZHWgvHjl/+gtps/6M3JyFPR0YFRJA5kK+Jgdzee3r8Xu5sbUW2QcfNAM6ozL2ZfRbliGlY+RmaYjAVDlRAcHB1+8ejBk9jc2lYWD2gCxkR4ajW9m/nGVLyhTFkj57I3rxYpTGPvNS0b1ibYZr6GwcTgkIFxya8RBwhq9VCCoIwBeP42Z/l4cXA2sxkO/LsPgoFGM+M8b9GAUOiMUwkzKdZkqFI/B0qfYABh4ToIFPdH4IXDuLGzoQoIgqfp7llTJUEIGbDdfTMIbawZS4wxpFqTL3hi/bv5d9E7OBg9OFjrDLYkAKFKVnPzI71FO84sJ1Yo8ZofP67sVZrLgfPG9+P8kKHieXAG+RyCslfZ13qrQY9J0AzpYtr28pKej/I9hhBIDf/N+xhQBhwJweZPyriTxSDo4bkSXtZDw0zfyos9EqtO1i+SaDITHt0N1K1ywHiJTnkf/DaUiHYQNWwUditBm3biuz/8trJUKDw+y/ReMkK8CEQePnoYo8Pjwjd7orNJHFByODzcN0woyDEwFJyALrDSnTCsMU2ZqpspI8muCMe+71kmyH8KOMhgkT0na728sijjq8Gjqo7k4sX0S1V9KNtT1SmVesQUd/Xq5egsMRemNaLpBkLW7+69+2ZHanrq/d27d2XMcaJEa5mxAVLFQuYwhkDz9hnm1s9gy7JYrtizgT6MDZTl5VheXNX1cY6QATsrYMedue4oYUCNi0+9V/Uq7GFtR++BxhQFnLLn586clQOKgQBOclg13XCayJ0qMoIclvcdtDZz2awQmImqyjizlmrM3lqPmzdvqkeNzDnnKN0ffQepIRunnAQEWT+MYKKGRl/glKNIcQCSTjEbnJMcVETJuOOoul8E5q0Nz8FZWtIgNs4K352IEdKQTzPreTJ4wlKzHwmSlpIbZO+VVc/jDBoam5x5zoL0pMyOf55glDjTyLYgiE1fl3vle1MgwBogj2SAXRUAsuY9c7UC2KQHvP70Jz+SQcHBAMb36MEzrSEZZLL6QIiWVpbiww9vKghva21XYJ6c886udhnuQqFTMlWrt2i/z507I6gt8CH0zOjocJy/fDFy9FMCUY7WWJyfi9t37kW+4NkLOFj8jr3BqaBSQDBDZj1BTjnnqrYVO2R0cR75rGFQrer9E6SH/c2CQNYTY8/eskYpqcI5RQd5yJ0neFNt4fOsFZ/nZSQArHpUbnvktPHZhOMXKyI/E7289S76hVfqN0BWltZW5CAgG5zXdE7ZIxIQODnIKwEtVXWq31Ss3B9k0hxDT53YcZXEs+SQX9mXDUOzBLVsCeljrn9YrmidDsrV2Cm7v0K9H/kOIQkU7DSZsdahaeSJdp57RG/zXDMzM3JGSQiomzLrjSLhlWCRqXrF/bFWJpkw1TbNz77fQuzs7yjZxvOJvAQ6+aIhK9w/FXbOVkIJAIfRvKFiUYmZjmKXziLBB9fmM2TOSQipOlbIS35RZA5+8xpmnioLDDTNtRrdgUNOApeh1ENZvwG6qhUY48F+NKqh2VGsLegVKmsrq0vyT0jWYOuxb8wP0rDvzPFG5/zgB9+PxeV59ZUQfEw/m1ZFBwQHvZUMfwbyCLw9UVdPTU5K99y7d1v6/NnjF6qQesgsVeEtOfDA7dx3tKm5NvRmAqEjOal1x98iYVhrxvDYcBYkMR9pTWsPW6Vhh+53JDBln1lXkA2gBUAIkNjBmSUxjI5QP3H/gNaCM0ISDLRIZ3enAjonfU3cNDwwLNmk7zqApqvyj1MNEgao445g14WODrG5jYyYXRIIOQkpZIX95Z6BgHtMyUTcu/dAPYbMqGENDF8Fqtp2REYgpjiS59n8K/aePlx8FsPOLYvYBCD0yE61ciAmNZAE9BqLhKOIPodhD0ILRjHsar9JHHi2Tt7+ZDtJOEaMFDXwmp5YZuv4LPTr3tG5rVSbWrPh0JWKAkb8KnQdfjLPT6BDwJjIkBLTaOp73qu4zYNEIt+dEjv4vfTDkABpLRitlFo40F8MUmYPkHuqaehc+dIQlswBB/WzqsLUktMfEXdV6e0diO2dzSPSqdRuwf0T8DPOA9uObzg+PBK//e0/y1dldAa28ze/+XVcuXRJso4vTlKgu7Mj/u3//j/H0PhUfO9HP41TZy6IjIBrM/ephd62E99AoLOwMK1Ah4qIlBD4xuphLL97Fxsry7Gzvxf1RlNNpRy4waHRWFpZjZXlVQkYE7JRCjCMyUB3dUk5MOmXqcfg/NY2XNr0oUWYyDhsRWepy/M52lrAT0ng+ZMjENFshmwoKIPZShgmD6X0oDxnIBNcrZ5LjayuDtAIxSIiLFKUuANiH8kwmRkDCfckHvKOopQFxjJh/VHQiemI73HTqbHMhvMYIw5DmDDMHLz6oa7hmRaeSYJhJQNHJQWIHFhdHGYyLFxncmJCh4TsLLj246dOxfLiQlw4e17Oh3DWwJYGB+OwUY+NlVUpQoxpKlu+ef1KUCEEF8ag3j6XVhnuiWOC48YLwcfB7x8yAQJ/oDflIKWBWRwclBcZLO5RLGA7HsaG0sAY8X6UCspUcINssCtlZ7JfrHkqwbMf+pyoRjHihqmghBJmGCVDhiCtoxzwToZW7YqVBweAQG9/l4GuwGDyMXF8XAxZT54+kUOL3OFAwKRDNQsHhyw/jZNpkjKOAd/N/pAqwSADaSOIQdncv3s3WnOtMhQra8tyJLhPlATGguZLymy+ltwAACAASURBVPlgiPk5FSwMNFU8HJjTZ05pLTAMBLwPHtyN9bVtXQesNeemq9QjxcK04mJn3kNkM4pzFOLAwHA8eHA/BgdsvBgCyL5CBwrsE5m4eOm8jCVGgWw3EChlX4YZRgh0YU1yPNjHrKF18fqTFUQeWRsMBgqU/gmdOQX6OMTdMhI82+rqsofFMkMlYyvs7RsUZA4ufc2uodGYauKxKZEysNc0b0oGGg1lcAnyuR8MAGVxAhjWm8om94HjTbM0MNTr713X7A8cRgwLThfVRfRKqspxjzibBHTG8OMQYMyXoy2bEUB2TA5OloQQK1uxQ/jiKvTPGZW0+mKAv2nieZeycMwHkxFTJWxHa57YcNz4ySBCsOHu70HOyLryb3SlIF1UJlpatNZAFXGKgAKlRA/Zsx6aerN5RDqbXV3KuqOPBW8rHyjItLMC+yOVzpVsyvaB6J2BbfL9qf8qYb2BiJw6fSo++QiZ2YuhEbKuG7E4Ty9BiwId5ow8ePQ0urpL8dGH7+kZV1c34z/87S8UPIkwoOBmVrFC1emva2jMwLFjE2rw39qBwGIkrl69Ep09ndHb6Rlmu9t7YjxkmO/OPsyFdrIM+3NvJbrPZAPu2yQphByzN5xbQ1023Xv4jsHHfTrH9JUQeKYeBL4Px5/3U5kDupNkOiXHWM9U5eG7RHAi8ggzaOqsDA7Ga5p7xwwJwU6lYIrvZm+oFgiWmDl6yBX7hj65fe9uNjAUm7IlxAEBvIIDKjMMI8z61NB7CXqNLuc92AaSK/TGYXvoPVFjdSvZ3gNTiWfVpO3tTTnezMQiU93Wgm1r0zywjh4Pem5WmTPjCnRiosMMMKeNF04T8EfDuT0zjvXguVlvVz2bGhmBA5cSIynoBJIqdETW99HbZbgSf779R9/WMGPWnLWnR4tzwRpoXl4W3ONEMROEaga6Dxnnvg5rdqQVIEPXDNNmFhir/4qETRlEhAk51NuaJTL5PRUkejzZP4b9trWaqr231BnHT0xJ5zRy+BmDgpDt7uzH2vqmmshT4zqV9pUlDyJmz1kX9AU64fyF85I5+kpq9Wo8evhEvU7s4SeffKL3ffnlF9JbrDHy/t985zsmhckcVyDi6Njd7QPZLGDsPGeCNhmml4vnz2fi2dPpuHLlSgbzqsc//ad/EqSJPlT2nb4QNZlTDWN2V0bkwX8npAbJZZxa1pR1gZCBPqOevp54/fKldKASpX19Ghvgatugqo4EwaBuqGQkdI4Gyi4TvIzo9109faqAUDUx5L8gvXH58mWRTPC5+XkIrkZ0D+islMjkXDOihPXhd1R78G9ciaCS3KNr4qB/PRlC8JTaFVJbhEkLWo8qLgkV4OrEUMzOvIhPP/2W7Kj6V2UzWpRIgWn24cMHslnILMkJ9j6NKsCOnb94Pt69NWOke3NBu5CQ2dKZJghfmJ/TWfr6iACCcmRf/WSQdjGOBDbcTZJsDHOFfMU9mGvrQFAdELBGnCMKCWo7ILnF6IH9HSM4RF5TkG0oZL1R/EzrODighD5FASFGMiSDer6BsTKYfHxMQQnoFWZhEtjScwbMM81a3N/ZE3qL52X938zOxoUL5yOXb4tf/urv4uYNep/DfV8kr/YPdP3O9nz8b//6f4zRqRPxgx//PM5fvBLtnWa+S4HONwJdW1x8/l8EOpRv6oeV2Fpdje211Vhhsm5HUWwfOzv7sbK2Eds7+8IGE+hQYoV9h6oOzoGUVKUWBweH8fr1G1MoZgO9OHRsHAeq0O4pyzJWdc+YQQlS4ShD20vZTiXEfJT3DhSIIdBynjs6nCHLZlqopNdCU7zZNQRHE5uNe1BUJms2gp7M1ORJhseOkgthVGUaOc/NSdlCHH8OVjICqdqTIl0UCvfQU+oywxXY5h2UiEujXIdMO4Mhv/zy92ZW6aGsuxuD4Nw7iLLn5BSq/ArX+8iwqmtqEu/pk/Hm/ZTkxyYmotTXG88fP1Y2G8XGZ8Hvo3w9qyDMZAQl6aaxvQ4q2hVokdnAuZh5OePJy5vgbumbwnHq19wVMj6pERQ4FkLLuia2IYwoChyljPNIdkPzVSbGnSXJhrQaeuD3csD5DpH3qHeJmRAFzquUAxlNDirPA9QApxzjhDEli0IwRbDEPqo3pK09ljeW4nvf+64UEdfeAZ4wMZE5k4ZGUUH5ulOre6aHos0Zy2rjMDo7uuRQMyPkP/3DP8hwoHhPnzmpIIYqERkYhmSyz7DLEISwvkBveBYGyNHDgIPuprycjAWMVI8fTauag2FcXKRPi/4NApf3BV0DW03pG6XLPTP7orur96jBk3kaN997T3uuacaHBwpACBZYO5QvgRUQKmWPYZqT8m07qmii7NZWlrUeIyNjckLa6F3AmORhSDqMRo5hh4vaa1i52AcgSlCC83v10NRdRmdOA9VGICE4iJxLmst5iZK5XNbzIqPsG78/ddJT3BUYlrri5atXciIuXb4ct7+8FVevXo/7j+4LcoUsoKgJfu3EUiXaUIaXs09jMNAaU7E7w4jciU67Dta7/2jWAhUOB7LumSi25xXsEySib9wf0CI6dK7dUaRBk34sV0KFxWaQMU3Vfa4O+OW+DhIJ6MJkcK0LqsoOKtOdOeJQ7+PAcx1l4TPCClUGC3mtCeuZKOubLQ4ygKhx73wP/QbJKYYxD6OOLHFNXgRQ/H5sbETwox98/49ibX0lxidG1b82925RwQNBEsHH2vpWbO1sxre+9bHW98Xz2Vhdgcaac9Ie586fjc8++xetAw4jkErkCqdk6thkvJydib7+7vjwo4+io6szhvr6FQi3REu8ev4qZjh/ULsysLNyqAZn9gt55N8KQFvd25KqVslOiIIbxr6M4py1dD+SGaIStSw6L8EDNaCYAFL9Rp6zkfo8uD6fZe3ZHzKeyC77xdriDMgRyMVRPyDXQE6QRwJkXqkKjh7kWTiDSpZlz0bVkmdNrJ8JTuPsLfDdsoLwVy9fKnlnGnVXtejbRKeKDveAQbYbOov0x/JdVIbpc0F3E1yzT3x2jHMhCNte1JpVVa4mp6ZidW1dzmvq+0JWurqomjgZQbWCQDlVJZNc8l08u+A7e3uSO+wb6+/qKLbWfRmcLQWusI4eO66E5042aBS4EZl0ERdUazqTwP1mXswqSOH+U+VUcp2RHSytLOv+VS2qgSpxkoB7lT1vAMvyfohwSP2gwCbb9R2C0/aZLhfdvaY5ToZPw9Y2NT4eA8N9cij5XGtLW9y5ey+auRb1L2AjIVqaf/tG10DWnBTxnCHWhgoNTj06Ff2G38P8OKo83AeJLQhPfvvbf1HgeuPmTRH71GuGPBHYUemC0Q0/CWjb4PBQFIsFJc5SJZcKDnOt3rt5U3odO/x3v/iFEQWFdtmcmZcvlVDBDxAkvkjPqwlWUi8lZ5eqJv4XySaSJ/SSQEojdMfBQTyffpYRkZDsNCsof5g79HZ+TjbQdj0bWVAyiQEv2CbRvaWSK94koOhlQsYhe0gJ1MQ6CLFCQjEgA/R7kxgXe18GT6M/MvVcelzCVygdEXIUi3Ko6aFGfyO/SizkPRA9rbNmgCkIMdstyRASjIk4yfC79Uz3ul1DQ9u3nbznrPI9BB+tBfrUTIjD54Arsl88nyC5GaQS25r6OnU/Wd+m1hRUzZ7p5ZUY2t3JeqcM32VJU1CK7JG0J7hPuoj3DwwPKqhN40tU8cq1CDXBd6APSJSxTgn6BpqDn3FfBK7HThwTsohkKM9HpZMXEG9kHb8NVAuVJYgyIMZBlzy8czfOnj0dz2ZeSB44q+jaC2fPClLKOnEmKvs78Zd//qcxMnncgc7la/L92XclnqIRkye/ITICLQqZHSo7OKHlg1h8/TooRMKdvs7U9rUtORdv381HM2cWMxQo0SCNfZrXMtgnY3H18vX43e++iNev34pCtvo1Y2OFCvWgs0gs2t7BHlBTCaBoN7PGX81XaTaDTBGNzglHnRxXjIubyg6jXCM7WNWiszHtlHSzigWHGkV5UDF+lc8RnBDopNLuwd6eHDUENRnWVDJlQxJOPwVBfBeZODJfUCEjQDRprm7AyJQN2MpmYGCIXI3ajhb6SNrbjWFlqnMrsCAGYK3HaRhIoG1sMXxwYmxMZUQaK1lnStX5zmIsvHknwcWJpKLCusBwMTE5KeV1984dDZPkmh4yui2DgdMNs5XKspRFO7gPO20cbJSKAj9lHg4V4FJ5Ys14odCBsZmpxAMaE5wGJ4nMCA6usNzliu4nOW0OctwgmPYReaN0TpaTw0qgikIZmxiLg72D2MLJO37siNwBB40SLLfIQW0teIo6A7Zo9iQg6+/tU/BB1Yy95Psx6GSSUHTIAk5fgkMsry1FZ9G89DRr37t9W0qLPYRtioZt4fQJQrp7FAxSbSEYIrvF9aEFJWuFokNplcueI0IVSGxlo8fi3ZwNJmQDDBAFXkWmbP9gS5Uxgj/OBlmmC+cv62/2hKAKQ6WBqd3d0d1rZhPWWUF8HtrpjlhZoyJmIgcFrOWKsrtkSll3ysl7u8jSgehT+S6YC1lTvqur1B2HNdinDuRsoMD5N4aFLBJyRd9He9HzfDgbBOlUQjHScq4nRhV08TzoByo2ZD6RffYJp8eZdZQvVc8B9Rsgy/TVsZYtGUxudmZGz4Gy5R4SPIUKEfInVpks42e60B4ZVrKWDP/DqeF9Zu7aNbyPniY5GhUFQjgZKGPOCM4xkAfWEnpQuk7YS5ELwJCjXieqZK7Wcq+CbshJ9TR2ZDIFXRcuXIzp6WeqoGI6CJA4h9wDa4DRM7RqO2P4w0BHdHd2af2TTvZ0bcPr0D042SmLzvPC5iTa52ZI5l88fyEnGGITzvz/8N//d/FiZjrOnDlJHTVufXFX5/r4sSlVA+iFAM5TrdE7MqphotNPZxSksYbASUTUUjNlNM4Se4GBRUa4rxMnJ+LEyeMxPD4W2xp82xPLi4txsHMQv7t1O7Y1a4UqiqejI8epd4b9pQqEU4BDIThTBgXkjKZ1Zt+QMfaS85DW0FAMKsbOUlv+oYinSrMvGyNylg4PcOT9ghVDvJIFkOybqnF1Q31TFpmkD5W5BNMtMFuEhI+C7VCPZAq8OBNrG67sIws4sSQC0ov7p6/MfQh1VXip9vllRjkq1oY8Huo9JI/olSI4QdbZH4IL696uo2wyfVFDAyawgYVyeXVVmVyco8WlFT2bKpJ7EGAQUNE0br0htIBguWavSj1kiUEtVf35vZJWJWZqUWkhaGRWlpured/U5IQq3CT3evv6Jdt8Ls1aG8zsMNd4/ZI+VcOySVwiR9g6roUM0PieBjmmRARnmDPCHrDGPJ/7Md0kv76+Kt1te1YR3J0AkEBIvTzLy4L1UAH74MOP4tmzh3Hm7Bnriwa9uN0xN78QT589l83BYdvd2VQyhntij0nC0LMpJ7m7SzPJSPqmahry+tOf/kQJGggVPv/d70QkA9zno48+VrJncBAbtSlZpoJIstHQLdAwQ3H85JScZ+BVVBlWljbi0qWLsnEM96SCDnHJ57/9XOuMb9LXP6jzzplVlTyDOPM7HGRs+va2afZduQNJUFBSShX1vt4YynptWEPWnD+cGSDY6LypE8dj9sWMEhKsCWtwsFuWDhQccdOziwQb62iX3GlO1yE02MOSHTO3ekCxaZhNrc/LiWXDSQ3z9eiOJF8MB/cgYkgOGIJtRje+UyyaHaatRt8SRPMdfBfnhvODLDYbnmEGeyjfwb1zLeSC6hC6g2Dy3LmzMTv7UroFPQdKARQHkMvVjbXY3yWYZD4QbQT0r0El3idUAfKl2fCQGdGiwSynzpJ8ZILZhcWF6FGSfksQN/woNgi9hD5EP1ZULHA/Eqy0+JacU54FpARn8bDmGWhUZPk8ehN7Ix2bUTwnpBVyhA4nCPLve5V8KnWb8l5tCJBAFdqU/KE/hwSLyZd2lOShzxh5uHT5UqzMYyvbY/bNa1XBkA9kiCo+Mi5IeFtr1Mr78W/+1/8pxo6fiO//8Kdx6uzFKHb1HkG5Wafx4xf/oLabP+jNSQGnHp1UMSHQiUY9Xk9PaxrqBnTEO7uxtrYpalKi9tdv54+qK8Y0ryi78fTpU5VXOQibm9uiaISOlAoFm2YiAUgDULbglluUka2QmWn17RPcUI1JbGco9va2gli6EIh0HeElMxy9AgcErt/DNTXQT388UMkZ1Z1oMNwtY74ZzLK13I9gE9WaMKgJe6+SIVmaDCedmJ/seMAqYsPL9akOSfESibd4MCCHjwNpB9pZCEHDaFjtwbGuSqBNtuDDCCSKw7HChO2OjtjZ2PLQ0WwAHmtf7O6KfEYbmShzcdBQWNBNE9xg+HimFMUToIINpWqE40vgReaF6gCZazLJHBSUIIePF4KrAY91wwfBk1KR0vpqqCSBUoeyeEB0PDyQDICZ40SJfWBoT2Ka4rOJqpLPQSRAsMg0aZTA1MSkiSpKxVheWRHFNhh7vbLhc+DNKbfifFdq2bDC/X1VU86ePhPv3rw9YnzBQcUhA/Ll9SjJkJOJTpnelnyLaJgVsHR2xeKcG80x4iJpGIR8wrApAk2CRNaMvaNJFeVQoWn73DmzpOQiwGCnyiGB6G9+/VmcOXta12QyPcw+ODIo2Y8+/iDevMHhrqmaQLBHFYvnpBmWoEGZ8L4usQqlRk33dLg8rWpllT1pE1RAQdj2tgY2olirNMmp2dmDV5EXcN1UjqC5/fWvfyOZ6Cx5jogDUnod6hqelqqnZKHfzTHzxtShlPUpaRPEsP7gstPMD7JDOHoEO9xryg5jKNAZOKAiQMjnleEFt6zkScZyk2hluQeCQGSZIB2qe+SRIJAgWXCUvj5l5nC+MNJkqYVXRt4G+r/Wb2DnH96VNJcFOSZrxx5j4BwslcX+lgIano+scKo4qKeR6nQediLThvK9iZCA9+dxAsVQVzgirlBD+aCzcIbpktUyhS9nT70Zms1iCnaghFwLeI+rSobdpn4hmn3JlFI5xxn2tc3cxrVxJD/84L1YXV2KE6eOKeP85NG0zj6VGmZrzMy+ia6eUoyPj0hGHjx4HBvrZEZxlooKgjTkF6d5ETY7MOaLCjTZExyVTz59PyZIeAHB6O6Jre3diHozfvUffhFNiBcaUKyb5pQsMZlSrm/oz4ScDmQqyZWINjjT3e4BEbw2g8umYI9rJQYobASZdd6fiEpwggT7EmEKAYyDbFfdILTwcEmSIMhJmiXGGuMUJbpWEjBcS8NSy5ZjQSoJssXY6SqT7i/rqVJfKPN5KqbS1kyo5ZVsrpSRCIhQapbm/VTmxFpWq0oeOdckQzwXzsMDkfm2NkMK3Z/JszWl+9sFi9tzv59gYWU5sDA+ofuwX9T8KuVa9PVYj/McnEWeiaQMe7u8wrwzKO+phtFT6SqIbZoHQwLr4f7cp8Gzd+qe+qCKz2jZOzqLOhOCItF8zmiAUpfnudES3JbTOfCgUgh3qCiAsPDQxE1kKEx3nKDqX7F50r/YjEKb+2+Pqthba3IoCUCQVeZ1sOewRclm5VvloAJvlQPb3y+bKbrgQ3qcGLvQHZWDQyV1RU6x4X4lAlMgk8gT8B4cRaC4wIewUyAQ2Cv27P3331P2m/sncPr7v/+HuHL1qqBQN27ciFHmze3sqnfu0eNH8ezJ8xgZHtaZB+JOkAxEen5xTiiNc2cvKCnEHCeCOYKUarUhEoVf/vJXMTQ0ogq1mA2zYZnIY+oR4/lYB+SI/UaHWJdU4vr164KoQ2oEgRP6FDlSoitrtodVDr9JfdThQadKrjKWon9I5wxZ2oSpq43KBTJnqv+bN2+oynVsavIomEEncwZezhL4A7eck2ylgFx9lJ0lVR3FjJn1pCKHMN/ySsQwHrpqVssUZLG3powvyx4RpCSfZnvLrROcNWwzPqiIowgyCI5bCAiagnEhywl2D1KJ78f2ANFl7bkHbDgJYCcZ8X1yarBnPgxr5GRFyxFBBogabMY2o0RgQCsWdU5JymLPeA70+MrqhnuhaRnICFW4F84P52hlYy2GR4flN6GfEzvvzvaWAkq+NxG6JApsdC/6Ktku2ggOa4eG1ZPg6aDw4OS3g+olBZYKPuuNGBwykyR6oi6ofUQ9l1MylnXgvbjxEGyhU9jHrs68Ap3eoVH16Jy/eC3y7egLJ+/wLcaPX/iDYpc/6M0p0AG6JgGiMQmFBsVmREw/fBCNw4oqLdPPX6h0urmxrYpOqRvWo7dSdufPnVcDNkMrEXIgABxWGJ++/PLLqFddLUKxpuZK454hI6BZrD3WN9ci3wFjFjjhctQrX5XNMfQ0iFPR4b0IEnAT7pWFSk2zbDzOlqY7A92CkjSjmjaNYEvsZ9fls+00Q/GswvPuRifltCZQEGcUE/Y6bYjYv2rOlidjyMbKYGQ87erhaYO9i6rRtgwhhx3li6PMod0nq9jZIbpLXnzfGo5Ze4cY6zTQbGlBZAmw5hCYAAej+Yzrre9sRQmKwV2mrzuARCkuEex0dCjbiFOBEgcDSnnUMA9PuiWryHeurJrSEMFmwCtriyHR4MhNWKvsgAlTTEa+/NWkYfaPg8zv2VMUTCrLoixQshx8nFecXWUqqHhllL4cAgYukjGzEd4T+wtVMU3VJfvb3q6MM0o8QQgx7okKksZNHF8sI9cGp01JHngEzgJ7o0nWw0PxrW99O3PgG8raQLdLtgJD9OLljGY/cZ/AKcj6oeQ5uJT0gTmwzuy/ekRaWzWxmWrM7OyMGFRQ2pcuXcrgi4eCEPBKjbX0bVDyJ5ilf+rVq3eifsY5Yx4J8E+SMjbYOZ0rQby2qPaYxAL2HtYbx4n1mZl5Hu+9915GDLGrs9RNQ+/mlhpNaYzlc6nqCSzj4vlz2i+Uqh3JblVlcFpv37obe/uVI/gcQaugogSrUJIDtSwWY35xUbIoqE6pFOMjo8pGYhgY/scz2GCxv30qibPv3DvKF+ILNTezPtkUaII5yAdgtyGx4tlXTKnnjDtoS84pjgT3nIJ4V0dpGCVDbaIGjDrPh5zzDKxXCrSUZQO/T6ZfhtPQtJOnTsb83LwHeB6UlTDgHjA6qtjIGdhSkkKJlIxFEH0lOluSGhkrZNonnEuw3ZzLZGiRI1/PSj4xWCUCCFGhQg1OT2O3oTcOEMz4hvFhbTFeyKVgPbBUAp3LnA9j2oti9xobHY6D8m6cv3BWk99fTL+SIYTekkCns6tXgeFHH7+v9f7y93dif69y5GQwAJReS9aSfeBcECjbueEeWuM73/0wThw/FvvVSuTqnmFy58s7Mff6bSwtr4itiX1MAVwaE0DCi4TF+uaGeuLYB1czTLLgxAsOv5NVchiyvsyUvUY3icK3NRvgDKtUl+etJNINHIm9XQb4OVNMxcGJFkNsjIFvU6DEPfBZyWtGgsJ+6ezTt5TRwyK/7AuOFlh2VSMlg0X1s2ADkA0RHPT2ak9xqtGb6Dv2M8104pynfiCqA87YevC1dbSdLoJanFbWBCfK0BZmZLVp7hvfTS/WwsKiWQdF/OM9KtdMpdyoRXR1tsux4Ro4zXwPay0IeJYtdmXLpB2q3JYYRmk55sxZjk29zX0IVpZVUwQdhzgny7Rz1kSu0mgeISOAdbm521l7Mv/Yt+S0wtSnn2cT7vkudH/qcyDBxABv9S30exgq1wQCSqIIOVlaWRPTI3oWewQskD4eOXyNiKGBXgWhBBlb25v67MLikmiZGZYriGJXyQkMstOSS3obW+K999+XrlhYeBcP7j8QEylwTN73yacfWwZJFG9sxxdf3BI7IQH+zRs3Y/7dnOwcvaVQbq8sb0ifCfJT6nSluWwUB74UzKmTUxOyp/TbsSdU41dX1uL+/UeyLcVSp6nYmbvWWVIygnOWoIGGa5qMCHnjWYB5cnZGRoflYyHjJEpSIndhfkF6ER3GnkKkRFJUVWUYykpdcbBLL4aZyja2t2R7CRRS1Z/ABOeeXiTNKnrLs6NTgUE68GJ9qdTbLzTsjmBJDnmWVBOkrQnVtAMO/kg3MOcuq7Qm/ZCIaXhm3qNB4asr8i97e3DAK/pOnh8/imvwWWQNWPfKkmHTJi7yzDN0Hz1xos9uyyl4J1lJklG92Yfuc+U8wIRKiRA9w5qCHpCeAebaZ+glvpmIb0ZABNSyZLbh1fS/Pp+GyZExJmZuVBW6WnPyDN+1kBepiPRZVvlRv9DGut6P/BP4ihEOvxk7qPEuZjzj5yQVzTC6LX+GZ75543rMzb/TrEzOhsltqjEyOByFjrY4NjXlJKj2rit6BwdUoRKhCUE0hEgDA7KrVIxaoxb/97/5X6J/ZCK+96OfxNnzV6Ozu8+zX/i/ZjOOn/kGBoYS6MiYMtMEDGENyrdczDx+HJimrd3t2NzaEesaQ/74d7TkdbjYLAQR5iucQ7KqHCKy0pTy7t29H/t7ZV3bQvz13huXzcng1BoQEnhmBAemBhsUfRhZ1YZMGkYEx4Dsbcr+YVDYNLF7ZCxnZjprqAcGJhoElOfCGT3IBovB3tVTouxoGIkGl8EiBwtE5lyxuShPHzZns/zyPBE+i5JAqPq6De3iM1u70OgyQ4Whls46YgRRTijr3YOKWFhUK4+mnKMSFIdylspSbuvbm1ErVzQrgubpmdlZz2Wp1qJ3aDDm37yRU8izodx4BjL3ovAdc4bKjW3msMcRNZ1oUWVolfv3mCbcJsO9s23lyfNgBHAeCJb4GdcCOofRw3Cx3hxG9lyDVAUTYLr2vpzCVFZOjb+J7pX7F4tRrSpGF5qogaZRsTJLEVldV9fUmEfFoK9HwfK58xflNOCI4OjxHr4Txz45I57e3q2+LPYh0XsjiwRNFy5e0FRfHJN3c6+NGW/UopnLqd8GJTc7+ypOHT+pzArVqEuXLiiLRnaK75ET0KgrIEIZkU0Bu4+TC/MIpVxkkzWSLGuwaTXm5hcDo4GTD8PYzPNZEXvwluWX9AAAIABJREFU/UAjevt7NBlcGPBKRcGNIFDNhr4HAzoyOigHSA6H+qKY7j2i+8GwmUHMlUYgN9C3omBVIevpjvWNrWit27CkvhHWHCOGPNy5cyu2dyuaZ4XidQVyN8rZkFGMiYxoj+GF7g0JsbHw3ZzL/QPDmpAfIB4PHjwwiyEQBnRFa5uhaFDBlqAh7VPvWao+ss4V+r8EifRMBynkBvTEhuqxNqpgMuNBTilnDFIUN41y1lh/HAkGupIlRvZQumTVNYen0BbVQ7N+KRMGbWhGaY1xamll7sq6kgBkUtUbNDKqoNbZZcNu05wW7ivBrLgOwQdJF3QZGWDNPxBTHwMQ3WeoBIggC85OivaYzGXOtNEYnU2a7mV8TV+NzAt6cgjOmr4WmC897BIHzD2LG64kDPSpWjE5MRpVVT5hFdqKmRevxXR39tzZgA481wrNJ5WOWrx387347W8/j4X5Za05hpbsOI3EqT/RlSj3HeGo4HzeuHlOlbPt/b24euFSbGxux7vX7+L2F19Ga1s+VlbTbCbDM4Wrz5wI2Jo2tzdVHSR7iSOLrmEv05qaiYgZS5BGmHY46RcnWjzLhvPD79BdJBv4HTJl+JVHE6SKg6Ev/g71U2S05ZxnQ9cMp8GRQdZUhak5sOE7EhIgkVTw35QKea7Uk8a+JTiKmnrbWiSXyC0BBok2kxNQQWEuGux/QHughHYPl9AGDdixnGCDaY/qHXoap1DBPMGH5jTtR6415FCiJ91zhMPYjFKvB2HSDxLZerEPqTmZ72ENGYhJFRZ7JxhPNisOOUs9EZ4XZfY3ZDpVrw9htarWnGHuduCUEj5iQ83oeRmzQN8YVTNsMZl1nE4HIFQqtqOZMwoDOAx2NEGaWBPZbK7N0NcsoSTbumeGLCdQmB1GwGsHOa0fMs3oi+ER4NFUrxsKWFB8fQN9sbaxof5FEqbI4dgI5C7bhlcxbFxyX4k/+dmf+Fwe7GnmDmecSj/PRO8CbIRK2jYiPv/draMxClROLp47L/3Ac8zNv4n1NffXEtQAF6YSRlUHOTp2fFL9icgLNhM5wTZxhl++fBd3bt8zFXmHSR+QW/S6IV4H0kHSK4ILoydsZ0xIYCIX+i66s/4T9gwmMc4BAQF9kARdIoOASa3g3mm+B92cb8mSofm85ip6z3G+PZyaz0M9391D4AfKhnuxHsSv4J6pJCCbyIj9KObFmfAJGSgyYLKZi7YCYx1Mnc0LXY5MsvcEyegP5smRiEo2GHsnSGc216qzA+azPtlB+kzR657N05DewN6+fTMn3U/iS4kGqrVZWwSBydrmauZPkVijB9DDp9OcOHw7VRAzAhJV56miQYIkIivDajl/3AfwcdsBz9Lj3L2afesqJ0m6Tlob1kQzDYsqZ6ClPa9klYIcoQecFOjJkntU4+RDZD4be4FtU0Ijg8n1Qi/eByqCGUo1IUbYJ5AetDlQheWFrSGJMTo+It8espTqAQlqk4S5J64ZN25cFzqJYIgXBYeoV+Jv//L/jJ6hsfj+D38S5y5ei64eAvVs0iU+zjcR6GhgKJEo+R0gR82ItlzE84cP1CikQUotrYrEyc4tr64LxoaKgZKXyLvUXYwrV68oW40A45wzNOzWrduxvrqpLK2yWlmggwJglxxk0DxVV6CDAt3H0c4yOSmzh+bHcLsxNaPBhmaZg0ijVktLrGXfwXuUSaNfAq2fNY+KqQMDoh6KsrCMbvoy04Xog4vuGUoQB4QIxZve534es7qxXsaD94rdJlFw7pdhyTFbma/jbCYKSuXeQ1e2yLZwXbDlGjpFk2zW09NRKnqyLMGbIEQ2KETglVo1lheW9NwYB6Jpl87hRme+DQMi3fNCNYPsHuw9KGAyRcr0QfPcJDvQqqY8nBGcU5QTWUD6Y4CzpHlG3Jvm6nB/2bMhKGRyMDY8D8YkDUX087m35Yg2FUWZMX3gtNBIrdkoBFUH+9nMCPPok4HBoWG2EM+NQ4VDgsOB04NxpKzN+qEowMXiHKjBTVh7YArMkMBZc/Px9RvXFIix79u728owoaTgkUeJ4vBD33nh/HnBEqannwrypt8TFNXqotDc3dkWTGFibEJN9S9nX8blq1dF9cocIO6PChvrjLzDiIZzgZONcyDoz8KiHGsgKsgPwQoOBXNNeB8w0I0tN8ujqNQHUqvo+6HQJhgCYoLBopLCHqypZ2LQ1RX6UnCuNfytVbDPoX7mrHjKO/tKJufJ48cq7ZNUoKLCfCzm5szMvhRGnOv29w/qb4JslOeN61fEjsazcG1YXkTjCi3y7o6ylkPDzLJZE4QPpYk3AgMd2U4xzPQPHO2L6OMzmvjNna2YHJ9UIIX88gzIBwrTg4Sbks8E+0GOWEP3bTnLxzlIUBvOnSoQ8/PSbVyDz/d0G9Ji2C2DQcnu0ZPkPhICSYKHlLXGkJHxkjHOHHXuAcNIsEmgh07gXGEgcTC4SeSQKh7XQX5wODSdvNPOAvqGgInqLw4y7zssAwXqUMCKTiTDyxlOVMcp+SIDJFhYVQEka+OeNwIzZmhUlUl9/72b8WLmmViGnj19Fi9ezMqgaQZOsxnbgv51S/dS+f6H//cfRVoA4QDrNzY+KoOHo0WgNDI0pIoF9wGLFkH2tZsXlf0bGhlR1nF1eTXevH4bz589V0VhY9PD+AiUcSgw3Lw8aZxkie+dfeM6yBLvQ754Rpwxkg8EuMnhTYx7gjFmMCzw8Pyenj0y0wS5mouRzcVKcGLWPM2SQn5wjBFy7BbvRR+539D0vdw3zi2fwen2QFt6DArSmThq7D26UaQKmxvq52M/kXn0kCtROJoMviwqk4uDzM+pmKgfjcDm0GgGzkw162vC5qDHsAd8F+vPuqZ+MK0TTKPYVzFXucKOXsHOomd5BhwxOT5kwVuMilBfkgaC5syGWHTVBnKWBKdEV+HcqP8h6y9DNo6CjmwwNGQwqvbTP1CFuj4nKC3fwf3BxqTqWTsVYnwEs9WRjGF2H9V21hCK9YXlFc3FYT/Inqtqw8ygTFeoIpcFWcUS/Ri70lNy9np7NaycfSahUqZ/I5uXwr3g3GoWzCEJPLLbzIQZkBzyPU+fPMkcP9hDma9SzdgUqVLVxNr26aefSOfv7m6pOgRUjmoRCR7OLKyniWnxd7/7UvcCSQd7SwUJaBDjAVjPmRczSiqha+m5Y/Pde9tU8INe5RyKOCKTUfpt7t65r5469sVQ1UENmtYcuzSzq7Ug5AOBFXoszZByVY7+1dEYHRvR+WZ4KfcDxI6kAs+FzGimXC4XQ6MDCnSAmiN/6nOtN6WrkVcCTfQie+AQFOpvM6ui00gSUO1NiWqe2X2trTor6t/B38qqv3wuwfbxYfAB2Wc+n/SFiV+clDiCVDP/KWNCRd7wk9Qv1t6hZ4WpDt0vchqo6Zmt1my475eeoO7eo1EpnDGSxOgSdJMok/voo/SQTZ1xVZQYWGqUy9DgQKxvrCoIEWPk2znJGfZKZyobVs4aI8dcg3v3PXn4Or3ag/1A2Fal+2VroW3H3om9thqFjoJsOUEsdk9JHoKuDO7HOIqETNIC0du8C7zVwalGfLQ05T86Ycb5alWfGHC0fiXTdxTonz11Ok6fPamksYoJWXJthypfV0n2Ex2TZhNxryIda434x1/9jfpyvvv9n8SFS7BzAvu0/tH8x1PfAL300gqBDsFDq0gGWmlZbdTi4a3bsbm5oioNjiZOzuyrVzGHk93dH8+eTcfm2lp0dHZHPao6kGyaymOFzujr7Y/Hj5/EwvxS5NpglrLDyeajAHEGzKzBjABgEA4w2AAZcwKuvJtL7bgYd8z7UgN8Km3LCGgKblHGSU5MqVt43BS4pAw7hjFlVrk2v08BFRkTrsF7hS3eNMVpyt4hCAjTHtF4l0u9k5NTUcWxoYxOVqzNzXOp6Q4hRTA4ZAgzDjaKkGvTxMVnyBqiBM6dOy+stJrKRGO5q0wC/y1O9G7PHWC/uJ4zjjVVZQgMRsaAtiweObMp0gej6mncKB56m1DpDRlgN9CtZ8Fe04ahTJD2VRZNWSQaI2H0UB9KLlozBwQn0YeGsi149aoMAIYTxxtlKAdGTbpWfqlcTBCEguDnZLFYZ3DbVIoEaWhx9lssSnMMYgVzDk2rmeS4R66FbPI+smI4rvwbJy+V6MWAl2/TZGTmi7gCORgPHzxQlgg8NqVxIGbXr13THiCAFy9dVIaI76Pni33CycDwXr10LZ48fqTg8fK1a3JcgNoBwWPPgdyh4IA7ASNg+VUF2t8PGu1x8FCwBEtkYHGEmSeFovj400+Mpc25SdBVS2ejk5HA4UqN0xgKzigsajh7rCN/nDWDTY89htFuTAqbM8DZoiGW90AIABUupAQ4bszJoo/j/r37mttQrhzGJjOMmo3oLrZnsCYbOligNBOjuxTlfZfGqUhQdeAcpr0mYGHYKMYCeBaODQ3TBFQYaKpQpb6e2IfBrFjyXCMNivXwxASj7OrrjkrZ68D6ESQAvSTw4rtTXw3rzGc0hDPDDCdDxs8EQclmdSFzVH1wQhJttWBhdc9O4meQewAr4l65Tq3mKlMKUNzTZGiU9EsTfWA6VxlLTfA2U15yBqvAmHYcqKUeFPRnovRO/RHoHK7JevNCdxgagiEDUgFxQFM9OPQXubKzFsdOTCkIIktIpRfYqvqgMr0ncgFYIvNtgs1yX7d+f0tQNZ6Fc0O1sUHCi+Fzu8wgctVSOjjXkH24+eENQ6+yeStzb+fkSDJigDMFNNgQLPcAkEWkxw2nLNE8fz2ZBCwV0g4F8urNodcFqmmGD2IDCtnsIGeoyfhWK4YnE2CnPgQPvzPVdKmnUwQeyD+kIwm94Cq1HWX15WXEEtgUsq/zc3NH/ZckmRQIND27JZ3Hr1cS2Z8Ef0YvJhi0E2Rk0z0w0Y6R7znJIYFkS7thXLpOhwML1oGzsrq4HDWq7ntAUjh7Q5JFV1igYXZTM1A2Amz3RhwT1a2gORmtumCmu6bYliM4OKhzKvx9P3TUuTiomDwmZdzZ5+SMsieJcdCYfXpjPYMO26JMf8HNz/wsUdYzh4gXDv7WHhTCA0fzflqbuXj1+rUr+szqmFvUHD4CTA2LzGDVCWKkClo0Y3CwX8iP5CyL5lfV/X7pbLLeJEeTc+ygwCQXjXpVPSeJTZF70zDeNuDswL9xrLfFGgsyBTnB3n7w4ftx+QpQ5UPBySCqQSe1tuDMdijRRSKJKtG7d3ManG5osvtbeIZvf/tbWgcSXVCFr66ui+jj9Kkz0hnoDnQbazfI7B/grHskxmDIY47SXnzxxe/jsFrXuYOFDh1PEknV/ba8RyosLMs+tjMTb34hJianjkhTqI6QrKFnFfY15KG7q0f2icSQIbqmpx4Y7I9aHQRPQcx+yBnBln2znBI+GyJi8jkVfJG5V215wQcJgLh35uMcP35MdpqADL3GepDESAlS9if1X+NTklBFDhPjKisLtBcYGM8GSgCES+rftn5myK1ZQDszpAXyv6sBmj43yJDIq3aA5n1VweV6Q4PDSpbwe16QLqgqAvnR2ZNKPvFvzhxrgi7FjphFrSXy7W2xuLBgxErWV8papT4qk9I05MeR6Me/SgGXEos1EEVupcBfxO8gaZB834QyQJ5ZO2QLyDrFBj6D3KC7SMpQecTjwxdB1yeWQj6D3TYs1M+GXkYfeKTAULx+N6dA77vf+XYsLL1TcMfAUFiZBwaHFUTOvpoRHPrMuXOyc9h6bDc95/3dnfG3f/UXUSyV4rs/+EmcvXApSgygbXGvLft67JsIdOYXnzWp2JDBa+jYNwIz8uTevahU9lRR4KDC0rWwtATATUHR3Nv5WJh7F7v7lZg4PhE0QUmA9vdicmxKjseLFzNiFME8p+pG6gXRAEwZ75oca0NB7CQoA9c03C1tAEqDaB8cLVErmwquk83Hod0nSMGYALFh5gc9N4eGnynqVen3UEqR5kcFuFlzmTITmgVjKAPKlr8Rcv7WDIUyuH1mQDhLVFCFAmPQEoVci9inlM3b2ZIx5RB7eKHLtJoBo4yKscZH1apw4yfXRwlycBBSlCfPgpJAKZhmmhlCwHP29B6qNw4a9yWAZA8RamiNgS3RJIcT4CoOfTjAqRLBAFBFMtxkFZIDta0MBL0tqjSIQtKUjmo4L3Ur40aQCg8834miTBn0tHa8n70TZhzqSiAZ62uSD9aPRnsWnGcly00FDwdCWNtKWQfFwQz9QpvKYsEUJUw8zubwsLHwc3MKbMmGwtpkIgOcPzeXg01F6SsI6u/NekfIqrg/CHIGZiBgZHD06Tu7du16nD59Mj7//DMFhZ1kqoeHlU3kWan+YADZg8X5eWUtBkdGNY+A/djZxeHulAP7fHoma3Qsaz8uXLyo4aUe3pbT0DRkDuNAloV5EtB/MnwUg0uzPvKNIhoeGfSkZZw2ceR7AC/7Y9rOvejp7VOlZ3J8Ip49n45LFy+qgkG/GrJBvwxZWxyERD1u5dylDCJVBGbYjI9NxtPp6Wg2cprfwB4x8A35Gx7olzNNVYvzgbImwO0oMgSyqiBHwapwy4Y8um+moX4/sranT5xU4ItMYsSAaeAQD42PxhpZ+9YsK1zx0DOcBjLr7Pny2oqyWvR04CgToACT5VpARjEIGC5nn01TmvpccPCAmFDBwulNGWpXQhjK6b4cfk6jrhMhhvegW9RLl12Xc5QcXVVGaMQFFpTpFSBG6E4y8IZz0FPBINqM/CRLDqSsOs4Z34HMoQvZ5zRwlO9BB3HOVa3LjDRwCaqI+UKLWP/u33sQ1SqVT9Z+P65euyIDx3cT4ONcy3FvhpqjYYVrZ7ifmHhqmovw63/6tSo3BM7IBRnQrV2C9QUTy9QbeiYSDh3tNlYffvK+cd/VmnoEqeTMv5tXVYcq4UGZZIirq8gCsoEhpdrmLK/1MfdHFhIdjU2Q46mKOpV/063yOWU4Ce4rDBPe9VDYRk5ztLap6B96UF4KUHFwGAaN7mL/29qcSU900SmYRW8lvew+BVNhH+k1TTxvk/1ATtAt6BlDeUjIMTcNUgTTYqfnFRw6m3yehn86WAOK5pEGXA+7ulsxPTi2pVTo0PXQVydOntL8tFVm6WQyxvoh6+4VMDoCm3Px4nmtK98luBsOa7Mp2UJ2EAn6NXBC6R0yDNGkAlwrZYtVMcz6zvg3+g/ZTDBSQ/4I9unf2pGOFruinMa6Ak50PmshOFpGnEAAvl/x/CHZR4C7orb32SZptLd/qEoXdoGemzQbBqePe+RZOVYmR5iUTX71+pUcdRyzBItyv6yTNMgJsscacV8MhgJKhe5ET1K1cPUrpzX4zre/HU+ePlI/8UA/SbumhiZ+8snH0dvfpbMHmgB7hp6KJvfUEh9//LHk6NXrl3IeqfTMzMxqzh1rxvcTLHV1WwfS64CNevbsuZ7t8qUres/i0pxsxL3795QU1WBLNe/PKzkHDfZ8Niz7xNSUkAI8B840uhz9Mzw06sCnkNe9Fovu+8OGUCEaGRkU/A4mLdYJZ5gMPrbevbp5scZRTbH9i1haXNGcm929A0HF2zvMwslcLr4XXch6YA+xzeyZgw96SoAkeiYfe49fw2c9s2z3qGqSgvDUc+mENwkG62P2nb89z6wimUxQVHwgEkDYH8nf9nYcJ/lG/8jwsFoBVIE/NDycfU9smPg/S8uLYo50IONZjfmWvHwRKmMTU+Ni2/V8OSBjHoLMyzq6EM2cKyRiW1OVJd23IbNcM0FmOZemZj8m3wD7t7K2prVJs4ES1JY1NfrA8Gf0SjofJqmwHUwJY53vfFuW0K9rbwgKSXzBoorqlB1mflNvT5w6dUYoo3v3kLmTsZ0NZz7Y3YmPP/lIcGfWtEUow5Z4++51TB6fMsSeZBvJWNpMmN1Ff2pbxN//x7+JQkcxvvejP1FFpw392epkE7ru+OlvgF56eXUG0IAZXChz55qRj2Y8f/goqof7cu7BEGKEcm1tce/+I2V8q+VqlPf24tW7uXjvw/e1Ub29nnB+bPJE9PcNxG/+8392BqPVZSzNv1GWnkZQZtuwMKmq4v4DYZIpj2eDjXC2XW63MnYjlaeA2xmw4LQxNEwDOo3rpKRaLMA8Yic+QdTSAeNnNkTcg5u2mQ2RSqIchDTQidIgzgICyWyDnr7eOKhWjljF6uWKGGBwZ+iHsKEqqxqDI6cKTZaVwIGioRknVtOcYS7KaGk5DDQbUm1AWDighmqQPSFosmFBWZk6lemyLWr+IqqH0pb3CeKmGUSm/2RP+H4UiWdgEMBVpTBd4THsp9TVI0NF8y5GgD3NhkEoeAN6MEimY2NNvS0JP07A4vk4xtgaLmZ6XvUe1BsxmuHVfX0cMdMoApHAQYKKGihCohtl31gLG1iMf6vnZmTBq/orOjokU8C9xICVUTQrGO0sSYHhJFB14RCz96xpa5v7LFgP/QwK6jHw4naQmWxt1phqAEUkO0SQAKwBQ9rb4wGRXJeqZk//oNhryG7QEEswhqM4PDwat2/fVnYVY8xzAHXDcfve939Ah5ZkmUCHqs/Zs2fi/oMHcfXKFRkV3xtzaoYydqOiDDAVOmQEZw88vQKljNEwyTlKmpI0PVk4C1RveJ4Ed1FpmQbLAQJyZu4wHNCVVwIWqkMvGBJXg8CBgaM7chLJVi4sMNjP+GiCSs4Pjr1oYTc3tZdc231fDfV5cM6X11Ylq/QT0LTI3gnSUizGg4cPhfcdZ1Ao+9rOkNY5nQ2yawgYTu7G1rqGolIB5L6dUR5Q8E3wg6wrwdBeUOYJ/UXyBRifyECY8J1hnlMmnT1ISQ9XlDljNqDJ2CWCBO4LcpC+gUGtaepLYz0JENBJyBDzCLhucnaVyVZ1x8xvyKWTCKYTRvelTHOqKicnO8FzUz8a1+W9nGWmr7e0wIDXrwnksIuxFv393fHeBze1HqzRBx98KBY/9mUQStrNLSVTOjqpXECXvSdDe+f2Xe0/wT9BNs4Y2X2Ch2bVFQobWCAO/bqP6zevijSFfSXQ3tncjSdPnsqJxGDjHNg5JtjpkDHnmZBH7IqoTWtVQWswrmRSCbzYEyeZCJRsJzjjfJbruVnfEGawxHZ82qVHtiCoIGOb0a2OjDGA0JPIIdZh3surmVmdG2DWwG5U5VEyzdAOMX5mQafmVI2OZOeV+/XZ5bypKg8S4muVA35GIMKeEWDp/VmWO2UyITVJEF/2nwTC2rZZodRTyewK/dzBz8jQsNAE3DP7yLU5Wx7T0C47TUKvVqUKYjiykAxg84ud+q5EY6zAoQHcJ68MLo3RtlsVMQYS/DqhQoWVAa8M0e0V1FmJuC3YHr2fPA/Xo2leYxZqQKXHpWtSo7QggFlfBZH21IlJOdJKYLR36N490NIN2fsHUCA7MEtwTffGwYrofjXsDrLBXtLni6O3vUmFl54s5v/s61yk5IIY8woFw4IGB6Oj4AoUiVC+R/ayjerCvIheIC9QNVaoiqYcPKBpJMKoWNFPg/w/efpMVNcEKkBEWUcxm9ZqshMESthHkCsEClxnYnJMVSHD20BQRDx9Ni2HnCCNmVVQhXOtxeUlJftICKHHGG8AEUGeQPj/I+49n+M8syzPJwFkIg28Bz0Jgl6UV1W1VFXqqtqY2ImN2T9yN2ZiOtps90xPb0+XVKoqeYky9J4ESHhvMxOZidz4nfNeSD3f9KU2FQqSQGa+7/uY+9x77rnnNlsCe/p6yBjm0xeff2EhIQBd5nvFwUr1oGZ11EMrajqwLaZyGVnzfLpwcdoqq0g6d3WJvsaeZ03jrEOTIgN09+59ZU9JLtcPmso+I3mN7Se7xtzgm3AvvLhO9HrjrKE2lX3BeQc1m30SgT6UOKuKsvcdjPF9aiqv+jQ3keUV4C0OOtkdzt+7d+8e+Xpk3vwd5TQ5PiEA7+yZs2nmxawCAdYEtgoxFNa4aMtk1oulVO4pp+XFZZ3b2CrRuvZdJqFMVXeX6K3sZ2wSFEtYO6pBVWnCgaSf+TxrMKi43L96Ji7RNJv6Z2SyXceJryIQLWPzvHj5QmOK72TJefp+0YS1qHEBmOTv+HecwYANQetlfsXk6OtzaUgm7iIW0dkzbsGQBUCMrcZczVQR7mgZ1KK2FCXc06fkf46PDGV+UyOdPn0m1STOdJDqrbpANq7H/7wAyQFUodJur62kD/7nf0/FciX96jf/IU1fvJxKvb2pkLfd4Hpnzr/yk4TUftKbdUcpJQId0FQVB+Xg3Hcq0KHg/eXME3OIX8yJqvTk+fNUxQnqKKhHBxJzCyur6fTZ01mzIZo6bqauXFd6/fU30s2bt0RxGxgckcNFKhSeO4Yy1FScug8aBkX0hzLivAcHmK7CWAFFydDZsgZITDbOJ4uQYrqXiwtaiOLDt1qpr6c37Wy5OJFFhYE3TcGHR0TIscmsuY7SjSWQo8kgh050hY5U+yKFnhSACSXfSL2lsoq1dCCpWWj5KGjjZ9yzUIu1NTlgVkWqKHvy+MljGXsWPQ4r18eIYmAYSxYMTqYKOQ8te6gUbRYkUQOBEy3JzqwhlRRnlpCCRRN+Q+O4vLyqBQjCYsUiy6LiKKDgEgEeSJ+QlQpItNP6cgiRj1zflPMj40PBXabI5v4KVgZivMiWqGHp1maaPj8tatMeggwqWK8piIVaxpiAKkP/IxDGIZD04rZrFrq7u0Q9CfoWvGA6MOMwYtzpPs5BwL+pG5G8aob8a3OOjymYYszv3r2tjcw9xpyoe3giG9ByQWehO1Md6xGNEKTtsN0U0g/dZrB/UJv+ww8/lPHHgQbJhNZAJub1164rsGXemEsyRMeO0RNhTjQG1t+xY5Optw+jZCqPZbg5uDEgp3WYQbHj3ra2NoTksXZVV4YKlwqYLRjhwmtTtOxIlyzdLo43DqblXaNGgD3L3ISjFBlTvoPxBvljjHkP4ggEOoSuoJGsP9DCFzMvNYfQAzWWAAAgAElEQVS5nKljrDHksbUmWtBXnIXl8KEWhHtyl/sBiZLwdygsgULRhZ57fDH3Ml25fj0tv3wpGiyOOHPDuGB46fNDfxgkTHWIqoHsporOyS55rfoAVwO5Lve+wrgLgeroyNTZjHoRKDH2BMgSipBKViCDvBe1NAJ7KBE1OeBk4wj4aY7GgS2KrIpJnZ0A2bNKHPdo0IXPWwoYhTWysC6OxyHnMA56AjYBpJN9E30seE80Yw2HwPx3qxoR6EjQpAl4Qs8P6FcOpqDVQGUl08g4EaCSMeR+N1GUyygNz2efKhg4f/6ibMbnn36m+8T5p25Nnd9R7JKCkPeOsqUoAuW79PcLl86rTxPrm0zZ/s5++vjPH6sR49zCvOxE1Nvw7JEpD2Uj7AfOVdCjmLdTp1B7sjoUvXwYB/YGiHE4voEgsn6wBzhPjBn7ivuSUAjASqmUhkeHND4WS2moE/2KFLawWQNpa8fBMY4HttR2pSRJaIK4OMhD6pg6Qurv5IRlzgT3EwwA9hJOFk4363Z2ZlZzRTNBqGfcZz5Pxsa1nM7itVMHzQibTb2H/kKMAffB2bO9sZl6MsDm7t07cvADHRZVSpLVBB2rsnXhFEKnZazJXLCOueeZ2RmpxTFmkxMnBNKpBkoUlv3UXSodgXBQXqHqYHcCvKjXTVlG5pix5roBlvA8m5sW83DjWTeVLhYKuj796lBwYt+s09+k2wIb21te/4BYtXpT90czbOaM9Y6NMh3X0uOAhqpd6C6kd//qXdWOcJ/QcZD/jcAp6NMqUKcRa63mQv/TJxQYYU+4d8YLmw69ENsDxYrz3QIq3emdn70jhUz2Qsod6nzAtjNvX33xtVgmAKHYFcQ+Hjy4L8dZgjwb9JhpW/0zJTWj5n6spkmrhlL64x//KLl1Z+Uuyx69eDGTrl67rs8TfGAXqYGDErW4tJyGRkZ0T2dOHRcz41//9f/VWQ91GlCxUrZfQk0uirmosVZrUCYJxnyvKCsSyPDcOOcSKqCuGDnwzk7tI0BUzrDPPvs8ra0gLoI/4ibefb0VnXu8j0Xo7IvBROwN6wanFxEAzs/wsQiOcZKZW4RrzARx/Zv3vWWSCdD4rlATs/8CMG7wlmw4LQrYu9gfgkLGjaACnwKqtDL7qlszUBNBk9oP5HJihOBfnTh5In1/87t07szUUZZI58y4ewLiB1Tr+/IJjh8/KZt0/MRJgZtxjtIwtdEiaKT/jZvkXrt2TfadHkz4UBagcaNk9gfCTPi8+MkS9UK1NyvnYC+rV1ImRKDMm85UAmGrrgX4w3faLtbTmdNnsgam/UclHVDlyNihmMe1ANxQTAYMxYfiTOe8ZBxhpdDTkfvoLdMslF5I9H7bSsP9NCrfUEE/TBr8N2qLmQOop5wHAMH9vZX0P//5H1Kx0qNA5+z5C2lk3M2rA5T9i2R0FpYeKqMT1LVcu5WKnbk0++RpWl2ad8Frq63JohHZ3CLqTgX1z3j25Gna3ttXMEKxHJtEPXWuXJfhuHP7bpqbn0/1g5aMxVEhVdb8CIQI5x+OY9aaQoscp5pBgMoh+sEx+qlsarMQdbMwQtYVSpEKjfnZgfscYEDZqMU8dLhON96SvKLFBOKApSiR7+GwswH1+5zyN4efCYfniLFkISsIoiN5vwvecILoBl7PaEXdZevXR3pV+vdZEaczCPlUOyDbYwTA6mbDWrCqR5HjtJohngQZLtRT1iozyIE+k6WQHGlGs2Ozf3Pj63T1GvUjd7VgpRWvBp9uqoVBYgG7+LiuA0E1N1nhb4yfFaUokEbdZy+NjyJzTToVulr1SGEoEF47XGTafLDBP0YmxLS2rjQ2MpZWV5Y1LihnRSMzIXgybHB6u/Tc/s6DdJiakkONjU7KdX5+UfNN9oP30LuJ+6QxLegdh12ocLFmCAJnnj9Pp06fyVLLNE2zGg9oLUYZVTTS+hhuBB14du6PfghjYyMyAvyb5CDOLuvBTTK7VEvFIYVzQeElaEc0op2auqBgp5hlLylQBc35xbs/V5aS6xiNqeiQIEhD9po9h9zpUTE1CnwYfShLXZ16HrJFQmsztagIVHke5tI0yB6tWfYlP2NfhHGVwwz1QzVSFvgw+ODGkKxrFepT08PeodvyYTt9+vEXaX5uQQafDBBrErq8UK/M+WE94qzzXCCa0UiVbKfU88o0xhtS93ruBwR9nozk1SupnM/LKTx+4riyP9gNqQY2mqIp0S8LWgVIl5VroM+lIzlknsGUs6L+J5Ahhc7zgcoTsIVSFn/yfyhpBb2Uz+EM/diB5WAFjKDnAN/PPXHw8P2L8ws+jFtJtC72Ac2TeQ5QU5BM7JYEHLIas4oECUDqDTJgxxhn7AtOMjaIfRu1OaLTcUBn1Fp+zt6UOl0pr32DGuDrr7+VdTRvpNfeeNVF5PTDGRlN9+7dVYAO+szfp6bOp83tdWUw2VfYWgqjCdwJBljXrP+9vaypcAMpXIueYNc2NtZkm6emz2bObk7PXClV1JsJHjbcCOp7jN6ZVsO6pOYEUCMyIzw3cxTiFGQ3WO9WoAOksqPDe4LuFyCVlJnoR5HJlZPVEB9dtUQR1LrRJIEKwaAoROtucMj6qVL/WTTLAIcnsn2xltg7BFsQAZmDAJNwYt00sF8BdzjV1BWSPQhKDY6RM7QeCwJP6tKwQZw/XAewkUCH52G/tWoUUvv84N846fD5cSy4TtBY+b7g1LuIHHlkn6GMSb6LddStDArrAedOWZFMMKe6b/XUsMXYJaiq/IzvZR54dmyIMlSS+YbeCe28pqDYQkGwHkxVZX+EspwEaaArZTK3Fy5Oic7I91EYDiiCjcCrgmIVvZDcBNZnL+cijjFzznVw0KxsauqsM9Nboo2h1AnQsLm7l4b6+sVwQO2MMYl74OykifTw0Ihos5xtPBdr+9KVS+nB/ftuZD0A5RlQqaTAC4Ef7Ck9cAB2sB23bt1O9WpDFC/sOKCHGrseHKhfFTabJs3uz3Qy3b59O/3ud79ThoTvHRoZ0NijUqt+daWKqEAAfex5Gq4jkEAmGecZVsGjx4913pH9xqF//bVrmuvbt+6kP/3pT6Kvck739Q7Kb2p3uv55a4u635bOmbm5F5pXArqFxTkJmwBMzs0jjkGmY1tMiP5ey3CTpb5/72F6MftCGR1qlgI0ZX6C0RFZPNYGgABr38X7BqKjVg9wgt9zhsdeZq7lP0BTzmjnzly4JgtgUVkV9etxO4YAY51NL2TKm661FrCd1Vmybjq7OyWDjC3Hl2HPst64d56Z7yC7y9jxPnrlARCXu8020nk73C/aO++3n+fsp+miUKwp2G8a1G4gfkPt8JrB+6w/Hc+HfQ8hASuh7cvX4e+IfrH3uWfGj6BOYgFZOYdBXQJA6qxhdBTE7mBNYEsBLQieVHfV57OYeeN8UqAJ4F3dUwYJQSLmhgCR6z17/kzPxjWR/udnk+Oj6dwUDe1nBVhPjo4r80jNLPaWGj+us7O1qX6GjCeBVGeulf75//m7lOvsSu//7n9PZ86dT/3Dw1KfDZ/l2F+kj87yI/wXReipoyt1U0DWbqWnDx6ml7NPZWBIcdN3hc63z2ehXBndn5uZTa3UofRWpaecdTm3qkh3vpRu376rAuf9qosuORwIDhhAFg2T5oJeHDIr5sjxQqtc6V83eSMLAc1HWvvdqBoZ4eE9pNzhGxJ5chhKKpX/2jmlxAlqXC/gFCobzcjUUCZNW/pRKtz1LNwrRi6KIEnnSwmHorSqlUvK/XT3xgHeTAd7VW0mcaYzyhETzabhxYYMlBFjUW+Q1SA1WJPhIm2v3hbZ90OhwzERGilHbMWNOzs7FHHjXKnnhGoYaqovUW+NonnpRN2oZqjpFkhBj1OrHHJ8DsTWznh0qvdhwj1HYS3Pq6ZZdXolICjQVlqde9XBLAeiRwcMQQJULaligZDSD6CHRliumQJtnieTRwM5ccVBMml4aVofiAyoKZsF40dgwbxvbVt57KOPPkqvv/amnFlz2emQvq/u79deeUVIBAgzdBvoSqByEn/Id6TOfIe+XwiCRBi8nkzjo/EkKPWeaEfx7MwDtUUcVjjbXJNMpPs8uK8Levtao8iXNlriuuIM7+7RVI4asYo6p4McP3n8KP3Vu++mcsW8ZN4nfXtoNijaZRLodF4mQwcCbHS0rWCHecBx43qsYShIIN6MEdkInEb2FVmToElqj6CUtU4Hc7p4Exy4HwsGmHWk4IVaBTUi7EqHyF7u11KNfZfaCsqkQPfocXrnnZ+lP3/853TxwtX0d3/793LK3FQ2o+SIYugx5Xn4OXLe0QuEQwtUBzRTHeb3vbYViE2Mqz9PZ3chlbvoF0XfgJoKbFnrqMCAxIEaFXvKaWNt84hmiDPFoa5eNlnHew4IDD1rWCitMmCIV7heRXaGzGlGSeU9BJwAHwFS8N7IkHIohRgC2V3mJXqbMCdS5ZMjngkN0Ki4YtoNa45rWRikS8iw+kJJsc6HdNRBcE0VhGYoqA8byxWzL1iDZPWgzMkB6yQ7TcYMWuWAKIbMS9TooDSIbSSouXLlanr86KHmY3pqSlk66nZ2q86Y0teJhqkEKo06hzTPQq1ch2rSOKipKcFu4Mwx98XeUnrjjTdSR7spNUBAIWhnveW+9Df/9W9EpevoyqtmkP3EnPqAZ22b1kLmLJp3AswwFswH9Uz8afDEtT3MB/+zZrTHMrU9scWzrApjHmOoNZ3RnYaGLFSirFPVWfsqjvDQkOwGggtRT2XBHJyIluYHZ5DvCRVOri+HHmlqUVeQM0YgoKlAGP4+7+U8EFpL5kf2tSVVNNWg0XeGTNL2tuwPwADZkaX1JWX4xVQYGZW9ZtXikJw8flz2HIEUzji+g/OKMw47g803yIDwi+sX1HCXPksaK8ugs2KZK9amuPwV95+CtsQ9cQ0afrqmwhQiAnaEQ7Aj3BvZyOjRgpNEhpNXBCSMA3ue7+Vs2t7akfTslatXU18f2XDOqd507949CRdxVM4vIhtPcThBk1ULQ4qYfeb6B9Po+BP7jOor48ve4z39/b0aExgLyxubOo9QiBqiVjTrVSYq2kEjtXKI/HAOoRpGRkwjnUbGRiQ/f/bcWWUaGLPXXntNQCgZ9oHBvoxymBdFkzMQ8Oe7725qn4JsA7jxd+SrUXSDXvvRH/6oDC6CAdCsrr1yRQENImP4I/QyQ4QFStiZM6f0PQJ5Dg80TjBlGLNnz54nBDtYG8wdNXrvvP2GfCkoQVznzp173r8d+dSACoaUrmiWZJNB0wG2CFK9VqixfOdnb6UbX3+dJo+dkPKlKYjHRR3GKYaOuLO7l2aezYqOt7ICSN0loRD2JWspgIHwuSSQkJ2hCrSouR0YEAgbvlkEENhYtQV4+TKjszZll7HZPwBw7snHecC6w0biY+LrhK2w32haJn+n1xtziL1p4bF2WPkwxAtYt4wF+5xAkxotGASRoaWO5/DAtHxAuY4uUxPxC7FrBIQhkuXsLJJeFtBhsyHSw1oOu8cPuRd8AAPnTalVUmP49NkzZaCLZfctc4DnWlPmG+BHNWeHBP/OaAUw45IBn7/4OAbDnDnCJwPg5sVZxfURe4JhQjCmtiPFUpo8fiw9fvhQwBy+B02QOWvOnz2j8hGAGnwymtaj+Ed/rt6B3nT54iWxNOgxBWXOAlsrqXlQTX/+6APRLN97/3fp9NmpNDQ2piwu48F4HT996Sex0X7Sm4O6hupaBDqornV1pNR52EqLsy/SytKcHe2VNdEYFpaX0mEiCu1OzcZhWnjxIq1v76hew2m3VfG2SQNeunhV2YSP/vCnVKr4wTlkA4ViUUag49qKkOB0kW9kX+wEUNDvBmoYLswRixJVC0ll0jQul4RCwdtlQjlk200HG9G5mQXg65gPH6pJEVCQbtdilqKYm6IRpSpwypqP6p5BpQcGlK3C+a8h29loWoCAjZlLcriNOHQoVcgi4Hq1A6RLu5TF4GBBKYxsSzTUU+M5+QFtUboktCBakNOtOGPVGqonSc47wQJZAxSY2PgYCShbHAJk6YKOw33w3Rj1uEZwzHlWXlyLeXSRnHvRsLAxAhjeXtHJcH4K2gAEnjwTDgINi02PcPapUMwLNcKgEAweNlzzA50NhRa+B6cIZ4A5wQCSkYuAa+rcVFrfpFgO/BnlFCMAZLCgBUAZYNOz+QMpYgyQ+TxzhlqN5TQ6iuRhUvBAtktZq0708edE0WDsyDzR4EyFgxUQnGc6RFm7IBg45JvrG6IrzczOpvPTF3TQYNgGMk7ymByhVmrnTLvjOjzH5PhxzT8d7AnaWDuggRLIyOSlcQxcyOmCYu8Py0Kz5vgZhjkcNsYbpwUaGocCcyZ0i47EZJ42OfThXRfkMMUhQvCIuHEEeBivaHBHxkPrOpN/Z10gc4uDihEmQMUoE/TcvH0vzcy8SOWi6Z88N/NuGlem/sXzyRC7Uzr3zrPsQDk4TOL3wpOmjozn5Pc1KDyduTQxNOSM7cGBqBqqIQOZLpUSgeDnX32hTAF7NurtLNvsHiWMN/1ugqYIpYcxiN4KgaxxAHIAMx7cI3sepztqf3C+lVUuleTYw82H5sM48XMCJxwu700LliwvreoQV7a5o60gjbFUXzQoHXX6KbgZJgNRpNFjh3t8MQYRIEYA/OP9ye84uHiuaGoJfUfB+Ai9xdzbDIeKgzefz6kGAOeDub544WL6/qYdMahrfoau1DfYm7779tv05lvv6PMEcmurIIEOHi9emE4vX86Y6tJqK3CWqlhnTv2IoA5Ojg8f0ZcISqHv/P3f/r1sDWj0j+miUWvIeuCZY++Kx7+2JgqbRVPsGPA+MrM8d4i/ROE/n49gxrU2DgJZ6wBSQefle2o1g1uMIepW/ElzbNYRTltnwS0AooYtgC3WDog5NsSNGi2FzVpjPUSQGvehc3DdTfuCRgK9Jc4C6D9RkwhTQrx2skjqvZFSsaekDBjPXcjRPyiAuHoaGqBbfd2F81kAwvXdM2Vf5wx1dDhAXB87r/WWy8nRUTYs5eQcA05RHM/eYZ6pSwHl5ZyXCl11P6MC21m0apxpqaY8O0MGqMY+R/iGAnWk3AG2+Ay2Te0pYMUnUOEJBRQUr1+4cC7duX1P/+a+6ASPX6HaizrtD8hMmUXB7/k5863slrJWFsph/3D/nHWMyfVXrqourH3YTDlAJRpgk41HuGJ7R+dJCSpTvpC2qvTHgTURYj3UtHao2Nz+gWtw1PR6fze98eYbErXhXuyA0hB0K31z41vRjqn94v7wU7BNNG9E+vratasCk27duqNaOMYeIBN7PTo6rHMG0YDf//7fdI6TtWDMzp+fThcvTae9/V1Re1cWlqWQyhrDZjPO2JiufC5NToxoL7JvydD98Y9/lgJXrWowYWxyTEqGJ06eOmqey/lJLxkyApOTiBjNSXgH2XOCT16RGQc0A/RQ+z+o0asb8hF4Ls42sl3RyNk0T++/AAmgxRI4up2F/SLqYxhf1CAlnpAJX7B2ERmCfsw8O2v0gwQ9/oCaRBcKWmMAcqwD/n5Qr+psBygB9GAfH6h/EKB6NVX6aC2A6t62hFPwJ2iDgIgJdpjnfTn3QiJOQTHW3m66d5NYPSODspP4D8oSwXD6EYWcekJEjqh9wx65ySxBgn0DzhhlpQ9bBjJhJRySrT8U64Cs4vLKmt5HUKcMLqCfSgislGgGjGsSsXtkk9iPZIq5BueclNhQVNwzvZ29qCxlP32EeiXjzrzKFmbCVPjaZADDhxk/NqEg6PXr19P4xKjqV7mPRrWaRkYn0p8//VgMovNTZ3WW1vb30vjYqFhZlJbsbG+kP/z+X1J3qZLee/9/SxcuXUk9NE3NanTYnyfOXv5JsctPenMEOovLjyQvLeqaelhCXetM33/zdUpNCqBwEkCq99NerabOwRTDryyvppfPZ1IXTf1o8rW7IxUeCtsOm800de5CevzokSQi1zd2joIKFiHUHxxJFgADqoK/ptUvRGWRg2Yjw0Ra2cJZnChWZANYKcncxhbCO0KlnEUZ6BtQTx5+ZmfR3e2FEjashqQmg6TncQb6+4VIR0qUtHjUBDmdioSlHSwcr+pB3f0XyFB05dVMTigxikQZDYwFybW1GKlLUu+MvA4kOVddeWVMxscndcCQ1bGkrTMsHMwYgR8X9knK86DuJoQlZ3vcoNQFaBgAN3O0nDR0GZxrHCXeo+xSdzHV6nDVXdzG/9KZF2XHSnKtBgk+KI005oKzX5F08sTEmPpuLK+sK6WKYcTAk8qFBuesgptxotTCJmSedzY3FfTAG2YuCEBE5djeEZWCuYErCtJIdobDYnsHusiIUuzwhSfGjumzOBiXL1+SMgicZuaSgASak5qKLi6b8lFGoCJJ+AFuOAYazjKHegTQ5R5TLbY2doTGIrXMeiJVj6Go7u2pURdoMAHe5jYZmy7Vm4DmEKitLS9LFc2FvqTMOTDzMhAnjp1SZ3p1YaYPz+6OAljmCmNn9TwjPtTuEKjwzBx0UjlD8e3ACjaBYnOg4FALwSoS9Mxp/dL0jYMEChTfLYQ65XQA4awh/GCFN68viX+QVQT1hW6ZZXfInPQNkfFUd60jB4f7mV8EcS6mb779Tj0VGEupCFIs3l2SkQQxCjSetc8eJUsFOq5AmvR+sZju3rmj+eKg3ZQYSFkFwnyeIMdr3aIavBbmX6ZT56bSztbukaob61bzwR5F9RBOPU02s4CSOcFJxt5YAtUZLgMtnUJYHdiuZ3ujO+so72xbpNcZq6DtYIeMJrsJckjtQuXzwdeZ8iUfLKLP0eOE+ct1yZYyl+VSUc/K36XcKFVIZ77l7KH0kzlUUft2+cqVdOvmTe0VO8CIDjBGVamMkfEkYAZhxmmvH+ynd997T9k+3g9VEId6sLdfgAP2ZmdvK12+clXUtZcvZtP83GIm6Z2U1UFgJpcczPb1049ix73LCnk1fbx65Wo6fZLCczcQ5P6XF5bVkwrRCuaB4m9TU6Bl+d4pIlb/lKPGsKZBEYgxNwQjskOtpq4nYYj9qtYRcx4ZIQAHRFmYg6DO8HnmwdRQ97vgHNNY1ZEmt4w0DS4dBB2kQokaBVopuK8F98j3xRoIKqOzwIAiRlOxXTQWVD1HJk5BYCznIWMsmLIGgMX5lvUSqlRE+fL6tVoa+2hzzzRLaFY9sstuCE32EdoVjhDjxt4mK0v2GgnpEBngOlBog/KoLvGSUTd4QpZFjImsbx7fsQp9PGskac5/TRku1iN9sXDimA/2GGADlC8CHM4l1cRVKmlxafFIMpZAjzMHO83ccS+cfYP9A0b3C51p5snD1DdEsLig/d7TO6BzhCylMv5N5LdZ34NHcuoEsGpWmPWhi6CV7IQp6d7bOIDUrWxLjRQqdEsNuBfnF+VjINstYG93R7YP/4JnY3zYNzT7xJYsLs5rHZw7ezbNvphRL61XX7uu8XCt657u7dnT56ppxAdivgBFQPyfPX0im/7Gm6/JGX769JlqgpahKXcZZXeTyhNiZXzyyWcSpJBamLLYFhp49fVrshM0B6W5N3UrACfjE5NiVsCemDp7Un4E+2txYUlANO09yDRpDXe4Dgz74ODBIBPzaBDVPk4EeACqzA2+HnM3MjosdoT9KzfZJsvEEZHv6tBZ19Nj2jnrPrKipja6hou9iMobNpP54r6wy1pHUI6zJsr4NtQNOnvrulvOQ8YdehU+AvshBGJYDz8AtO59yHMGpaqnDFhtILZ/qF/KqIwvZzHrHbvAXuY+tFYbNQG3BIIRhG2ubabJY8cUyBcr0doDAA/7YQl01m2AAIhaMH+yI03XLQWDIdYv9hpfR6BPJmIDtZjAfHzimMQSqMmVf5LV6gWNjzEkG0eAg49AYMi1eS58F5hOEcBz/mH38XMlSz88IpYI5wK+MN/JPkdRtlYnU7eiwJXxyRd99k6fm9J5gj+ID5GazYSYCg3s8YOpNasi/tHbm/rUpJ2eP9uiHX/yxw9SrjOf3v3Vb9KVV15N5b4+1W+yTlhvfxF56cXFR20hPVlzTVCKro5cenj/Xtoi9aSsiA9nGk+RVm3noANtSd4QXjqNsN548y3J1UFh4/DBYDAZd+7eTZtb1dTZVUj1Zl1SzPBcxXNfXdagc0B0osqSHfIYdhYlBxYHCaiBFEFAbjJHgp4RMvYZzQPj5uwJnXSLR7UeLmg1TxsnW8ojWXYJ5w/jGjU6O1UHOkTBUtKhIK7iwn6KzWlahaoMxfQOfIJ6514bLBhSy5bcbR+hvUZ53GOEQwinB4c0mj3yO8bLNRW1lO+wwlxQbAiscA4j/YqB5r28gjbBBuWenQU4FNrDIsbg8D3x4v0Yrn0pcFnWWxQMEEDp4ztghK+OEUS5iGwBKiIYfJxSikrLPaV059ZdUyhah+q9gXHA2cOpKKsztgvkMRjHThxTIR6oBVkyjKtQGhDFdltZuKBU8QyM5dryiowVzjwBsp0NS/VyH3u1qsad9D+vPZpt9fQdFTFiLGk6SmEvY0yND8EQa8gHorNKBEtBlcRg+iCzpDjoD04UjjDoA0IUcKgxUhxo9JnZ2HEKv16tHfVQYg1xuBJI79X30rETJ9yB+KAhx4R54fvFhd7aTKWK60WEZJFZzXf90Gk5JdHMGAeeI2hp0B/9PBjVQ6kORnYueNJ8jjlS3VnqyOTEM6pahpYZTOiQUo8yJarRcSDmDujugcALegyG7tnTGf0blFBF8e122q/RGd31A2S3+Az7h55N4raPjev5ecE3xwmmpo81CJWKdUNBLUgdgY4caoI2iRK4X8KmBEa6lNlkXjjYtabrddG6lpeoIXTvAKhe3BtrMBxV7ArGmv2C7eC5uWcCINYWTg+0GWUl4R4jZT88eoSoMeZkTKLnluggRzQ4o52gZgRBwTXnvnEQwl6IVlRE3e4gK7LnnnE6HBihyKMAACAASURBVExFtiUEUyzMYVlfPsv4qvC1hx5gjCcd2xE0qerA53fYtv7B3jQ40KdxwzF/9JC+NeXU30u9A721DlNvf4+QdGh1CMdwYEdAx9NgZ+CCsy55TpoJd3QUdDDmOg7TK9dxwnaUVWCd8F1Lc4vps0+/VFf4fKFLgigGi6xkp8zLpu0lAXutmknUk93DqUfOftcorjJinR3/jt/P8xGshFKWmv4NWgVQmfFmU9l+AkPVqiFPvOUaGdtV12A6S2/lOynCFQsKlHkfv1O2OtsbEiZYtaR6ZDVEy+q2BLS+qwUlznVl2FjuMYqvAx02kJc/EiiwBLmBJuaZtclasOCCFUqlPiVRhYp7hmW9fnBK6G9CUCQGwt5uqu3spImxyaNiefYA18B+SuI2daV9NTZ25gy75nPQwSPrhzOK4kiottzLsWMn04cffqRA81e//qWouLvVuhwjHHHW5P6OQUQcRlFIpbCHep2ReGru5GCr8Wh3Gh7qS3MvF0RbZY/NPid4slgHaxB6W4h4sHZYBw6ALAPdpiu86M/OGisbXoeeDpV6JXUrA4EddfCCk0omHxSbMYB2RYAc4JGAmRYBpANUxhRwqtaoCZi8du2KVLvUlFVCDVBKNyWWQJbm2MQJqaYROEo0RtR0aio71IMLdJ919ujhQwWWz588S2fOnBNYgS/BM6uYv92ps77eqAq44nMT46M6b2dmZo/8BoJJslKxFs+ePZ+OHXfNsVs+dKa7d+6l2edzKdeRT0vLqwIfGXvegw3FTupZsywB64HxjzMJv8sUSNNwyUJxXo6P2x7CUmFPkJlkDoLea1qhSxC26W9WLmsdBcCEf8JZgw+UCbU625gpVTIXBkjxPSyywfzXEZ/oMpWSNQNAqEypMF3/vN1h3ysCgwCe+E4X81stN3ynACSsLoh/xl7C16hngIefhe8hi4tNCACEnxH4UDdH8b1sM/d5cKCssoDd7P1cXz5BJoTQQYY/E89hfXPWbW7sHKmvbe9Z3ZAzijYKqt0RZd+2kqysGgD/SJ5ePtPa2pESaL5c0LnTp9INZ4Xw3chiMRYIHkSdOt8n4LWCwMZLN3NHyGsYAGIr/fX777s+sI66cm9ampvTvQ2OjuhsIRv5y1++nxbn59Lbb72p+jV8vN2dzfQv//QPqavQnX75/u/S9KWrzuigcNiRl9jTidN/AXnppaXHbaP/dFAG2QAB6kz3795J6/S3kN6+uc6kCKtKd9Hldj1trG+l+fklbSxSX2xKEG0GlU2DoX7y9ElaWd1O9YYloovK6BDUoN+NA9CURCIBlVKWGeIfRak4225C1jxC3Pg7PNPQ1hdavQrNxehpOHtR5MniVTd1ZD6lSORrCcXu8IHHQqy3DhSE4OjpOyj4zBwU04p4P6IAfMbKFtwbEo3RrZ0CdRv0PR0uLOCguoB6Wu3M2SLuj4NTfRaUBaLOBEWVYWehRI3Z0+HP99nxcI+GcIrYnD60LLvNZsNpI3WIk+0D09xsXpEV2xSa4euSSiYAAU3jxRw0D13TlAfBlJNTU+qZoIiGg8Mj3rR37tzJ0sT7qssinQ1qt1dDHtkOBc/3xltvCgVHNe34seMyuqBIkmRsHBzJEWMY2NQ4DJ9//LGCGAzC8WPHFBAoCN7YTOenp9Pm9qYyPYEMDdMsbcnrAESRNbi8sihnmHuI7r1Q6GyUA2lxYSBzEYW/EgJQT498WllGnamhNP/Q0KjGkMLv69df1fcg0avDNqsjMHJbSAsvXsoB3NzbEq2Sw4X+TgTiMYfcq5rc5uxkMCdQalRUzJxkwXQ0f41ANIQFmD/t346cDhScQL4n+M+RHdDeJsjIaCSs0R9TfzCCOLs8B5k6AQNqeFkR/xmHC8oFYw3SBz0CpxWkN+phSLfLKS92S9r6oOHiSZBLDCQF+GsrK7pP0v5cI1B4nvvm99+nbagNGeUTOVapuAwOic7DM4P8cl84q8xP1PoF/5nvo7Hd3q6RXyt8ObvJ353SZ6/586xhQJxo5MkBQAaRLABBHnsA8IExNernficIYQSdJmyVnDEogtREcF1lJqj9oqaA/h8O7vW5rFkczpyoAJmIRBxcQWPEacI5hH7Guo9aK2ynpJ+r+5kDsikaDt8Nwod9onYLh5FrQTMFIQRJG+zvV10b2bSSMpq51NXRpcJb9j7IK3uFtcDzI5rAPlCg3sBWo0hWTCOjg+nkqRNpbGxI92+6bj7dvnk73fjqOwWwIILY6QBteJ8dettdnhMp+sgAOtvbkQrqt2E6CcAOnwcgIeNpO+bMOd9BhrsLYIZmzru7ks8OoEwZejj+OddC2YZ3uYkutY+N9lHAbZU00zEdtDljwR61jVnT33kFFWSQLt9Zkf6k+mu8UP0lWRccQxB+ZfT2CZjdiI/MAH9ajdH0Hjf8pODYjbRNzXKdCoANc899My+seQF/gB/qVYbozJqz4pPjIFXp2ivX9J3Lywu6H5xxnGq1eOi0mAqfZX3yee5P7mIHvWa606mTx9PkMdSeNtL09OX0ycefK3P1n/7P/5S++eaGHGcUJaGsQZlq1uuaZ144YxblMSVbtbF7uwI9+H7J9a+tpDNnz8ku0wwa8FA9s1BPbPwg987Y6bkQJNracs0ddX2T42lpfTUNDgy70WvVSmrMmcBC9fJoq9gdZgLP+ujhI4FRxQJ2kkyxGSX+zJ7U4LBJkUFkD1UPAH7onUedUimdJGgZGtL/ZKxQDSUAGegb1NmHCIXhDguTQF1DEEcNOMmil8vpk4//LEoZKoahQGhRJQLcuvwj9iznBGvh+Ilj8p0IvFDCVOYTkChrrg2LAmo3tUP4b9iIp8+ep8H+4fR//1//OZWKlbSP+t/YmLJU9LshI4XPJQpV6zCrmz0QoKa+Rlk2RSIRAG0ADlmbDrKSFgkhK1wRSBWCAJEl8plraq/EgjJpZdYG4yAWTybAIcCgglJmsG4cuPJcON5HdpQgJ6vrdUbbLTwIprAH7E1qcIJKDI3famQWu4h6NuYTAC2YGwCYblPgWkQCnQi2fD5UMyGqAa1x6GEhciOlRsSCyKjTaqK/X8+7oGwY9pnAkTXhWk6yNRemLwiURdiFz7PmWdu9PQ7a1bNNAgQIIFSzPlXbRwBY2E32RgT5jDXXgnnDHscXabRbqR+acetQzAuvbWruqXc0DRUfVZS6vGmyEyNjEssgmNXayLUE6MKY4SyiZpneOedPn3MPv0pZfhHzjtBGMV/QZwEY6Im2vbWe/ulv/2uiEO3dX/8mTV+8qhod+Z4Sqzn8/yfQQbGFjM6De3fT+tKiFhMvOzVbaYemlziIzbZ6F5C+BCWMbr4Yagx8KK6AeKxvbqd9pFclf+mNxQZGthKDDbpoZKOoRSopTaW93ME8PqPagwIHrhEL/o1xZHKpr8Fgx6GjqJci7i0KxYKq4iAk6HJM7OLi8lFwtFvfE0/ZxriZWsjAZlr+ccBgvLl/FpmzC25iRXE9Cwdj51QtaGFDRcJsJBaTjYaLWnHg3CTV6ma8l/F1AfUPTUvDuPDzUJTi78HTZ+GCUPCMTr37sI6gkcWIEWKT4cxzbyqOzTmgYXOrPmF3J3XmzD0Wkr9NX4RiqpSKqXkAT/RAjgb1GuOjowrYGO9nz2azfiZ7CnQcUOFY4FBEw8ZO8ZBJ8ZhWNKbsDqgwgSROfWRbCHwYY8aG4lUh+QdGvjF+0HIwRhwIIL040KiGAPzs7eyKCufmiu4YjkgAxhZOKoeNDG8Z590FxByS6qFUqcihJu2LM8VnMXaMG5sWRRNQJA4I5gqK26mTZ1O5Ukpd3Ti+jVQqML8OyhnrO99/n9752c/V5K/S36viZw577k8UQ4IC6JCZo6aAWNkZy1LqgFAPh0OpCupgQKBgn54IXnsEqQRl6nfQ474DUcDOvxkP5lQ0CTUu+6GXjIriRWvxvgsEmz8JNFkfrvlCyntXe/bps8fp2OQJretvvv5Wz8JexDjSX4vPRt0Rc3z85HHxyXG66TkEfQlggnvivRhR9v/09LQKeMnkEFTDfWd+QLG1tru60urymg46HJ0I7MPJU8CY7atcp0UcJMPcZd4/WRbGxgEcQYrRXJx9dYCeeX7UqJO1LVGTjEIUiCX3bnvEAePsleurjOiD4nPI2KHGWXYzyJAr5pmFdmeKf4FSR3ADiICcuutDXLcoWueOC0qdyfghO0vtF5RB1u3zZ7MKrnkP4wX3H7oJhcKcsSD7VnbLp0vTFxPyxKwNDrLf/e4/SP2KHjrYcdYFH8KxwkbS5HivaqBlfxdH3M1g+/or6Te/eT/Nz8+mweGhNDGGVG4xffTBR3Ksqe1Ehh6gRp8FrFEWxUFAZK1VtwLdLJluyTjtbG4dnQMIfkTvDWy6s3BWtlTgiMra3rYcUlDOof4BXYs9AtrIviuUDLxZFtdF6DhBQS8M6lKcNYFAR20ADk4U9EchM2sKBUF+zhrYr7uZn+R5u6BbG3iKomeCUvZSILisf+w4n4+xwDln/pxt8p6MzFY/NTr7VTCNrNeI61tYE1Jl3N9RkIFjzbrhXHSvmbpksnGkCXAP2xbHiSCbQDHqUNm7A/1kBbfTe7/8hfYizRMfP3qmQAdRlRs3vkzrm7uq4+D5aDBN/Q2iL9yL0PSeShbQmpaH/eWMZ9+ydtZXocCXdZ+cM2RHQthBgEvDUubcF32dcHoJzhgbtZ8Y6E3VJoECbSY2pXwa7AV+31OqqACf69L0lvuiV1elG58Aihw0Jdewck9q/tgFlbhP9om6KpzMnkxNDPtOQM5ew9njfU+fPknDI65lgSoG+EpWhjXH921vbYIfp//4f/xH3Vuj6ez7nVu30+bGtmSgAT9ZK0iF4/gCenEWqpaoVJTIRK2+J1AYW8m6xC5CqSKANE2yWzWTU9OuIyQQgc4H2PPVV9+kpYWVNDA8lJ49feq6ni7L5we4TeYRp58sFY1IGWPtB+oQk0GIyHy7NQj91CbkW0H7evqU1g77Ei7AdvDZANL0OTWRzFv0BPtEDzdqbCQo5ewlY0ZtS2SGGC/tg3bSvua6Ch4qUAv7tSb4vWiVa+sC2Zl3aj1dxwVNn+ASieteN7TVvnIxPushQCeyGZyNMAxq1X1lrdjHlso23R+KKL4gPmmAzcybG4HmsvrADfkWZL4la5HJPJuy7X5X2HYAjrHR4bRFLSVMnKx3IeSRyOb3DvSLScQckEkNmlfYf94n0Cur8yGIjQwodg+/iqDXZ2enzmCep1Iq69/40ARrBFkKyMtF7UMYPNRqdnYZGE6d1JuP6PqABhxmAABjQyOqZ548SR1yp9YCa6JNdoo9026KDlur7qb/8Y9/L1GaX77/23Tx6qupP1OT+4sGOv8rdU2F8Iet9OzJ47SW8Wc5INj4q2vrOsigrr14OadDf252Tgc/3YyZEFYmGRQWWhinL7+6Ya5nJo9ntMrp6DisRJ1Rg0sjLBFJB2oa2Q8mWJkgGlaJMmLaAYt6FLUUqDNKCZrjzr+DfmDFtJDPtdGFO4tjzfuqDQcMON44tJ2HbR0cURDq4AlHwNF1SEKbskZBWTt1l4o6VNSwsgPKBUIMLkam4D5oMRHtS05bdTIUiK4c8VnjMI4Ah29gM4JsRY8c1wrY4YpxCvQQBJj3ex4sG8iB4/t3NseIJX05jDaAMMUh29nt7vRE6NSpMKccpkgLMv4Un7H5kaLFACEC0N/rYl3RVCoIHOR0+OFkTx6fFA+ZGgP+jZGIppg8K4jl9VdflbOIscaRzh06y8H1mAP45ajeCP1VBs4Ok4t525LNxagGzQcH6MWL5+ndd98T6kB2iDGGhsjYMFZkKTFcoRIElQInmfVm+hpGxkpPODAOwndFWUCJR+Nd97qCIiOnFSWw7mKaefpUB9WzrNiS9eC1UhGFgnENFa2eAfP1+b2yeRQbZ7KaGDM6C3MIEgiKlgaKiYxyRjswMmdBg8jQcR3RbTL1O74HC8y6J2uDgQonzaCBpab5vYvffZD436awEThDGZCDsbmRNtbskHL43rpzV6piHMA3btwQXY1+D4y1+8Hsi78rSoQCah86GFCCAg5CemC8fDGnRqtkB3iv0PXOgg642bmXGiMFDCoUNkrOi7kwd7uqceB5BgaHVE/I88XBKB52JuXO2KhAtrNTBx17VIEOYhE7u3KwiZZBxSjuJXgEzIACwvplHFgrUrc6bJtmpKZ50Khcf8ghx4GIY+xstzOnQUPDybNIhZvC8V0c/Oxd17aYIhvZu5Aap6gbdI5rkv3CoVWdE5KivRX1cmCfso/JpLon0EHa3dqSahPXLfWU1EeG/kgEnByA2AepbUrxEgnVpEat7E1EH1ot6Cx51dn99W9+nR3URp/h6T+6/zB99dXXqVLqEZ0RSXvWobNi1JCgkGVAxU7UD9LPIbnaOmgqMMMRANBgrXDecCgzR5w59L1iv0P7XNtc01hxBnVrj7DmRrwfUi7V1HPFwW2Mo/ZPsSikG+cjriERmt5ezRGBAsIfIUHr+h/3lpBt7THdClnXZzNP1DASEARnB0eTWg+6x0M9Yy3Fmcc8YfsBbXAQI6MyMkKg5PXc3z+kPQ/Cz/jhkLYaqCWZbsk1S8XutL2LkwENlEar9XTx4nndH/eOvdMaRNWt2ZL9HRqZUADD3sIpOrIphYJ6wdRre8ronDpzIpVRvGvn0u3v78n5np4+n27d/i4tLW/ImXIfNpyhYQXOMCL4eb7bjT/l/O7uyN6Jlpj1+ehIhzpn6esStgARFqPUDdHi6ScGpdm00g43Ly2X1YgW8aEW30Gz2JQyueQFUQkj8wa9jWAdewRiTbatWSNT7m7wymRV90RZY39Rl8A8SHiDYJz6070d96Op9MjH2VhdS4MD/RK3QfRkrwpdmgaJg+nZM9N5OdupZ8UXAhyknxWUONUg4zPNzadvb3yv+eiv9KQCinbzrgdC9RK2BM45mYPt7Q0BFjiRsm+FvOwp9+t6sh2dRSPDY8quOkDvSpubO6nVOEwHjVb66A9/SFUarFYqAq7cgw76O3XJrn0OJgx7kjWqPlBkBwCJOWtRnhWN1UABP+ce2RtkhtSHUeIMpn4yX7yPvYGNJUjgWgHq8HmXDAAIONB2htoBTvzZU7ZfpQxTrer9tAuYOaj3UXfa3fmDeBT0bSkKyg8BLOSe3WCXswFgNAQwVCsIwDk0lGXeXbMEY4FgN+jlrDsxN6AYskeGh6V2yp5kfQmw5unbzpBJ7TDrB8mZEOAiwC7ZP5p2AqKjYIffymdUV1RvHflniD3xM8acgCHOafZUgC+cPwAnjDVjGD8P8I2kBYkBZw1hOrjRNDXy+M0GRwxgQYEdGx1L9+7c0f7r6jJItLW7qV5stBeB0cHaASAgg6reeLkk0Oztt9/R77s6OhK98RQk04usuzP909/9jYSQ3nv/t+nC5VdS36AV4f6i1LWFhYdtR7dGhzDi+Y5cunPr+7S9vu56i3Il3bv3QIcBCm1np6azQtFW+uf//j9Sf9+gDCbFvhhGkBkmhoMd+sfXN75TajGasTExTpu5xwWOOIuKieKQ54XcMAucjcMipfEjN6fDDHQko2lEQz6iV1PROrJeNHCPqQuxipZ7g8AvBwEDZWVzQmcx/YUFkCt0aEODJrE4Dg/oR1A44qhKbeiQfhpkAn6gMGhBZs3MGEvQv7gXLSJJmK4o+zQ42HdUyMrmhfcIaq0Fp34gNOOiVsCKGerfkjW5YsMoWBKCYJoTBovFx/1TbIYz6MwQDo8VfFjY4fhZxtS0BwdFP9TwYLBC4OGwM4kutrG2nkaGhmTgGBcyEiBa9ADgeRgnsnoYXykC1e1sd5eNpOMoUdvFhnvzrTfFD3XqFaQX2WqQ8LoOESFxPT1yVkBo5l/OyAmGz0vwyPwRkMArR+Xmzr27+n1k6Shi5EBXB+AzqKx1KXPEOuBeMIyBnoYjurKyqL4+GGHGF+eADJkVS0Zk9HE8CGqjuBYkg0JiNqscin4rwiGbTOAY2RAymAoqdpB7tFQwfO9SvltzIqcJVTCu122BAPYEVJMSze3yZC9t2HI4ADQDVcqXxmeWjY30NeMr9ImeGSredMYHygjqNhwqClroslw/0J+gi0EliiwE3wuiQ+M03ueCcO/JCNTIvChrmevU91tedT612jml5p9RdLuzLSeUTExwk8sUAbdBt6zKRBDJvQZPH8GIdq6lPfDw/qO0u+MA0nUPDTWqQ/GGjeLgwoFFOMw47s74bTgjq/sma2PaGagjRcAECMwz8T01Gbxw7FkfzDU2gmLmly/nZNNYR9rT7UPx0imyJ5vC96s3yb6dWPYC6wYET1mJHYuwRD0QhxEOBONhwMXKjrx4Hu4hVPGiNpExZ1/glB3VpGR2jj42CH6MjIwrk8F34JRNTI6Je9030KteN3wW1J35nJg8JvUp1jI1X8Njw3K4kOxm3fv/EAzp0H7HgRkaGdS6gLpWqbiHGDVCv37/V5pHMi2sMz5L64EPP/xDKnQVUwftCvLUwtFg77j7XmVrB/vLZ6N4PoRlRKel7ijLYuHUckZAS2MOeE7OE4IiOUxS7LOyF85zk87yFeRm3cC1trefRibG5IDHPo8MpuhEUMMoVJZMMrRNU6wYd9drMh6miLKuCMA445jXUsGKlTqjZNvLUmTC2cW5iBodUehUQ+eMKuuPdaLeZjgUmYT47i7KSDifoK1QGqEcjYsihu3GxhjoM01RkHfCobY9Qi52b59AEDrMrhxMFFk4s1if1BR0lyydi4gJa87nYdboEdptZ0c6dfJEOnFqUhlBaOodOWSst9KFC+fTxuZq+vPHX2hfEhAos1kqaq0gSgANJ+VoOOmWDJzprCsCStYw9rqnbGeYwOj81JTeh6IZdsztHHolIkPACNDEmAixr9Zk+7EzZHb5Pmwr+6Z14Lkk0JF/0Q11nNrClmqEGOM6xf5NFNio17UEsFRUe3rVqJh1jU/igK+a1re2lHXC2Zd6loSbkva71a5W5HxzHqytrukMZA4osj99+lQ6deaUahRBuhlnPie625PZ9N23NzW3uzV6S3nvM8eM67lzNEt9lM6ePZ3OXzgvQCOyKsG6iGzenbt31Gfnt7/9nRxeU2Td0Jtgh7H78sYN7UvsOWODbaPnm8/cihxf1n5kXWLNI7IB4MP7qM3gz1dffVX7BUefNby6upG163C7CjMlXPcZPZiwC7zEfCiWBPy6VsaOvmo/BmjiTHE/1ENqyorpkD0i4aWSbAnPFLW67CX27OLcvOZRFGCxQQqyQ3FmBXDEffGd+DjsUa5LQMO9uuUIGbJlZ+Oydg1WSvO5jlQ/fgh+Ac4j0vD4tHweKiFKr2pur6aariXleswH84rPxfzwO/rI8RyMBeIUoq23qZM1Fe6QNiSUiWRgPfPCnv/39cNWa8T2Y1ujuXSUdKCYy88ZF/xL7J+yTFnGSe0ranWxbQAt8evwKZAWB5Cnlrh3sFdACFkd/Fhl1hZepr6yG46SQQv5cPYDyrxQLmXDUSZsNdI//t1/SYjav/vrv04XL19PI1ldHxTSan0vnTr7yk8SUvtJb9YqSCnNzz9o64ayBad+E81Gmp97kW59e8NIVgu9/U1tjn0KwPJ5OY83bnwtJ5SCN9B6L2wafB4/khfk4f/t9x/KGMDrj0wOi7ENckK9DZz1potVo67GKW7Xl7DwiDKdNs0Ux8oolJk+5awGvE6rPWH42JAYdrIfGBc2BH9n0RH4sLG9GRwN8/Nyn9FZFpscFHjkcG27QbR3lKYlgufvpOoYtx/68UAtcpozAieuz71AGyFDQQH2iRPHxJekoJtmVYqKW0jL2imSMoeMO46vG5yGI8dYKNXOoZ7rUDZATVRV9Ebw5+AlDmmem40h5Q9J/JIhcXO3QJsjALLRtHONESOjw3xQDDgxNq7PsKE5zEhHnjp9Uu815aNL/QZAWUipl4s9kq3FATSCmUv57kKaPn9e16XWxo2+EJlo6UDheVWHsLkl1JADbW11SZQmCQlkMomMgSgFPb1ah6A7PDOiFsqIqGi7KlTn1MlTaX3dAZLoWzIWpsmwVhg36hbIUrFm3c28YqMDSpLNB+NBBgTkmx5HjLOL8lEMG9Q61pxLpcgpdKhaW6tWH9qtQZ2zQhJUtSholRGjmBx51bU1GT3mYVgSxc6uRHaznnGnJZnZY84zBkjgQPvwqPGgnHvQzqw/C84jxo654zNRHBkURwVXXa6HiGatMsCZgAZoazQ1dCNLZ3cYL6XWMzqW+nGUehWkcj83v7c62MTkcY0jc8vY4wgSYAWfH8eA4IHnpg6kt6+SThxn3tZEZcNZMz2vriCQQwRkCvUdxgLHCuMclCfQ3nIF4ZGashw8B2NoCgUHxZ4CHewF+4H1F9xsUylA5AqaZ2yBel21HFAF3Yd/U7ciamTWaDWClNirQQNkTHF62OcEfwQDvAfHk3WE/bIMsBFm1mpIkDN3HKYcMmRBAX6YL/YOzgtjGX0m2D+R6QKEoHcHIMqlSxd0eEdfD3Ak1K9QSQSAQEGInky3vr/tniplB+3hKLjeB9nTXWUQdrZ2UrNJ8NtIg0N96gUi8ZOe3qwPxapol3/+08e63wMFfbZJdvZpXEutkWksrhPZ0DWjVkS1lDVqkOyQN6mZUUbcUuo4EABzNGjECeL3zcOmanvEEDgwU8AqbztpbHhUqHlQtCJjxR6g0W8eB6l1KPscTjOHdwQ2BNBkapCYFp0yEyTACRodMouAvbWzv6MMrvpHNKnFbMjZJwBjbLEr3CP7gbXFmgiWA3bNiKz7kbG2+/upj7LTZ3vQKfsBsry0tJApQ7rJLOsEGWMYBCnXSmvra2l9dUNKf/TAY45E10WVrdyrPQRgwvcz16xf0+UO1PIAiepyuZCKJdTd+tPjx8+055CYJbhfWFrVvmMOVa+xYXCB+cE2UgDP3DJvgAtcQ8g1VR+wcgAAIABJREFUqDfiKHnPFX4DTidF5gQ8FvHwfqX+k0AA+4DgjUU2zGjA6bXTdqAzB7sD0Cc6TxOp+760o15d3Wq3cNAgI1FJB/s1ZXlnZ2aOsmjMH/bp2ORkmn0xK38BOweVrHHYlI0HMDx2bEIZI8APbGAEVJwjKK+dPnNa9oJsKtQfarFwspmTsL2iLs3MCDiGnptrd6ZGMk05ekfh6L762mup2XQt79T5s6la3ZWvIWoyFOWMhsznADFoWkqvLJ4lwDzWDRkPbM7L+YX0/Xe3lN3GfhBEM1ZB4Qpgxj5XW1Q6zj1erDcp0x02NMaDw4MCqAA9nj+flc3Y26mmQpE5cUDHWjD12yAFNpAMFeuN8eV32C5ohPxedMTess5CUbE7cml6+kJahcqsMe2V5LlJsFYkVT0omaWeXkngkzla37Dfx/oJ1UXNO61JMuaLaWCml3MGqD1JRpfn+cloYouwv9HTSiB71sOvt78/8xXIQJlRc+XyZe0LmCnYI9YEZw3nZFDtDbZa+p6sINQ1bFKUZ+A3kYFVVp4s9dqqgipsBmvRNTsITjm7HTYlaLe2XUjnG2RGLZM9MjE+kZZXVzOFPfuBVqzrlA2CDoifS7ADZZhzjXnEBl595arAiIMa5+muQAZ+N9DTq3qx199+J3366SfprTffUK3u0EC/+2hmIi2NejX96z//Q6LS5d1fvZ+mL72SJo4fN22wqzs1Wwd/uUDHi8JOEwdYqbuQvrvxdVp44UJDGfGd/XTz5i2lQvsHnaEgyMEI3bvzUKjItWuvpAf378qY8Rk+i9O5vr6t99e02GzIO/LQC2y86dzcxvBm/UcCpeY74gAI1CEUgexsODDwoWw+vGhTWZO22PBBQzASYAPrg4asxA/0uYN2QwaEAEKye9mGVdoU/fRB+lXYwDq7494zcjq7CloYjJ/436hpbWxoQyDJGT1q4KFCETHiiMNtCVQjfVWlrgdGhoQU4LG6uSR1NpnqDEV8Ne5lUBsMg0zGDccpkGE5jQXXnoTzpl4GFHo2m876QAfoRKnEjan8PvNlVXNQsIoJjVABDRkzXjjjIyPUwFieOgJSDCMpTDYZyCuUFQwYAgYgZBxkbEQ2k+tUoNMlobugJWQBlNJVQz+K4EvqM8I9U+BNWvXRo4fp0qXLupeHjx6m3j4klXuE8oB48YLWwT0FZfHJ00cqjOfg49mZK3W2pifPKkbfzxXOsALxVlM9JkC9lbUpditVTQ0FyCmfYT2D2nKfhZJ549BYtIEzxxpRDw6tEvVVjQN1NqfHFOMQCGqFRn5kVHM5GcR+ZRqctdF+UF1OSvviOdNw0tkaUGwOAL5HjV2rNfWaCUoAz6o+OsrIlvUnTmcEvRorOZ2WZxdVoGSHpH2II+JMprNvpgZGvQ9jyDXZK6ZsObMkCeI+GrjNCKVCpQh1NgMgu2liwup2XGNxYVHPw4v5wHGnWd5bb7+pNc/Ycm8PHtyXMhZrhjHG8UD+FYfNtQm+dxwqfk9NIfdbLDhQYX0zrtgcnh3DztoNSmqgfrwXxFmIvURGPFYcPBHosBbYzzSLpaBXoEuVeiZLh3N4qvaEzCdBUMopyOBQ0hxkAaQlqZ1F0sGKkmOGgLEvCASEStZc78ia5rPcN/eIYwMYg7LUxOSE6GQbm1uS80TyHCW79371y/T1V5+nq1evppHRsfTJJ3+Wjbl27Xr68rPPZZvJhv7jf/uH9NbbP0+PHz62LDjFt1m9JONgKlmnFLh4Vq61v0+BfkHo/qUrFyU3jFOiPYeqz/Ja+vSTT7R395AqFoXF88J7eAZsv+mzIMkr+juZaeZc2WZqMEFDG420vrWpMXa9niXxoTWqc/f6uoQ8kM8VlRmJ2CzTw1yqE/heNRVKrl2klvIHSqGzgcxVqNBxn6yrEGMIdUvVi1DzI2GOugVX9vZSL3Kwm76/B4/vy9kManO1dnCknKgMGsqa1AyJkeCzMGgtBLLOGhh4w7lEzhu7Q4ZkYpLeLodyNij2pRVCtGGQMzM5oSCLhsUvZ5+n06fOqU4KuiXKkEvLi1obUOhW1zbk2BOoiHCE/cz+lF2AViiB6YacsosXLqtNhOtDNgWc9PVDsbNTRFaXM4L1R3YWm/foybNMxtpnUZwTOLmoSJ0+ZWen3TpMx0+eFF0I5xB7Ts+yR4/vqZ9YvquYKXK6f46BzKH08PFDjSfBF87g/Tt3te9gDAA2UUvWDRh6yBkJ5ZEaraSMjhqW13EYO7Q/nZmyJP3S4oL2GVn+sfGRtLy2qsCU7AeAy/lzZ2RzmCPAL5SyWMvM42effppOnT4lqurU1FmBE9CVTO9jfdoWry2tpBs3vlHmuVLqTY1kaed8vigQ9I3X31CfPWqC8FHOT09p3YbPwJqNptpq9qgspGuGHj56pCa+nF/sF+wnz7e5vZW++uqGalsArqlxwzfDxzC1FoEcF+R7fTaO6v1CwZLgF1tNXSCF9zjqfA9Bkxshb9E62UyOwYGjbF9kUeLsjyAIBxoBJPwUxpy6Qv5uP4rShoYUaMM+Ysfoy8XZix+GfeY+Xrl2Rf4VwA01iASHXNOAEs2iLfbCn/gc7tvonkwhCsMzuxQinyplGBe+r6ixxp+jTpc1QnDCd/B+swsa6otGAMz9iF6HIEexW+ITDups8znzVAeeaytxQM0X+0e1ygct0TUBQusSG6FWt6GMePisQRsM4EBCH7s0EHXNDtcSK6ZaTVubawpyuOaamq3/oHx3iIw80t2dnbpv6scUEAIo0odnfUX3+eY7NGpfE4BMI+HXXn1Ntp/ekfK1BXANpdu3vxfQsrG+phICN99Oae7FbPry0w+d0fkVGZ1X0ujkpMeis6D1cvLMtZ+UpPlJb84C4wR1LdB88ye7UqtRT/du30qdyAAWCxlasq3eCOs4MwND4t2C/MzMvkhPHz8X6gv9iCZZOB1MDANB5mJ5eU0oD+gWKKsyHwUK4OknUU49oLRaPKYlhLINBx6bDwMbHMWg5HDQRbEiqLj1yF03E8XYESSRwdFizORSI3AxdcuImZ693H2E4vM7+LjmR8J5h25DN1xqFqyyhoENVIdCRLI8dCmOOggcGRacAxrLTQ8P42ghoWlakgt7Uexi82Wz0oXqiZ1AjGMEaJZl3UxlmnZ2WTaX7w6DJYpTxvfEYLFAow7DBcZJqVrVBRW6RXPhhWMP4kGdkK+LpYBWuCVHG16xaTmdOsxoyiUhAXWuBjEbz7qfj4oawWG2AU0AxayhYV2ju4RjhtoJqj6uI3Cdg9WxkOWUw5w5v7yHJlo8H2pOoNeou3BdH7i7aZBGbtV9OQ98H9x4+nogjyikolRKd+/dTtdfuX4k3xqIO0EO8wNVAgcQpx6nlnsHIeQwUxBTKCgjFwoooRRGEGdHsCMdSBmpnJK4ym05oaLfCclaS8Weioy+A/qYZIKrLqldbZOVojFmC7naH4ILdVfuzCuQO2jBp+88koeO2i3WBPdNypi1yv0wZjwfY2IEnHqKDgmJ8Htla0CSQLRoRorDAw1yd1trncCCueJnjDPjHX1DGI/vvv82vXr91SN6Kg4paDjj+fnnn4teyLqfmCDrs6iAEQd2fXUrXbp8Re/78osvPE7VqoJYqGlCUskobm0KUTt/fkr3wJrHiLOG1zbXZUSZY9BdDhLUhxgP6K3PZ55nvai6pfNPTRefh6YzO/PCKomlHvWUIUNhMQ4fpmRVTVsi1jQNygXyJTmcjKOD6JaaWDoTDn/cY8xn+Bm8fKRsCf6PxCKyeWEv8+JP5gfOPY6hEfz+I6482T+cavYGz80B+PDBfYFJdO/GITp9+mTWm2JcqDifx+aCutPdG3la9Z3Z2k4PHj5QTRkI7FC/D0cOsvuP7qXz5y+mzz/73E0XKbzVnPuZHBi7bwvOFSqca6vU+pXSuanT6pYO2g4FFCcf569UKGt+oZjusg+G7MC4N9Sus+dlgwLsZ2R4A4TgZ2RYAS6gAjGvyMi7z5mVwbCXVr+0VHO1XlX3dxxdAp2OjNJoGs1OGuwfTF00wcShaDnA8FlQdhG8UFY7wKqmxGlXDUOPDn+ChVC/43o4hiCizDUIf2TA8tRMZcIL/I6/YuvNIvXaEJMha9YaNDpsD/MHWooqlvp37VdTXz99yHrlxPEZAuz5pYU0NjGirCiOnVDiAhTIHQUyE2P8ri0aDIqI9AdjXQe9GoXIZiYHzDiyXiJ7JeCKBtwdXZIgrx7sppezs3K0hgZGnVkfpeh/N7Up0MrWMXuYNcUZDGp/8+b3qX9gRPPEM5vuvZc1d1xSQAtqjoOOk7W8uKJ7xxnkvRcuTKfxyeG0ubWmNUSgBq0apx76PGv0rbffTp9/8bnOEuoCxscmBK4wlusob5Z70ub2ruibBw2yslZEJCPG+S36aLOlHk/7e7sKSpC/x066xscNl/eyXj6g2ATz9L5infB7fIqN9W31bTt77pw+x5kLjWnyOHUw9K8yvQpntkGAPDCQnjx+ouDoiy++knM7PD6sNbm4sJzGJsYFqFHzwPqkafbUubNHtZ2iIe0hTuDaY9ntHeZ4VzLW3337nahocshrKGNi86GPdqe7d++n2RcvU22/oXvlLGCNs5elqEt90Cg93HIKILGZvCgjwP72VEpSOoW+xbM7qwTIWpWSHSIwqMOReeXspznpQZ2a2yX5CMx7nEusCxXlj01kAg5u5GnQAbGhhsCDaEcADXofdTPWJbUpE2NHgBXZQewUCqdz8yikwtBpab9PTZ0/qvESAFbEDuzp3AlZ9QBBbVd49h7VPWFr8S9ct2WZbT6HWiD7Bj/B9c1Jc8taBPzn/fgxPAN2jRfrmutwFnIPfYgeqSYXIZMDnTNkX4PF1NPfp3EJUJb5ZszYgwbp+zV+rAfWLvQ1nff5LvkagOtLC3OaNwAB+qRhw/gsiogwVna2tlMP4i4SKyK7l5d6orPhTgZcvHJRwNTC3JzGkown63p/a9vZ2JWV9PDBXdEm7z+4k979xV8l1G8BYbCRGysr6YN/+2+JwEpiBJdfSYOjqHMCpjhLeG769Z8Uu/ykN0egs7TwsA2ajCqCesygupZSunPz+5RTd3MkPbcVoNy5fScViuU0v+gCblCYixcvpRtfUTjcpQVANIpztLG5poOeQr+XL+bTwwcPlPWgqBoUQBMHzQpaWuNA3EZeOB0sJtLFvIc0dTT9wnkNaWbT1JyNAekCk0IIgEUcgRGoDUYDw6SgqOUiUgwyix4DwcFjCUKUrJKoEJH2FAqsnkDlrAcP3cFd+G86ndFsrocxsdb84FFxMOltPUf9II2Oj6Q1ZcGK6iHBS2pfOPTqKt93pMCzU93X2MiJL5aOHFEOHGVSsv4OFE9ybZyevZ09bTnRsyiE07ORQqaWw9SP8+fOa/GSaUJNhvHhHuBUgvRhWET9kKqelUPk4O5Q37Ar3jJOE9E9Y2UhBfejcbH1nouE1TyLRpFryrSx+UCnz5+dcp1IAWWlrBdRvkPFpWjkT52bEn0Jpxen9dnMcxkvUGJxgbOO0sw9iAkNRo2+ndA8KnU6BILWoXWjDbo8J1ScddnGmFDkX+pRZonsFA0RcRpwSMlYRDYvqF2BBBEMKiiTYtSw+LhCqoYGhbhTC4RhxKneXKdgdVBGRlnHnh4541yDsdOcZI3qLKtaTyurq1pXGHokvXHAaCwaGRodCuNjMohBxVOHaQrloaXQ72l5+ajIHqdhhOLzmjMPIbOJgZbIQp3sphVdWBMEGaxlnpH/XfTthpd8nvvA6WPtsOYomAU9xalXUXMmUxqGGId3fPyY1hf0Mp4NI7++SnPeATfaRBloby+dPTelLAXPdenSRY0Zztn58+eyQsqmDtBQB8LRJ+ukQtmWDzQoFRGkcDhwkKOIR7YTJwM1N9Tz6Ppd22/pXlDrQ/1ITis0WrIN42OiqZCBJEPEPQnxUi+aXknj4qTYWSaza4edMYkaGtYYaKydS6RsnaEECLEjbVvHXuEZ2B/sMfYzxcLhHDaarmuo16hHslIlz6qsCgdbuZSuXruqGrloXAd6ffLEce13mvvS/4psmRUDB4Si4bgz9yqwLRHol9TdHaAl1ImYL2wt901dIVxuAhYKqVVI2pmTQ5rrtAPP3oUuxXijlnjj66+V2aNWg+9FIALbFKpuUJxximMsWHP83ipSbuLLi+8O547ryqmQLG1bPxdYRY0bkrzKLHamnY0tZ7xQ6cTxYF/396Y9CsvpbZXRi6E0qTkm/YR6e4UUM688M5/lxXpmr7IXQ6XMmUJAO9ci4DCzF7fWNxSQAvZQ70HQhTPPvsGeMHY9fdyHBR+wgcwDr+i9xtkEnVpNSRG+yKSkeXauubBII91+7UueBbCR9dpqNnSOjo+NKcgdHkKIIckZ4nm2yToNOUOE1D0BJmsiVN8AJwgEKJhn7Lg/bBAZBZqFUzXFc0HJ5b6x4byH54M2TADLvWvvrdNbxTRZxofMO/NED7JuKVM6+8P98hxRo4TtlsNHs8XmgUAK7NXnn30q30LItbK9BNzt1NVpOWI6ybPn2KfYYTeuHpKABuOm9hfZWiG7wX3xXWTJsHGg2Tw7Y0fTQ1OpNuUsfvn151JBe/PNtwTuAqwQ6OKnMAbUEXK2ffnF16qr4Sw8dfqExhp0m+8lmDHTo6pgCqfnu2++S89nZtPQ4GiaX5hL/b39UrN1M05Q/p303nvvpdW15dRqN8Um4bzi+qxZCyYcpDK1Yt3FtIsSZy6XPvjg9xqLM6fPab8yJ5wFvf196caNb9O9e/cFTtIzD6BTWcaeitYPtirYFOxDSg181luEqdJrgSWug71m7bInAMZEb8Nh7nVgHgwUxj0yoHw3mUgCHuzL3j6CGLQzoC6yU2UBfI73hb2ToABtABrud8V64HnwS9lHOrtGRgQ0Um+JCp77vvULoCILg8omZy57G7VMU7MMCsfZyPeazXKQdve20kD/kMZcdhomjGTp3Uy31awLbEPgCLBbNdhqm1A6alhPrSvUcuwKvghZHoDk5cUl0bMLxW7ZxwsXUMC8q/tVA+cdKHx92hecURZfOnBmiv5amQAXND5lB7O+OWIA0Ey4ntUSra6I3sl+wyaSPSLjS9CpWj8lBlLW78u1T/h91A6xd+/cvpmmL1xIh6ku0JE9DijHPXAtaHyqE+/sSstLi6LZ/epXv0r7ovaWBFjSQoRegh988C+pWq+ld997P01duJqOHbe/hsgJ8cbp86/+pNjlJ705Ap2VpcdtjpRAaDjAcs1mev70SdphoxZJp5ISxNAtplu376Th0XEZKR4aCsQH//ahDuBz56a1wTF+LBzSrSdOHksPHzzTQEDT2toG2XN3aAcJ5lKHsefAjqyOgpMs/cjhxKbloBQ+lv1cg1roTtQwhMPA5sIgSv2FRomSuaulVt2ZFRW5ZY4DhpgNwvuhaJhOkVdwII44QYJ65ZTV/A70nQCCYIXJMqKCSk8P2ctU7kEwYEt0EZwXNlV3vqDAASeJLBZNzrgGBgHnA5SDf4uy12hIjpjCN8asu8O89jj4oT/lcHBRt5ickGOiDVpHCtv3w6Li8xghNjLXYKO0my7WVJYpo8QFjYP75L2IHRw7fjzt7lqWm7GFSsPvuY6zbtAHKNxdyeg3TgvjiJI65hBzahikcTudOHXcTShB7NptUclICRMIccCbW7onRPPFy+eiRnC9l/PzR1KdoP4E1qIl7O3JaeSwZrOp1iXT5Y+mZ6wviidRREOZBMNNdjHGvFFvKlgaH0WJqirKBU4wxj6kb7EEOBoYBTkzQvAd4HFYMpbMA2gIa0h0pY6cqDO8nCrPpT01D+ySgABBQRj/oBiKepU5v4w5gQ73iwHlmkGF4/12mLeyPgvu8K29doiwg9cJ38e94Ygo+B6leBJVGHrlIIWd1TNkTYKVCbt6TU7DzVs3la3hGow3gTpjzn2hpEahralDrn/gi3EeuIebN28qMGVOoEzQc4j74HtcG7atMScotwhGPi0vWQUPVBDjSCaDQJLAK/qCMJei3ezvp+2dTdUCsbZRZoKDzvXUo2BzI129euVHxt9iGNB5uL6M62Erzc68TM+fzQjxpmalqB43DWURCJbHxkdF9WDcCTQI2vgsjjhBkQESF5UzJy7Gd/aF+eH38Os5BCNQ5cDmoNX8Zv1ZcDjsNHN9AjbWlWsZWMdnzp0RutlutYWwEpzS8RpAYnF+KZ04ffIoEGX/MAfUB3DSc+g8fvwgjU6Myr5QD8A8jo1NKgiZGJ/UfaysLgvZvH/vgTJVZLgFdmA/JVgCj7tPhzUBUdhPsue/ePfnFujo65caEYe6HNdiKX344Qeig21t4wCbdoR94T18BzLKAEnMM+4d0rfRc4xzIhBMAVkIS2RKTxHkcxYQ5IIqd5CFzvacAu6MFYAtBUigUS6NBCNACjELnBXWDPaBexNQgyQt50YGOhjlNR2WtcELJ0tKmu1DXZt1w7zCb+cVTp5r01Cp9LNTp8g5yr+jVjWCJp9viGFQC0lAa7SXe6JeDKoZtC56zrDfjrJIGa2FoEQAUldnahzUZMM589gnAoa2dxSkuG7KNSHML8GBnDmEErIsBs8HF41zHKomSDMKkQCeohXR94QatrobhNZrDa2hza319PNf/FzrDQeMwJHvVy+prnxW4F+TrDLzZLTbRenK8sOcyIADZal7vc+5V+rOsCOAaGoJsEXAz3lbUtYAP+Txk8fp4oWLOq8AMBDECTTe9RnU/1gKnHUa2W/1/KCJdaOpLAgZ3akp1xzj0OMQcjZNX5gW1Y37ssgBmapqQgwA4Z7lpVV1iOccwIaoGTYOZBuHGmZH46jY3/XC1DLe/lFA7bUDQMz8X7l2WWyGeqMmG9nVQb87112otgZRh0waeZ8G6t3dmi/uGUADhg1ZUeZmt7qnfjpffflVphr6TLadfQxLZXJiXA41NSbQINmU1EdGMM/1EIIJH4t1i0gFn1EpAswAMYLokWgJeWxntOMIn2tri8w//YoQ4LC6Y9B3XcvUPqr95Hmw3zwPa4DPMHesA4CHUJ8VTTtrmM71CFCqtf10buqcwMvVFUS12Mf4XGYe/LgeHLvDC/v44sVM6swbDFW2c3jIapsV0xWx76VuWAdbCqBFsQdMUfAJ6O4acOwUY8bn8MsIhuvVhtYZth76X9QQidEC8JwBAzwP1yIrFvtH49w6VIABeMM+RAwAFUKekTMHYDNAN9YGPaAAPFwOUJPPTnaUjYOPChDGnMHuOHf2XJp5/twZ8qpFnX7283cQ2NZaV6a+VJK9HBkZOyoZQZiJe3Gbk/00yhmjGh0ru64sL6TPPvsTAUb69V//VjU6+MZmbUmrLk2euvyTYpef9OYIdNZXnynQgUPnKLedCrlcevr4UapubQoRJptDADI/t5A2trZlKMmMMKlsFqg9Dx88UhqSScSw4oAPDfVrYra399LTZ0/Vvbtap+YAepc5jlZBc22Ii3uTsgugYSwUDnoGmgWMM8HPXJPjdKAzBIXUlqEOyULTcXTotJqaNFG8ds09VcGiinpNr8O4MfmgoUH94jpy9Cmk3Lf6ExF7ZwEU3VLNSFPzfdHwE+eHBn1MeK1mhxYDvrlOHQRd75GHPilkj0UjBZGqEXVxwtVRu55ydGyG376/lzoPHdTJUUYZTr1d4e5a+cg87RperDacxgQtflRj6iiAIZ7gw67c7WJ3HAQcY65tioVRZu4pDgYcETs8lg/lc37mTks7FvOZNHPlyMiA0Lfb3uyScjwABR7UegYhO04TyZoPfVTVuCc2BHRHAiBUt8gAgsRDZYOPCy0NyiNoIpQW7gNECLlzFxPmMqGCPdHnUAphrHgRuC4szgvZgiKpov+VFUmxkurF0I6NWZEK48hYMheswXDeg5LEWESwGXVhGH3RErOgOQLwdlZPxb8xRt2ggKjBsZ/295V9Ya44RLie1lqxW9kV1vJAb+9ROp/xJkASRa7uxqocXMwTTo0CoS5EDVppB7lq0C/UXWooQxmVjloe9pA4yFlPJvZq7AE+x3fzPApqGweu8anVjmg7vBfgQIGS1IdoTruucWO+CTg4aINmxHPSX4daHRwfEFEObl4vZl+Io876Yh1vbmxpnlkzooDhXEoUoCzpWBx/xurO3ZtyvPisakBoEDkymnYpDEfivup+XAAPUDGuXruiTAMoqRTast5Ojx8/SY8fPVVN0dyLeafyt7f1TLv7u6nS4+CD64dqozqud1s+e2Fh0cXmGaWTMWFOjrLDOdfW4XyCiJHpY4wIdrgPDA5/5+cUc6MOCXJJEE9WEWQUnrSaK3d2ptOnTkuFiR4FNBu0lH23MjdGrS23TWbq9KlTskmjY8OyV1COCTDVk6N2ICTxyqWrWmPbuwZb7t65q67sOG4OCLw3AZLYwzgVHNo/ZABOpAuXLmgfYh+wqexLFet3F9O333wjKhF7jLXJi3XFekUAAMcRJBnbDm0L5zicJuaEcWbN8FIwgBpi1nQTpyUcCewcQgv9g8PanyC/nTnUNN1sT6Iy9ObKuY4s7H5w99kP7CPQ16gFCJBCZ0O9poCV72E++Rn3hr3k7wEciUqcZTmw5TwTPzP44YaAOCWwDhh3ZZYVbIBQu08SY8j9M9+AApcvX5aEsZvCotQHUOeMllsGkLle1s/I9vNZ5Kk3Nla1vrh+1IcAcFDDJ8Qep7G3Rw4cz8T5++bbb6WnTx7rHqGMMu/MCYIABDIIWLC3zUCgVrPbgXuxO22uu90CsSafP3mS+puk2pqQ8mV9Yv8i2CcLwDnPPXk/+IxhLMgWQ0/iRZ87xpN5iFpbBUgAlihIZmwQX78zXbx4Ia2trisAr5EVy3rahAiLa2H39HMFsPm8mo++nENRsCEZXQkC7e0K/Hpw/6F7AnY4g6yg58wp0XZYv8761tSHC2AHwQK+E4c2AmrWAPsaoIL1L/toFVQyAAAgAElEQVQpaf+KVAi/+wapaQIxt+Vgfq9fv5bOTp1x3d042fZWQrUSu2iA2EJJNKxlDBYF5MEK2dR3YiNGRyf0rIBr3RXWLJlgsrvV9PDho3ABtdcJFgnwmDf2PSAUZ7Wy+5k0f77oLFYABvWDhs4k9o3OzKz/IQA464wxwl4wdqw/nzvO1ljZjHs70LMDLuLr8Sd7MyhfzKsDU/f24SznOwmiFIRnNdeMOdcBCFf9eIEG9mZ34Ow/eMA8Fo4yF/w9snx8f9jvsbFhBflQdAnIWI/q0bcH1dhsjIRss7KeNME1wMWLgEH+E3XFNBkuWs0twK/+vgHXSEHlrPFzZ2W5R9GYs/MB0IJrs/84O5xB7xQIzT3wIhsL60dCJFv07YICzX6yEAN08p29ncz3pR8X5RLI1Fux1vQ+KMQGr1g7ADmHzeaROuIUjIpKt+wQmVKAIwL61bU12bA333hTzw5d/NLFC3rP5YsXFXDxbGRN517OpE8+/oNaNJDRuXjlVQVvZLhI2hNvnDj7F6jR+V8zOvAkuzs6VKNzKB4/PXOQ4usQr31pZS2trm+oDwOHMJt4eXUpzTyfSRvryBpbrtkUq2q6dPmSFNs4jAh0QPyJfvF+Mdz872aWuaPu5NHHgO/xJjL6E4ifnVEHZnweAwjffnt3VylE3sfBwUJkoeAkY3goUOQzLAKQkagFio7K1h2HJuWo3N3cKSKmW3Feyj5kdXDKJfGbdVxnYXGv1AxA2cModRdAjszP7C1D93updCdFw5KURCo14y4HQo7DDFLQWSzIkVFNAMo4CBNknbqb9QM1Y+MgtGShnVWyRhhqxoZNWCwH5cj1J/S6mT43pYNTB0ejmVHNXBCsgnbV6RR1PQ4RPkfAyiGFM8ZGiJoQglgc6stXrqSVlSUHjFUc8d1M3QzOfF3jzgZWDw+aVGUUAhlLCuj6ejVePCvo7vKKBQD4+8zsrHihOPrq5N1tp3GDPhq5nAwrWTPXomBca8oGmcLi5rAg6yqyRtVqeEQlthgNVEwwJqBs3Bsv6j5A/DBQoNRcFyqF1qCUanJHPVfsIFiZzsjMrg0rcszZ+gxVr1pmCKMHAsYvpCC5R8Y5RDbkpJddiM86Dk4x11fwu7d3lOHh76Jv0W9FFDPvC+4fFJx/sy75HhBbxpkAKKidOOqsneDP45zF+MHZJqAFKeIenDGzUlTUGQTyFHUmDi5Nr1Qhad7IVoARBH2MK1lcFTJX+tLz5zNC1HHioaRxSOK8ExiiUkYxJdk/rqmgoiulx4+eKCvDtcgkMAZQdHjPubNnReXBcBOsYmzJMukwPzhIx45PpvWNFaFgdKKmr8ynn36RGnXT73So0mh4e8u0sqyxHPPEOHANkG73GuDghwZrBT/QrpDqRT0Lp4FsDYdzIPgc6gSeBMnYCL6LQzuCXuZDNVQCKdwMGKlv1jnzub+ze9RxGzQbx5JxMZWSDN+h1KNoVkitTld3QUEK6wAQgEw08+G6GYrHyZQuSc6beyerQ/BJ9jmaGaOCxbPwPuhmjCP0izffekO0OfZoiKNw6J6YPJ6+/vorCW90dBbS+samA6BSSSAGn4duevLUSdnWO7dvCUTh+tzb1NS067EkIgFlJKe5xLFhzEN9k3WEYzO/sJjy3S4+BlgDJwwHSZn7LNCJM4OfcT8xfwGyhfiC9ke5JKqQqL3ZfLguj94lrlszFa+krKLsBD18ikUFo1wfm8W4kNXhXALYghEQYMKPKTpBo+FZyT7i9EVjwsj2uj4xJ7tEVhy7Rs0VvydwiELy/X2L0LA2eSb2MdQ1zmsoPtC8eQ459Pt7+jw/j/f29vWkK1euiKWBcADF/0tzC6LGSoUKSnO5pOa2BJSHzbYbr5ZttxkznCl3frfMMJQabP3DR49lwwEqTL9zjWzYEu6ZfUfy3GMPg8N1hzjKpjgipOACcAFRHTll1Nlr+AHsYfY3dVusKTElsnok/AWyBtgnbBlUu6UV5OIH09bGprI6zjJSL9KbFucXNadQrggOlenr7VERuSjrXQYAqZNCne7ESStcKsNBs+6WwQ5e7Deej3+7Vo9scD19/eUN3c/mltkZADtkzABp5LQXC3JqewB6s4becQ1U5FirMFoYY0tB7yhTBMMC5xqadrPdUB85ygjI2iA6QoYu7Cq0TrJDarCuzDfZg+4jcJMxrDXcYNzrqqEs8Y8zObFPuDeymaqrhO5X6TnKbGMXDa4dSkCBsWOfGFgBqHZpQCgbmnKc15rhhT3n+fBH+DvBbbAUIpsBO4esppqOd5A1HlewOjv7IjWkyOgm7abeU5pQ0VwClH37zQ3tBVp+BKjO/WA3sVncb0fO/kTUBlMrFwIAvJcX3yvQPwNBWaP4WYv4UL19mjOCZPxMi0EVxJLh2QD+sBvYOwGDGdAdrAOuwVnAuoxnljx+purIWaEMbbkonzdotgQ1+KyMPfYm/G72JZ9hDvB3CaKxca++ej0NDPYog00fNs4p5p5xw9fFp2ev8HPquRCXuDQ9rfPHoAx1lovps0//JCGyd372V+nq9TcFTKres0UxwV8o0FmYu0+UQYv1DFVpJ6bq7u1bqbazLUMBSmBefEd6Snqr4MlhceCkDAz2pS+++FxNq+CsYmzgRm5u2fgU8kWh7WSGKITkMGUhRKDCgUVk75R42b0SmEg0xTPnOxD1KJ5mwDkIWWARsDjSdQTN+y0pvWi5QvW3cMpXKF5WuB3InpxFSV5a+ADnjcmn0JHskFDTGg3gQBa80EONCaMQjgx9B9wfgWui4FFJq0sLbgwFmly05DSHXGwKxjIoMDhu+9GpmmxX21Q6Fp7qbw4aatJEAKqskGoUrJ7BwSwngE1etFQ090K6nc08NDigGhuusbWzI4MX6WUCWZ5JnHMFgWSr7Kyp87I45i9FuwMtwTCePH0yO3x2FWShEoSaFjS1uXl6kLjuAwOCwTo2OSGkmrUEPQSDwjOANjAm3DuBDhE/h0K90RCSzTpB8ePShQtCSqXql3FqUcPBKcRY8h2BAGMoeOEYsE6Yb9ZD0Itw+kFFgpYWhg+nOgwnxkgZG6GHpjsybzLkP2rQBfoPOhqKKupmmzn9mh81MKNeo0frL6TP5QA04A83/x01joxQoMHcN0gRiDOOCPuBgIN1qp9zAFWZbzKEKMY5C8YzM56iYWZOOuPMfgBpYwyp/eDacI2pL+LzrAmCMNBXnpl75ZBAbe7Rw4f6rAq8B0FZUR0jQ1WRU0szW9BD9iPGGoAE9R8yCMwzWRaMN78neOaQR8TgjTfe1tpirapz+2FLjgpFsKwbCmsJzrUvM1naB/cf6b043tACcFT+P97e6znWK8vy22mQSAAJ76/33tEUPaume3pGilZNzcvoYUJ/gyIU+o8UGj3MdGt6NOqqrqo2xWJfslgki+6SvN7BuwsPZCbSKX5rfQdkR+iFLwTjxr0EEpnfd75ztll77bVBmTyjIeLKlcvaKzdu3NTZgUbJWn344e14482fCKUHrb5394nuGadOEKWKV39FASmVMlOHLBiSzoaRcqpZVKSwWUb1eNau4jpA1qyeLOhOE6gllQsPXcM3c558Xa0qsUtBNPfqQNW2ir4dPqdU6hGyrj5E6G29rqrr/ao1rRfV0atXruj8kvSwEx89fCA6DGqLNHcnlUXWitcATqyt0ki9mc3G6pMNwRVyLgA1EAKhopNolNPTExoCTM8HVRWSGIIR9h9Dhj///DMFn1vY0CJ9AqZksZ+x2cziKJaK8dmfPssGgNKX5jlaIMXsI9GhNjf1XOhfYu+kAD0BGSSKDA5ttl3ZUtUx6yMgmMTOAJAw4ZvzI6Q6S1a4XlOsneTyh0oryCVnXv1R2R5PTcdOvEyvNt2EKixoeTs2X2xonwpcYD4N8r5r9Ku4lxPbgk2jMiUbTHIA8psNT8T5H2SV2CSDzz1xllhjDdrNR1QG+nTGoUrxOivFOUk0JWhDFTAqPIBMJAbbG5uH1adGu+FERDND8gr25xfmFHzQj3Ll6hUFYNAkNRphaES/j71kU7BvWEuUnAiCWg3Pu6OPzg3PzJI5ZhGdDHhhjalYcq45l+sbWwZgMgl9zij/z/Nmn/CHQZlUepmlQ19aOnOg/vTwQLniGfLe+GjOBT4H2h62ij4Gnk2qxHNPrIV6OWl0Z4o7s5M2HEcQg5BIuOriQb8v1jaUoLG+zAAT9Xl4SHtDINH+rmw41B/ooxcvXBBQw9mHup+AEgfpu3pG9F2wrwzkHsSHH3zkpL5FRYwBvgNx+fKlqDeqqhgw9wdQD3bJ3i4sBIYLm8rEL4nW2vL/4xegBj5/Nhuff/6FlC6fPnkcl69dEVsCsOL4sRNBRTvZN/YAjp4Ex3N1KlpLzj6JJoAT69KLOML6hu6PRG9xcUXBsuMG+nJ7ZKOxZ8lecr/4ZSWogwPuW8pmy8CAYX+zpqlfOlVJ8V2sCQIL6iujutzjIbvqR8n8MOctvR/PzcOjOxporBEgRcvaA6oARM3OzOteAXqwSSQYjs3yen98OHErSSs9qDxjPuvkSbMSRB8vOx7j3HD2uHb6u9hPJFEkmzANBILSR5YNnibpp7JL4gnbQSyhHtPPuQbOF76ddeQMcdi4v+RDqAqm6iaMFCqzMCrYi9gZ4haeIftRseDwQIwMj4qSz3XbX7nabRYAftH0WJIszh49fzwr4noA01u3rkrNDwYOv4yPffXVV9VXhN8ZHmKo8b4EiP7whw/ijddelxiH++Zy8fTxg7j9+38MagJvvfvTuPnyG4E8NxUd+myxZ0dPXvlBbLQf9OJUt0SMICU65k6HEp1HD+5HbXtLctIerlSMZ0+fafjYypoDRww0hgN078svP4+DeitOnz4nJ0F/CUHv1PSkEBkcH4FVWZPEPUUc58Af63q74RlDyYFlc6VDQKCDqgWVFN7bfSJWjSKoYSMnlCyVhtPvi0cvChuDpDzEFGfNZ6VDyO/ynlR0PKkWZTBQVZr9euTE2QwceNTD2IgcEhIno0/uVyATJqDC2HDI+Jv3pmMDo1nsysshe76CJ/5y7UkGWtdDKXJvR05K1Ll8QRsQ48MfeOBIC8gpZxKKSiY02K4uio5mAUx6PkeiJ3FgUeai70hNawqum0LlhIx3oUBHI7oTMDXyLy7qHjwwy3QRPpf3GhgkaC/E0aNHhNLiwKCukMSCAuI09fw2tzLkoidu3bwZWxtuzgWBxNBTQQSdwdhRTdjasaoLjp1nm2gjOA6un4bWNJgOShSBhgbqoYDCMNvTfK+Wzb0ZyPoq3HBMAO3EfV0lcvGG4dnT0C8utRXTeC44G74SZSXtu7QnMcRcM18YxzQbR8atE3KkKXFogSMUGAQKFdCOgS9QNT4bIwMS7qSyFN3Z0FDWWQMQ4Y6rKdoIJs+BvaBSvGQ4m3qeBHx8j6/Un2VVHZBbnL7l19lXmt8jqiFn9YXoIupvaLZ0dkGV+Sx+nhJyHByJB2hOSrBT8C86T1aJkcGkL2y/KmcBv5wEm6A8DUikAsHe6+5y8MF54WymfjSMK06Wfbm6+iKbXj8XFy6ezyZ8L8Ty8qqeKesDMs1BJ6BHDYeeI5Knt99+O2s0X8kM+ISAGQL+Dz74MJYWVyMfFtDgSw4UtCmTHzXlzOpjaT94lkBHiBbPhTU2HSOnxtiNrU0lLiRiJNyiNSEjrhk9buImwIKa6uDVoAXPkZ/ZDuOgc4fzthzEe5Cmnl+jGYNUfGpWsVQQGqEAiWtgT+3v7UR3X48CHs4FIAVnS8Mpp6cUQIjqtLkVD+8/ymwyjcemfRHsce54fiCRNA/jSHlG169fjZ6+ctz99q7eG3ogoASOfXRoRInvp59+qj3O7znYoRppSvDNWzcVRIMUEqhxD5wLCyDY1qW9jdAEjeNJDMBIrPsHWS8Sk3ZYFUnUY9BWAJ9aTUEySlv5LjSo/Xz53VSR42xQPcGG8Dfnmp9RnSURJYBItpC/E3JLgpUAD9ad+yNJIVhO/Qim2ozoutkfBDgIAcjOZMyBBMylZAsgTcIpHdsMzhtnU8CfqsfuETLFmv48D4T0XAzPFaMakMA8V31LQaRB4iW6cikv8ID35JlIrKW6pwCJ6hzUXpJsJP95n4cPHwcT6gngtDYjzHNBwY7eubEo5JyMo+hGgMMa1A6sFsiUdIJCC6NU5VNUaaUnL1sDq4+aHeJAF0neepw9fzZq+1QpdiRWs7m+ZUXPDRLKISeMRU+9172RONToT53U95lNlhIMbB+IPGvFXuW6sb08C+IPibPkchILWGf2zDABH2p/Q0p+ESkxeFUUDR/km0odATWfT9X4yeNnqnImqhU/w6Zx1kVr2jN9KAXqougWCvH5Z1+qso0KFaARQSPNBAzQ5PNXX6xYqppeSM1ncuWeJAjqGkh6UiYkEYGeeuerb5QkIkrE+WzlaI537yiVHIAsGu5hu9CXR48vfg+7kyia7U4zzp0/pwRAPr2XJMYzCy2x3ZAt4ZlQUWfIMnuQ98CncD6wz/gSbCDn5/nzp1ms5BkuniHofmCxUbJki/UGKEnA4PerPBaIMU05VWaxyaoKdxX0/LBhJDas9/DokPwC88CePHqe2dcEIJsmh53GfwEaYlfp4cUnA0iob4vRG5kyaG0fOhvzOhgGPyrKFuBgArE4J6q0FAuKI0V3U8dBTj6I3wPMUewg4BPAA7ECAFT3BCa7ZHEl5l25pxWWFPGxKkqD0JhJKl0FwyBwD8mX1Br1qPRWDumAJGaff/7lIcDA57JHPUPLCR1VSM12297RgPdSd0H7bGFxUc/90sVLUntMAl+IHSALrrlchbxo96h9sl95NiQ6n318OzqFrnjz7Xfj+s1XY2BkRPdH3w5zdE6eufGDcpcf9OL/v0THqFZHYgRzM89V0WEjPn8+K8WIhw8exsbWTqy98GAuca6LlAGheuxqfgLIaKLoQJPihlNQ+f7770tpAUlCNrW/4ENaK5z3YxNI9SvjTRKIgh5o2GLm2IxuOqhL0ptploXoC6liA1c0U1FzIGu6XCpl83eixXEgWi1QFjecsSkwnAxKopxNNs7G7eRsDNxbYWqANqKmKw9KzhGnjTJTcrw9UhFqSA0H2h4BfKKr2RAj0IDj6gj1ItFJ5fx8q50pdpQ9MbfZ0twWDqSGokm2NRf9fRXRNgjQQHNzxbyMvZuATWFCUYPNx2czRI4AXaoqMrjFTP0E2oplHo3CQsnxoL5kiFjHSoWGuGEhUARVGHJQDA4wh4TnSABD/wONtNK27y5pYCqNpdwrEo5Jw591OHfufDx99kiGB6laJl/j3HGc4rNnvS/cE/djatW2lI7YmwRlcLAJTjEQHFw16GmAF5zRXT0nnBISqDSXoqYiNW2p4zS0d9Oe4Dmz5gmVw3hxHakCJwRWAYb5/YnSlWu1LY3Z9IyDUi9VKzfc8h6sO8+G7wmhYkBtVuGTRDAGH6SJOTwZ8sfnpqZNCWdkQ/j4TKGhSqyQMEeRxipH30mfm0rBF4aW/c1nbqx7cCvOi/3OtXLPKdlgHdI98Tv0XIAU8XPU8eiBYf+hNkSPSaKW8h7sH+gpKUGT8tP2poJJD9d0f9jUpJMmzsy9e/fj+ImjSkRxgiQscnxbOzpjoEnDIzSCM0BtTVx8Alr2BzOYuH6cBWtK5enYsaOH5XnWhQSNxACbwflBhYhrZFAbzwJbxR5AtRB7xDUTVLF3vt+/YSrDZtb836/7YK2N8FUPVfFSMuqE3slzkvU2z97VnETL5d/J7pmOZClqBvIJ2GC/IQE7Ss/PVlQGjRpz2NR7weDV6MSbb74Zjx8/jFOnTmrC9r17DxTk8XnYN84cZ5QACQlbgiJsLmUP7ADBIDaZM8x68gcHSvM0Nph1JtB84603RDmk8kLTM/uVBLPBHJWHD5Tc4isAmTRDa8MVAEAMbCHPQYpLojGbWqgG/7x9AeeMNRUCP+rkib3N/uJ3oe2pfxLgS5x6z7hC+QdQgT2FzaCJu9Tj88Z+IvjiK803olLE8yBYSSAEQRmOPYmYcG7weQkQAeHE3rHXjh87FjOzs1HJBt/y7NI54/pJ6DiPJH3M00o9NqJRZ4Cbq3IEM1w3gSzqRq5GmEvvfh4SHfH5AS0UQLlfk3lV6qtDGalIr9WugrBUkYRWhw1REt2V03rzPkbf67Lj2CwSIBKjVI1QEFrynC6kmEn+JPTDwMWcaaZQUAG0mMOlPrZSKS5euaJEWsEcFTZR8iqis2mwa8GUWzMpLMyTkkISrZHR4Rif8ABd9gLrxF7h3IGQ8ywXZmcztgHnoKm9RWDPfCmxA9aQKT7IgCTPilPiPmaBDgJZgZO95Thz5kzMPn+ejUDIqUfn3/4P/2PMzs7HtMBaziE0USrGbf0+FTH24Pyc50gxQPPUaUAQ+lzwvfSvVGUrAXmhhHJGE22d92K9Hj96pkpLEifhPDErCZEb9djuIkxRFg0Ku4/PBijFNyH8wZ7vFN2vaDCyoCTnyZNnmVhHPi5dvaR+OlF2Bwbi0cOHcfHSlfjg9ofqR6F6r4rJ7q7o84C7zbb9ELOBAIZ41sQSrCl7DpEqATYZnZpgHBvLM01UXM6R+kkz9cSV5UUB1uxPBBO4Fs6DqwpDeq7sf83+2dy00IdmDMHucRUsMRW+D8JxdgFNERJgn0BRY30Q8EDFjypfd6kYa6sbh35Uc2eajleSIIwqlvTRrazJ/qu9YH8v+ivEWp4ztLsD+FUSmMmZE727G6qa++tURS57dh3BBXYbZVtAfJ637pEqL+ICmYJvqjS7v7mkCgpz5egd5v2Ja4ifzMgBsGwrCcOeqS9WozIcCxAH8qxGAR3qjUOgxayhA60fz2R8HAl4z4Di2UkFWMyQtio7zEAE/OeaYD0QiwFUptYQbD7n9uq1a6rmwuL5t//6X8fk+LjuHdrl1sZafPbxB56j8+7P4vL1l2N4zCI9VHRIpk+d/RFU16jo5Mj0aW5TsN2MYqejRKeqIUwr4mJiEDg89x48kmwfBwrn2WgdxKmTJ9Scu7y0qiFlHE4yRJwgqAnBOwHn73//vtRxmIGTqh1G2U0ZSyVIIdQZapFQ+EQ14/v8nC+hYELUu6T6gKwkmwBak+/FlDInFgT0FjLgZwmxx5AnyhPcZqOphQzZO4g9ENa25WMpg4L2pr4IqheuLjnY9X0xuJDqjmc8iIsqJSb3DdApSyCRJlO70uBqQvqCumbEdz9KOcs5gmBwrQxqQniBz0tGhuuZmpgUWqsEYGRI5XZNn2fyb6bcBVKY1KyIazwp3KVM1pQ1IhAy/YGpyEz0drmTz0oUMBAEjACJ0PnzZ0UxwHiBctGHwXpwIHFI0BwRFqBPoLenO95443UpsaXeDw4O7+8hgog1eGggDml5dVUIAvLErP9JoTKhibxHj3jgnBqm+/qEnkOTwqFKAnp8LDZerItG414ZqHUDokpx0OcXZtVntvLCyCw/o0JoJ+4qwfdpLd9HaVPTeerTMYLnPhYh8Wo0Nx0G4wN/mn0Mz5rN6L3i5Bhj5+TJ1SH1oeRCDi3RziRC8b2eNJw6z4jni8qhz0ohOMf8W4FELm+Ou3i5LaFjBA9Cg5CDLtDz4+RBTdBUNSW40avGXAJFytfcD9cnilyWzFPJSApbqYTvwNET4NMwUdTM0tkxlzh/iJp7PlZRzZkkrDxzJRBbngaN46PKA7o0OzsXGy82FDADrIBIsi9HRsaEuuI0qfIxB4hmZPburVsvyXkxqwB0FATSdJv1ePzwieQ2ERMpIH/MWajxPqYGRMHy5ASa7BtsWRogaqGGhigkqdKpxC/jLifkESedKjlJFIR7ZA2wCew5NWF3IlbXVhVki76B7GfWSI4tJslJNESeo/pN2pZ9bwdKk4iDDAlx4/eEhJ8+o3PPzC7UNEHmmfOhwGqFwc01D57NW4Hy6VP6KzdidGRciR9AB2snCuHOdgwLPQc9tfALDdJvv/OW5ENxsidOntScNJpWQW/nns/o3gETWNskH8zaAYpAI8H+LcxbhABb4QqGqzIwPwl2kknECTPAkb0qIEuzhwiIHCjjj5ptzpX3P7OoeCapf7GYy0etUZPNYh/yTAFaBLNlyQavpfqDvDk2gn2d+tewzwkISGcRHyegbXtLNlSSrUVXQKUsl/kFhE74fTViMxy24Z5BgXpSaPvuWgjoNAMnqzDX6g31hhpY415JdFwNSmAE1+Mgz5VZKyOZpsbr8AdKqDW/ztTkch9MjH4FT6yX6HPlklQs8fdUZaAiEyzx+m+/uRe3btxQoIefN/+eYHXf4x5a7nlgXk1C8ZGdpTLhft09q1dCpW41JQTTyXkejFSssufC9XIPAGjs1cqA/ZAGpGbqkdjFZ1Bhu8vy97VqXc8NbT0FyyMDWTM9ctYWfeBZ4fe5Fp4rLAQH4vZjHMKRsRFXhunrHUeg5pkoOvMLC3H61CkFdEgXnzh+0kMmy92ShSYGwO9SCQPUu3z1cibSRD9XLYqlfGxtIp9MT16v9mRim5D4UQl79PCpQKNuguMs4Lxy5VL09HYLsEG0gViAAwE1FWq3ksKtrRjoo4diIA46Dpw5H6bw9sV77/1OEtnPn8/ExSuXo4jkveUCVV2kIvNibTP2dvdjbWVNz5w1xNcb2PLMF+2xsTGtM+uWwOKtLavK8mzwbVReT502LY/zb8n2NfcHHj+u/be1vSFwgi+GtbNv8DUkCIkO7gpDTmMzLLphINZAPFURkiL3j/J8E6uGamijWVWP0we3/yD6mSr+zVb0D1bU78Izl4w8lXQJK3mwKTZFKqWIDxRyMTUxLSZTUkMD6OdzDBgPS6GM88rPuUfsA+caeylAqMs2COOAz+ILX0ayKTaERg7AWOBzaRFBoY2KZjO7R/ooR7TuM89nPGYho9FTqeJ3OZ9+PpmiZMbuIN7W4OntTc3EIj7izLG+2BESaXwANEI+FyYNa79R8dsAACAASURBVE0cyKw/Lhr7AKh0+fLFWHuxekidJwG98xXS0+dVheKeqMp3lQoCC7747NN45623laDRu7i5vhYff/C7qLXa8c67P4uLV2/FxNS04jQqOrCcjp28+oOKND/oxd+v6BAg5eCgSsmsGT3Foiaa1nd3JCkN9YDg7s5XX6sP4/Mv76jUr+nNQ5XoKZeiftDUQefgu2mzqcVDLQVOKgv3V//lr2JgCEUGStOJLoZsr8tmGDo2fgp0yWw5zGS3plVZO5z3TAkJGx/OLBN0mUordIOgS4ieDXtqZMxl78dmxXHyPqbMpYzWZVgcE5uejYZiGiVHkikC5lJPSe/NZsB4pd4ZGU7uSTKyyAWSiVM96RZ1Ah19NYVVfciVPWcIP8aNTaPNzCFA652p3yhahcuYXAvGlob+Uo9nESQqE46OwLaeocMw80cnRiUeIXltmv9ALIeGhWTLwefyh6oepv0hlWzZajY/iYN7nVBJYlq5aRiuIDkR5ACMjgwqOWHNxbGm0RE1lqw0S2XL6DRDsdoxNTmhpJRnag14VOEYaNfSRGwGD3J4MNZ9GfJAWRoDfGRqWtfMQaVcjMHHULAvCLB5HWsC2gXCQm/IKIasbnSaSdcEetASEm87DypCg+3hbBPPZtCMGpDIcLlZxjSTQcchJpobqCV7JvUecH3VDPlhH4i/j2R7ngDdksXilGdILXue54f0M8YTtJHEGCOWaGogTuxxoXGZPG9KwlLlDwBBVLisN41nSrBuKg5BI9WoXg+c7e3NKi6WjCSB5tlxHagV8buJAsf5SkirP9uOlO+T0Ny/dy8uXb6s/cfgR/ab/l2ratYFz42EOPX2UK3hczRfpM8qbefPXdR7ci/DI9DKVmUP+voGRMPEwDPkE9Tz62++jJHhMZ09wATOjnuf8uqHY34JAQY2h0Ce/Spa0cGB5JapXq2vMcOjKUfW3dUTY+OTal7l/7lHgjRUygjaOfMpaMZmYTNwaktL83qGOIPEG+cz+JN4z8mWsV9xrjjnlDhhd/g594w9SspT7D0cH7bPQ9uMePN6zk20mXNlGdfxKYb7eeL6kyeWix3oh9KIrPagmkm/vntXSQzOLPUjLi8vmmcvNSsGpe5GV4Egk7EAblaVoIqUhbZFSeGsotbE+hhRZZbSiOi8nDXOCOeX9QJlZr99/PHH4r6rnwwacF+vwDGoRVzzJ5984oR/3+qQVPCceHg4sRMRZty4UsM1sC9JgixXvuNKanc5Gi0LkLD+9OgkOjPvkW9H5EuumNODQqDKfuMcqNKSTU3nDLBXXR1ASty0KYFcmTol+xIqGdVqkFoMX6Iv0sxO0Jcqo9DOzp47p59zpjifOfWKGqgTCNdpCwiiZ4t9Q/WAChb7AMo358zUxr4MEENp1KIuXFOyyZwpo9KNWFhYEY1YVa+eHq3bYMUoriqInab6rrBVfO/q1as6ryDXXOuJE8f17JVEMgh8fDLmZ+dkv3h2JIJb26DtHiaJlDMVgMiZhkTy3VcZ0nwNaMrYZSqNXC9VEO5vdGxKn8feSRRgfm5hGIQcVqJULsbly1f0/1AsWRPO8uLifOztVmNn04MzWbtS0cIGx04c0foQGFOB8h6nQjAsqim/TxBGPw1nwCqH/XHjxvX44PbtOHH8uNbs6dPH8dJLL8fS8vwhlZQ9Qc8f59I9tkVVTbCzr732esw+n4trN65qjzLjB0o34xJ0bqMgSXtkkQlUqXwQ93z00Ycav0EMUiwSSFdlu+7f/zaOHpuWEilqmpxtwBiCXvYMIB0qpCePHVcStF+v/Ys+tvUXm3ruvJ9AYknaGzAg4STRGR6i4ldVRZf3TYk6+5fPnVuYVeBNssS5AXjkZxJV6C6LdcGAUvo+YWPw7Elo2EPYGtZXA5czUReez6lTJ6TISDLZVepRf14arwHYyZ7Db/OMuGd+J1FEDRwjge+eEH6PvYRtwyaJQtWuKV5BAvnuN4w48NwnjZsYGog7d77S9xITwMIaVDrb0Ycy6saGAOCBykA8efpUYjg+vygwWhm4XjWYbyCxVxUUfAHXwh4p4JuyyhvAFVUL7Bq9yQg+8DwQD4LWzZfaMDJgALlmqlzJrnD2eW8rf3ZnPWSMIWH+EJLyVHAz/zCAbTblHruxvsmw3UEl066Iv8gork6qAFdRcwQgwvabNdPQegCWXr9+XXaAfc51kUASF7K/U3839Hz29KnTJ+K3v/1NvPPmW4rxsE/MgmrVqvEPv/7vsd9qOdG5cjPGpqZ0LyQ62IwfJdFZWnrYMdqKVC9zOCj15+Px/QfRqFfVgI+cHGVZKCPcKAtM1pjQJqTyoG1Bv0G9h819/MSp2FhdUyCzuvEi3nzn7VhZXolHDx8p+AMNwvGkTJ3FxEgnlA1nw2Zlo6fmbf6daCQstgdNmSZTKBWjp88N8/BWa6KscT80fPVGbW9fCkQpOXBgSwnfwWEqo6v/JOvPEMqXyYqycfh/cQulEocsc1uOnE3J+qkESJM1FASV/43q9ynpoYF7WNKEoAapGuAyIkmekZPNTWghRqA42EYKGppjIKECJkwPD6kknYJRgke+0jwRSqflUo8QRJI/rosAgM+nIZnrIxniOqRaxYwQStELCypDQjlsNO20oDaBMCbai9BG9XnkYyhrjFYghkT2sA0TRpSDTqmWoWMYIu6fqeQgh6A+HFB+z5KSY0L+mf3D56DgwTojeAAVZuaZB4c6ya3HdsbdjWJOQQfO+Ouv78j4pyCdg0qAJ+5tlmjxbNezHhPehwRlv8HQMkteuznQ8xxICCVXXj9Q8M7fPCueC+/HtYCK8BwwQnylvcl9JcoIsqOj4+OiPyalNfF0kfPO5MBlDJl/pCnyI1FHsTALhFMFEoNCQmZxACaQo1T2SA5JyQu0mpx7EAg6QFA16IzgClGLAnOO7CgI9LgHlf4znjp7horPkyeP1PiqAZRVKyLZPjiwOsi1o5pVbV0Z6A6oenwOlUjWmK9U3eLzuBd6QnAi+nypHrlqy5q4sdz9STxz6JKJxqX+p13Qe1R+aLLuUWUZqg73zdBPkmWCVFWs2q1YWlk+XD+qA/e/uZfJW6NchoJeQXsuJYEk45qPwTwYDHSG5mMr+HzWhud56dIlBWUJlU3qW6Yc0XtCn49Rx+0q/QNF7aWRgUGhnSQnVJ+aB+YzM4CPBJa9RcDxfcoTaGux3KU9SIJLlRDnQBAm2kEmGMHvcz0ICfCeU5PjQqyRme7t74k7d76Vk0sATmrsTf0mt9//g4LcJMfPc2BdktS47SECCK52Q1NmDd94/bVYmJ/XcxqZGNO097PnzmqPYU8IcOnR2duvKxBlvs/1a1fjxPFjSjbfe+89UWbqe/XoopKRSaympDxRclk/wCM182semO16SthNwerRWSfJTRLg7Fc5W8nDemyCBk3qvdzfuLvls0TCjcw2lStXqndVPaRakIAJnZUSzb5MR3d1hMAAhJO5HnwegydF55IamIdXWySAOUu9mYS8Z3AJ8YZqtWU0N832YG3dr+dBwqwHtg868sKClQYJTESrlcpiXskCNgx6DHtwfWtd12MwDL8Nmjxx2LOAAAXr6blJDHk2sg3NiutUcp8NzKUJG6GVBuptgzAFMopMdTc2XtCLVlECR9B57NiJQxrSwADyzWCvOfu7Vku+zMh1XyzMzYqeCk2K9YJJQMLL2hCEHjRrphRVrIhFkkxjOvNyvv32m3jn7bfiyeOHsb25Eyura9oDgDTvvvuu/JfoS62O6Fiy1334Ew/bNjDhIdfEHJwFAj5iFc4NNpi5TqDWjGGAmTBQ6RWwRgBOVeulG9e019p5z77hC6CEgJ8zznWmwPzho4cWiFl338rK0qoSJl4PiEN/qVgzNJNnal3Qu2GBiF4I+t9LD4f9OGcVNbNLly7L/qtHsGOZ58FBzzGkavq7f3xPIjO//c1vNPOKfYvyWhIcYP+RpOEbEBuZX1yUFP1g/1Csr21oj0jAB99T8vwn9gr3gI3grECv4hkCJEIXQxxIfbNTVAUPFEAPEY/VDmJzfZP5wYfjDeiZ9n5HvY1ZVQYqeI4AfvR4v/rKq3Hv7l29L7TEjmTiuwR2uhpNkshQWpIDfBo9gRblYM3n5hZUBU9g0k4mW26lyuUYqPQreeDzU5y5vWdBBqiyt156SYA9CQTPlX3KmeJMc04A/Kng8HqeJ/6s3N2lPlfWi2QNoBmfYJETg+jqs0S5s8BsyB6dC2JJrh+/SkO/QFPNaOsN5gimoeasD2eCZB37n6jLZucg5uWqNf+mV5SeGs4ByVFXwbL9Y+PjeqZUVEjAOAtSjM1mZHH2mIFJnMG9Ic9NXHGSxHtnO76+83X8Tz//edTqruouLi1JovytN96MM6f9Gs5HuZiP9//x17F3cBDv/qs/j0uXb8TY1LQGpopBnGvHidPXf1CR5ge9OFV0FhEj0JRukDcCjpaoMw/v3ot28yDW1teiKH4kiOgTS5ySNGTSukK2e2h2zOnwLcwuivtN4sODpspAEZxgEcP2p08+VXbsBMfIG0lNmiTO9y0ZDY/fn5MaglMSdBhoZokPjqnRbgpBIAHroERU94MWcgYtp9mK7l4qFMwX6FLGysN0gpdm+bipKyG4out8T+Ka73PwzWv27BtVkGgwbzYUECUqWuoJcc9DVyAxLPrXypIOA2gfaJianwl4OzkdLPOIcTZOrHByB3Xz/ulFoElvO+Mo2ymh8uGKiAMhqE8F3RvKFtw768NmNQXiwP0/bVSi3MRMYCRHKVljI+4g3lRaLJu7eUgF5P1FPZBsZppUvKuEgutNyCcd+Rxs6E+ubJEMWCqWQYggMszTMDeengMoct810vFeJ5GfpUk0Qz9Bz8Whb7bk7ManJ4R+4QRwxknalED9+bOnCkK4b4wyh4577+suWwo3S6oPWtynKVLcZ6JQkpR7kGVGxcz7eWAM1HejqfLl7Cx4D1nWuaW9pUSizRDLzWyekJv92U8YNs2J6SqKRyyDSFUHGiP9Z3lPg2ctpZQCN5r5Shl9DYfJJPrUcyClIpIbgjiprvUJdaVKR1A5oh6pjuYiJFS/u89c8USvMy3ATiglU6qOEaB1u4Fac5S6i0p0dA9FBth1olI2l7nWbGSVGgcnqTLKvbCnpMykAb4+V3ylPoyFhSWhxWurK+Kqp4qXKCdVktIJqb/QoIvDe7G6Hn29FTWp84y5doK8peVFN20XCqpy3P8GYQwoW6gagYz1SWqV88IetLzpuvaEaTPu7dL9ZGhi6hNLSX9KNlJyLGnz/aqcB+uoIIuBvC3ooOUYojLUcUDEexOYEiBubluV0rRAi06wzvw/82fqbfemARyxJ6hksHbq42o0lOTPzs1lFROmdY8L+UZdUegLc5y2toX84vyhnLHvcXooIXLvd778OlMjNFrJ51KNZW8oma/VRWkgUeC64MFzH2++8ZoSLmwPTd9J3YsGbYJG9uu9+/dikwnszPUaHYnz587qTLMGv/zlrzQItbtY1vBi1o315DNTkuuqDvQMy/Oyd0gARM/M1JCsUNQ4tKOqkPE+mfImySWVRgJvAvnV1bW4cuWa1cSySpEEWGgq3zGAh30zwu4kn33gQMzBhZFnUxpJYAmyqAR5/Zw88bm8VvYyA6VYB4IC9jkJTurhpLpl2Xb3VGr2SYNh1yVVe7BD9IzwGa4aWhWO9XHwWZQASqqCIQPM+3HdnktlGpGqSgxRLXjILUktvlfASKMRVy5fUkILHd1S1kUFm6K3laDmYvO71H8wMj4iwAG7asrncOzvm/bM51Lxo6pIEEY1k3POuvFaEpkpJNV3dhUgE0+oH7OL0QZ1i0g0mANWjs2NF9oTPGfWFXoMARvqpu3WQSwuLMfTpwBhR/V+L7/ycnzyyadZsmYwzawNS7nzlaTQARVTgoktgCWAoMb8/KwCWKhr73/wewkUQAelcZqzzzDkc6fO6B6rTfsPnhOCSxcvXtTvqlcsC7jv3burZ5liA8BHfMmxoyd0T8y90Wyinj5Rm7CVBOHM5FGfycCAgBgSSpJZjjbgBevMejIfCyU+rlNgFLNpGj7D9ExDK6V3hZ8R+FJ1SdT+1JPG3piZm4v3fvf7KBWJ9xoBcsY1jzBwOtqqwnqAOOyJU3p/bEiy8yQuUi2OjqpYVLSwi1QxqE5yVphtxD5y5c706sTmob+ZBEcDK/uZmReS94ZRwxk6ceqkWC5cK2Ap9izdB/Qs/l8D71UFhU5Z0YD60UErciq+qPRpH3DNEhlZWFAi5sQfZcA+JVOIK6R7ZB/znpxnbLCocFKFI8Gmb+VASXyaIQf9S+wGpM1hcNDaIGaN52PxWdh0zkGr0RY1EZ8N2MBnA/5yJnne+IdUlZUIS3dZNHvODD2z6gVuNC0xns3kcWIPQwfwtVcJGFRQzjN0T3r3LD61E5V+FFPX9Z7Ee+wthEmo3gAMcd49vHz0UE2UvcqeUyvE5Kiqk/hmWFtPHz+OC+fP+ecM+F5fi3/+p99ErdWKt3/6r+Ia8tITk4eJDjLuP4oYAYlOMpoYTBwaTvTRvfuxB6KQIXhQVsj2V1ZWhT6YYxcqe8/MkFWzyfOadI6j6B8Y0oZStQEVCbTJe/vi66/uqIzIYvGw4Fc7wLV8b2pcMxriydkEsW7ssjFPqAbJE85CAXzbajCasUKQKSoDqmdOPhhWCdJregNInQdGsbn5bK6HA4QBShUbslt+wPeMOrt/g42HkXFT9a6Hg2WKWQnt5TrdlLcTY+NTDpyk+FNS8KsAKJOZduXJNBuJFBSRMOwR9/fc+fOq6CAny4EgcQGpkppcxlkVSo0gQT9DyhBzaCux4zpTBYLrSiVkrVfTAbemaRfysbCwqFIlxogAjSZ9CxegbAQChuwqc4VQM9kMeO+8d3KuifLG78iBF21sGA6rxnqp9HXF2ouVuH79hpAN+ktASUBnCMw5bGqwRGGtAjVuRQ5sWROxu2J4aFj74esvvtTaXn/pxmHAQxWIYBjHgaH8/oyhlJSLMnbggbGiHGIw6jU9U55FGojnobdWtqvIgJhaxPeorJBEYiQ9+6Mo1D/NpxFyowbYIVU/CUr7MhqMDFymlgPaRcUkGdjxjGqidcwGrFkS3fQR1lpl7Gx2BGsKsEDixfMYHR+TUaeKxnVyzaJkZn0n6sFptCIHGpw9u609y0siU8y1ML+HPcg9WZHQMynSGcPgIYTRoWLImVGfQ07VBu6rmYNDTrLoAWiceaiCcsrZ7BiMPp9JBRAkkc/zWTQFkaQeDi+BIK/j51ubO7pHENb5+RntBeZB4CzPX7ik/Y5zYB+/WF9TQ/VXd76OnQ0H7Uz4Zjgdxp1gotidAr2WqGfsb/Y29gO0TOhX1iMoCWDK7IhrDA5ZIQjBAwXDtj2p8TxVfLENrC32Q5SI7rIEVVKliL1SKhZkW/V8NTzWDbuJRoXpqTZRObOU+ZEJN7Vjd69fux5LC4tyZsnxJ546yPsvfvHv4t69r0Wv2oBqyn9QJ5n3wTXn8qZ/PnsqujH7xU22BLk4Yat5GRTxXBMMnHs+oA/3xLkzZ5RwEvzQ08Tv44RBIHku3NcfPvwwyn394u/zOz995+3YQNFvYCD+8R/+UUHY7tauVCRZw4T287uJ1qvAuOJ5L6K/9VrhDtpFmk8CopooHryHKKcZKGBwpx6T0FZXVxS8kMzxrGiw5/VU03KF0BBknfGW9wX+MNESee48G36eKDZOfkzvI1miPwqfoOGOff2y4fDXsUt8Bnbc0reWOucaXbn33B4rOW4owBkbHotc3oAAVMxEpW60mMNE9S8UXKtJHBEbWAs1wLZ6dPV4rADXxj2Q1HjAt30h10BCRRCUhpDaRiLw0xXlnlIcOTqVNYRvSbRk5ulTvZdGSOzvagg0gZxpSjAUEHzpUZBvGmpeewc7ACpM4Oik1VTZVsMqcaocSrGpoIG1sERE+dzeUoDIZtSohrxBmJSAIaxDQLm7t69glaj46PTx2NnfiYX5OaH5tax3luCU3+UPSqmiLDKyYWfrcI6VkHP6hUCaqeQWinHt+tV48vyxnhM24KVbL0ltjr06XBmQL/jsqzu6xiuXr4gWRW8giR37gECbal+iVTM8mUoOvQv0w7gXcTcePHjghGR2VrRNC4C4RwZAC1vL8wE0pNIEWJH8FfL62JX6wX68/fY7OrMkNlCFDUx0NMyU1xPIYgN293bjJz/5iUA5zhp2FvsAq+Q3v/6tqFf4ru3NXfs5SVpPSFDJ6H85o0kyK6+hZJhEd2mJGYYwKLAdNQFtoi0SjxEgdTrx6MkTJf+uOPTr7LBOVC/ogcK3sudxLcxjoSWBvYMvQilufJLREzume2f9zR6aaV+8s4uQAn6MXhn2ZK9iFWw2CQGtA2IYTDFMdV9CJZwn0Q01oH5dSTzn3udzX9eXQFjT0d37RjJnqvG+ElyqS3x/YnxMgFACNkkweB8qolJcqwNWuFpcr3pYqeOj7sgXreTG/SAwkPqieeai1tLbitDQ2pqpX0GC7LaHxECAIcA5RiFY1emMPSHly92a7C/xQW8F8OJA10W8pL5YKcCV4/SpE3od1WXi9jSSgPdivUne2ev7Vc8yOnXyVPzx4z/EtctX4uiRae1ZqK77O1vx+R9vCxD4yRtvKdEZGZ8Iet2p6Pxoic7KyuMOD8RlbjcUd+UL8eDuXTUSlSugtR0Ng4QjT2MwDb3Iynnz8ACY4r0Zly9dtn77Z5/F4NCwHC2NzbuSFS1peOg3d74V4kkAguHlcNk50UjLA3JPDUsAZ5XkyepfbgRLSVlCW7lufrZ/4Fk5BDOgWzQV8qBUMRFntqgsMtHdPKDKShlS38ioMWw+PtsUge/6KZQUoRCTOajkSJPDUhO7el2QXbQCF5vDQgUlIRWSsVSgYLlfaZdvbYkWiOcgUCNoxtjye9wjnzMxMRbd2UwGNj4KQ04soEm4Gkc2bTnMQQV+dJckfjlrxiFgg/K+fDY0DDYo6yW50EyelmSK6bez83OHgwmN+peFDHCg2S2gICQGqNGh4JKGsIKIclFbuw54eYaJXgiquroGbx2KWSPOnz8vBAukHWeH46RKIB6xemcKojwgSQ0PNCWXTx48UMWvp79XwTRBtAfsMVPJqmA4GKhsbvZz8M7+qO14SFiqZOzWkR/PaR+DJiLvbTUjzzRA1rypIazdEltIimusowNAD8lMCQH8XpDqVNUR/S2r8hwesoy6xe+zZ/jccjYdXBUfeLFZz1y6fp4fxiPN+EnVORwUQfeQhsAa6SY4Xl5aiqHBAQVbmk5NhbDOYNGM/rS3H9vVPSniNTMFMMwmyMy5s+dUhcORgxLy+yTzCvQQSsgbbJASEKkOneA0lzJwFySbID9zolw/ASZ7DOcPtXRyajobuNvSehKAICFtY43RN4BBEE0wPzezoP0AheDEyaMafjs5MS2aEEEkTgGeOM8YaiS0Npw95w7gBS46iU6xm34Y+kFIdD3Nnf0FSINRdtDrOQ3JmZlO56TG9E0rd7lS63kbScEq7QFVzzo08nvYZIvqcjZ0UmIGNE9Dae0HdXMvIckWdoegjjXDFh90LBACKkpFJ10Da92LEhzofiZVzs9Er+rqitdefUlJ/JdffhH3Hz2Kn/3sZx64mwEfDJvknN2/d19BbPo9c8VRlLNwCs+Y4AibBvWM4AH5fLz11SuX1AOITWQwHc8b20UwZvGAY/HRRx/FfvVAZ5tBihfOnVMvFDbrg9sfxEG9GcVcUck3a49hgbeueWEZ+ECAgN30XAnAKMACJ9IedonMK9bOdpB97l6bXQ+FRj2qRbXMim7YTIJJJTPZcGsC+PXNF5qR5udpGfqe3j7ZRSHLS0uZHC4DJQn6jHDTawgQxxc9iOL891X0hyp1GhpIlRl7yXslO2c5ectt4+NYPxIM7oOqJlVLpH9Ze+439dyZOmcfKaCK688Uxs5fuBDzi7O6GovjONEjuBRKbyOkPTc+PqL15trYA1TAqeqPj41I3ZC1g3KEcEepwDlmsGNHoBTJ1M4WVb+erBcIILOiM4H/w8/h03WWEMuZgrpKdZuqZCHq1X35PtaZ+9H+KTjYFL0aO8qsrywoTEIVqWJ08uSJ2JEQRC7u3rsXx4+akqXz1LL/5T1IjABKaPzHP9pnesaeR0Q0YmJ8XH5keWUpuosl0YG4Dp5NKzw75/rVq+pF5QFj3wZ7K2K75Aql+PyLz+PWzVu6Xua9ARjQv8I+QmiE5I2YiVkrxBz4BhKxrS0L97Aed+58Hdtbe5o5mJQe8aUkjJwlMRxOoiyJBLoH0rLHAZLVTrD5QkNeeX96Z6F84Qvx+bxOleRsD5H4EExTLSBR0vNouE/k008+jbnn8+rbW1pYVvUnX0rDZx1/aQwAFERVeqFkUVlbUD8hvhs7Ycp3SQkilSmLSkzE8xmU8hiOCc39QOcIEEtnu3WQDS3vjsnJI6p0nT/ryoEEiyYn48UGfUf0WB9TPMJ7JYYPsRxDkgHJsNnEk6h7ooaY6OR5+mxznq3H3uB8f7+ig49lhhhxkIQI6u6XZl8lwJv3xmelXjxaPgBgSfAdDxRE42KPEZvg16xk694XngV7kf3SPGjLhkisA5C2vq8WAPXB5nMCpGCXEItwfrARxLKA48xDoq2E9VMfdquVAfVofrkCTWxh+17K4hf7Zsnk181WIQHkXkkkZe/yEX/+538mWlqlz2MS6FejT8fgjueGEYvs1/YkAPSnP/0pXn/9dbFH3LNkds/Wi1VVdBJ17fLVWzE0MqrWDhI14tCjJ36MOTrLj5ToONmBctNSUH3n8y+i1YA/3aWWMpSOGFDGoYFmoiC2q6hkZndzPQrlHk1rJtGhqRoHxOaicd6qDF36Of09HApmYGBYJTss7ik9EqCbTj4wlhhqVSsUdJprS6DCBk5ZLA+Zw9IpmOMvlQumVFdB4U27HMLGBgAAIABJREFUoYmPoKi3v08BjZRC9ukR8gwfjK0eytZWNgCT6ctu6kqyolzHdwpwOA8oAzkdTAYlSrFjby/aqmJEHBmfkOFlvUZHJ7Qx/H4on42J3seGNX2IhMDBMq+DfsKcERyg1rBUFB2F0imBMRLffHHN5moSyLv/gkOFoR3LUAEjOU64hCQyM4eqVgOZ6442K5udoIkvAjAcHEnY3OxcRk9qC6nlsMLf5QCePn1SjpdkieeCMQLBhpKDShpUKpBjjECqgIGGHTTqcfLUSffOtJsq33rg4oEa/0iMCZag22xu0Uw3oPc0quNBq6ODQ1L+mD5+JCanp3Q4TSMy5ZF9QEMjxtD0G/d2Ebgj7uCk3vKqrZyTQPXCqEqJ8ERRKCm/15v1CGDsuE8b5KYMGEYRI5Gew/cReQW7DP+iqkJVRM15ewpyVZWksVG8/bLCo04+r0AeY17IBPgIRjmX7FkcMeuZKmg25A2BDd4De1Jd45zBOd584UFi6h/pKnqYnHrwXFVinyZpdvGFhVR5Rg9raDGAPq0J5W6qGZyFUm9XNKqWpMQhc77S9Rah7qEqBKpP8+rysp5Z6i9y74KTDRv776SwmTxtAGBXVFk1i/eYxsR8CQIPmtUvXISyxxwF5N9RP3NjNqgoPTQ89z/+8WPdD+V3KtB63h0Hwe7tKAtUSEACCRGPFgedhqlx7ao8ZfOL2FNJAUjVsay6mwAN7EWqxrBmiFwwcFHzXFBZzCpjUj3c2RGKSKKTGlFJtoTMQrvqQ2EnotZ0xYF9NEQfCY3eWY8DPTooZGHAHPTSw4Mz64nXXntFid721mY0O+QBVgHkuUp9UGhzX3z0h48ke6tBn9nkeYJaninPQvKunY4meVNpI3ChYgQwNDoydFht3KtjXy1LT0Cr5Jnhr0+fRCcP9XgrTp46EcdA+rpL+v3/9J/+r5iemI7qXk29ZSmBZE8KeIJ+Q38ZCWGfaUfuFwsFZ9gDnofoGDuuIvNFPwgcda6DxCKJCnR3E7h6WGgaWI3kckoqqejQPGvxAwQ8GENAZcS+KNnbRFnm7/Q9/ub/U3Kcpsen2VgpmXXy7r1PwG3mAGI6g3qOYh5M0ZNJPx4zvjoxP7t4SBGu1vY0YRw1Q16TFK+oFOEjWQ81KIvOZ4qyGQzYfs+Cc+8jFB+CJdtB/JqGQ/b2KXjqdJjz1i2wEqUqbPLe1p7oZVCIuI+l1SUpnQGU8eyEnlMJJcAV8JN9T6ASfV8DSr6xG8+fPacIKACVBDwBf40DhBnwB71BLwWvhbrGfnJC4CoYfTL06+xt73jwJXTzvCvC6vEZYEYH8rqjappP/bery6sZm8TngX2F30E+mWRsZWlJ1DB8Yr4Q8corr8ajp4wtqEjxE7onFELer1z0IOa7Dx+rP4w5Ldgz9XiW6WExnRGfxHnmPkm2ACQFyGT9mdgy9in7m+QC0ZXHjy1OAAUUv0/CAyAI4MD+xK4TO/HF+0LjdsN8M46fPKb3xn9agrhL/R2puoPPomeHigiv4+wDwtYOqKK0BXw8efhU8QeJ7UGtmVHXvlPVTNUH9lOye3xP9PPIR5XWhi56T/qiylDK7m71T9KLioodtpfPROiKmIFr58wAcnGGSOYAI/iih0Y05ga9pnkpovHs0iwwKhz8rsGyVVVuLVuP8iAJRjvKXY6jODPLq7aZEp1BzQ0Rp4xGbQU+9F7aosGRHFiQibYOx3X4c2IwfJqrOfSynNT1ca5JktdWVhTDcR2SzK7WZIO5ZyrR2BVEGPDdVM2wVWq/wEYPekwI/8/1AjBy7fw/MSfxQwIOED/gZ3wPURiNfoAp0I2Udb96+kZHqC4ZABPdbs0jH7gvehLZn1Dh8bUk8OwJ4k2oZ30VJK3NZBFdU3S0qvwCLRUkYatry7o3X1cpJsfG1F/EM2Y/pkQHa/n6m2/HrZdfj8Hhkch3MVeQFpL4ccQIlpcfKawyr5EGxnZ0Wi2JERzU9jWHgQteX99SWRGnNT+/oEBVCQal/JFhJS50yZS6etRMLoS24knwHIiFxQVVfHDIKDW5EdIldQ9J8jXweql3SZ6VKa8MNky0CVOIeOi8LlHNNGG8XDxs3Coitaug1JmsAhOCdCULDHNyA6s4rASBbdMVeB0Hn43ApsNoipok6kXvIfWDQ50QRzZzQnjVK1Hx5HPQji2QL8mDFoUqSKygYb43763m9lo1dlVlMI3MU+c9nRbjjiFpNutKAjCkfJ8G3xRU2VG3dW3wRJOzbx5Y2ct8cb+Gz090G5ymB9DltUnFJ+6nIkJJsS1U6MLFS7G6vHJYtiTgopcHgwtywt8YdRBNmh+hv+E4qCjsqc+BqpwrWxwsDCHlaQ4GSA+v5fe0loNOoGgkfeftd2TAmbVBdQlJTRCgRJVbXVzSve5Wd3WgtRdazMxwoofxSTQTtOC5Zp61kKSs4paS+81dB9ggIEr08qTJ3ofiL0sdzfeUEHtQHgxDqtyl/YCjSPLRlJo5G1Q4eDY8R67fdEDWuKX35JpQYtrOnAbvjRNNtJbErU+0E/ZNkkO3qhJzg7YiL+18l2Ux8AQcCeGkdA89qG9gUJ/Hs4YeCK1ssM9Jvyh1w4NS+OG6Ey0H2VPuIZ07lJAaCDX0lFVGZ88iaKA9nd2zGtRHRrR/ucY03C2hy0bX9g+ba9mTUFi5xxq0w/4B2Qg3aXZJth57I0pkHloRs2sIsBjQ2Iok4cvt05dDck0wheKVZDP7PIeGgI6EEHvEM7O9KcTU9FEHXxlwkAJY9iuJj6uyaY4UgwfZ6wv6XqLS8jvfr4zsHxw4GO2vRKt+oH3BGWQNkMYV8JG3fRIVt42YiGlZcL9RnGtkjbWiExWchPLs+cwJAoWlpUxpz/fCz3t7u9WoDUecKgRy0fQCUvECKecsCKUt5OPTTz7R/Zk+ZbAHOI/X8G8LAniYKeukRLfEELzeuHTxggILaHjb+8j8eoYGP5MS1+amArBCsVv89EuXLgg06NcwyGZ89tkX6ltanFuKI8eNzuL4OVMWzvB6G0VliCmorPteuKbUd8frQIb5SkFJqvqnSivP3dQ11AJ5nSe/Q8FkX7P2tQP6dJA7xxcB/BXiOP0ac3OHiHP6jOQTknAB3zc7wbM+0t+8LvUd8XcCSkSPzjHU3rRF1OtEHeoqRK4NUl/VnoVFIRqPqJnuCyx2d6sPCCCK60xqZySGRyTGsBa7e/YxKcHC1+oZl0qiBNdqDlCVIGXngmvins+cPRc9PaV49uyRzi1VBL4W5+YV0JFIqt8RUZ0dEgtTatXgPDZ5KLdLUzX+gd4X9kICFVJ/TCCH3A4JWkiOnjk/vVa9Igjfr+8rKWcvoRYl9adSUX1wrAeqWMimA7bQ52DU3HLjSDqzHifOnNA18IfXImfOwhMwcoaXlxei3FtWAAdgAlUcKelHjx6IisPMvHHNFeoS6q+Amr7H/T2daT770dMZ2cG333lHFQieC76JfysRL4L2m2blPhzPreO92IuJkkwlFxri/NySEneqZlSzz507rfXH1mHLZANzOYkeECCnRJHqLfsChbSR0aGsl8RqqsQ4lYpjCvbsF19+YdsHXapcjrHRMUl5o5bHWhfz3fGrX/5az5RKGRVX9m61Sk8OjfpQABFoMQCGn5Hg0N62fApJOgIvxHUAlW2peHYpCahDxyXJk4CNBY8I5vHdtE3wM+wOAiGisFKhWluTHxgZGxMYkZRHATtSfJPmdFEhwH6JkqcqyLYqt+xRFhzWA2c/CQBA+SRxAeh1a0E5+gboVaa9wIOZTSndFEMIsFFjPrKZQUpmmzA4zHIQSFKvqaIpYSHGdWTVROw7FThA1FRhYq2IYQDFuIdiySwBqb1WTWcmNhSYvL+n70P5x5+ofxeVSlga5Z7D1yvea1EpGlYfHWvB8ybJzanH0ZVd5lQ9n4HWaBEpEiz2K7by8pVL8hl9vQPqXaPdgL/JAZhbSMKGDdmr7ipR5FlQ4f5f/uN/VP8d70MyOPfsafzxn/8p+MTX33pHiQ4VHfYUiQ7KqMdPXftB+gI/6MW6UyECTzspYUliBPQIfHvna0StotHmEnMaoCQucy4vhQ4WgU0uzftSSQ2BPNhST0WlrhebNPmuHg6TI0iGSsRmWlpcFtLK5iUYdjWJAXp2bgoGJHuLxKYDBAxZCu6dkXpYHF9qLEcjPjzQjkStzLC1TtuZKvMp4JoTnGUBr0quoHtw8TMt9pQQ8LPEnTeNzrxKHAsGl2tm0yrT3ttVkA6dBiQo12UElo2HzLCCWuZelM1LnZg2yu7eBFTH1rMysJ0vRgmDzkZNJVmaaJl2LkZjsxWLyyuSqxQtI+ON8z7wo1W+bNL/YFlqX3/OdDZV4br0b5rIuDaCB9BfvlgjX4PVniSN3c3wrFWVNdUEqanYVallkHxRwmZdEk8WtAl0nWnrIJJsZgWKasqrSeKRIIvGaRw9zxykTElK1iAPP55gj5I3zw90ij2AoZax7irpkD2dfSoxAoIk0C8cGj/nfTAcICisJ8gWVQ0M4EAmnQgdSPKXNJTuu9eIZwrCxHNMs0bQUEWFMO0DAwKuDrBOBPKsCc+KP+zRQyMGfYJZOSQfWUDpZnSGZTnZxlA3263Yg5YZVgmix4zrSU3ZICUY2BS80KtBgqjELxMuqILoaQhZKwYH7CTszIqB7C1BTkvDCOnVcQ9Et4ZDIv+8G4M0ZveU4vGzp7o+1o5rYJo3+0JB00EjGu26nA/7jHNHYzIVHaHGVJ2+14SL8eQaU0XPqlemBYJKJalznhnBmJM6kiPkrunxg47YHzvbe/o9BpM+n3kkw+z+HStwEcRQcfvmm2+0N5mNs77luTwY4aExc64JXr69+60aqwk6eFaYnjxiIVVLzbOveKb823Olahmd0YPchGCSOO/t6nqTMpZ7NdyQrqCxCxqdh9cOMkNFAasBG9YX29VbcbUR6o5m+mTUOM+p6BYo0qU+oFz0FE2nS5TWU8dPxMqLtYwCbGllfDnzyi5dOq9euwcPH0gyFTuLU+Sc4WRJdLjHzz77LOvLcFVQjbYtJ+c8R4M4JOMAMAwthPboZOT6tWuqzIMk0gvBmQbhw1lj+0DhqRhVoadExPnz5yRpnGbcvPfe72N3Zz+6i90xPGahioRc8jfGBrtMZZ7eGdaSoGF42P0/PM8ETBAkJkls7AwBHMGmVJVUaaPKQDJIeQt1QxIBJxUEVgRliLMArFBhc5IFnYOKEdXS3cO5D6kiil202IeFYqC8Yt+4LgI69hPPlkTqUKKaZFFUuJz2CZTkWr0qxJ4KCPueyi8JB4p0UPugmzkppxdvPfoHBwUEEDBBG6MaxOdCZSRgR2Hp7r1HmU918k1PrZRJsz4A98FCbctJXY31ZG9T8UW4gAnytYN923f6R6MZ58+c03qCdMOu2AXZ3bBcPvvXohWuegM6UfHjMwnIkXUmIHQ/qNVJmRc0NDQSDx/cl29gvejJhdbH+6OCh91jaKaAkG4PAkZ+++7du3HsyPH46ouvlKgDFLKmvMYqhAYIi+Wiqh8kjvheFF+NvBu4YL4Ws6Cg5SB1Td8b9DJ6rbgOqO6nz57ROTh/5qya6/kcrrWnVBI1cw21QyUzCIGMac88eHBf55Q9KMGaffZPPq5duyaZbbNJPNtLvgF/JVpjUYyYJ4+fyr5wjqgMkPA4IW2rj8c9jvV46623nQz09sbf/r//XfLuMGzovbBvhwJMj539vAWB4nDeklsIPPBy6sikzqxUxRqd+L//+m+kvNrb3Ru7NWbddWJ8jIQNhUer3fJ7ye9hCxFKYjQAc3kODmAQFHXWULJjrwFQ9VSSraF/2WCXfLYAyi35OdGzukzfpnJND5D685jHOE7/CkmIqy+p4optBEzvr/Qd9s9g95aWViR3j6IrvnFlbVV+UtWcQkF0LhRRsdlpb5KMkWymGTz4LRIZzoIBcRIpqteTeoaPnzx1QtdmzhU9sDB3GIjq2IaEkSoL1TW1DSgGs4DVxNiUACnWU0D4gec84pewFSSBxIISAuJ68SVZ9YSE22yiXc1qEjMp24u8dub5c4Hspp07HkBowrTaTQlYED/yYVDfuC+D3524cvWywJgnj5CVPnc4o4zzA9CBQMrlK1cEqHHtd+/dFegyPjoSFy/QV46cfksVnY9u/1NUDxrxsz//i7hy7aUYIbbQvEtmYOZ/nERndfFJB4lEMiwUlIDZyrlCvP/e72Kw0hcHrQOVI+E98kVQSckMA4PjBsVj0VgkaG/OxFvx6Sef6UBMTU7HyuqyGv8uXrokg3D7wz9Eu0UJkuZ+0GOQ/9SIW1DGDD2Bv9MXnGVNnO01jQGjmQsbac2Qabjnhd9J09EVVOhAOAgFVWCjgnIaySOZMFpoZRbTH9TXc9gTFAqMyE4J7kFMMdqUqgnOHGSPZcbD6kRUSISKZ4FLCn7YECRfp86djoX5RTXCEYRqaJboTHU4NmqQByHBCLkC5QbYdBDJ7Dk8ThBNveMApYpNo0lDP1PSjRzRAwQqgvMGhWFdBvr74qWXmAlQiGfPnmcUn5xK1Ty/Yo95xNaYN3qgRvNCweIB60yW3lLvTApunSz0KdjkuabAUaVnelFq+6IdsHcGRgY08Rlkenhw6HBgIkaFpBDEG/qE0XRPbCeYIoihGsAzo5w/ODLiwFJVorKcI39zGGnmQ5mHwCFJJad+LKRgxY3PnCTGJ5Wu1SeRTR4XTYEGfJRMsiQklX5TEs5983Puky/R1jLqCGeD3qS0BlCFurod1PKV1IwIeEguSSYTxYXnq6oSqWqXy+cEdMxIgJZHUyuOzTPg+EzvYZ57K1PH4r55PnwfJIceHHqjOMPTkxMy9FaK6oqDlueLsJ9TRYy96cGA5pJDv3CzaFsBMV9UPjiPicfM/kTO9suvvoiLFy5p7/GMPAtqU0ppIJa8N3QX+gQ0/Az0bnU1Cl0e7AvVNSWWqaoyOMrQ1w0DCE0G322JfgWFBelk7oVGVhwPiDV7naCQ5lxsg5QPN9YsBNFizegNQ0GvOztD9GmANNqJpy8+z4mRpYlTBdpIpyVACZjTWo+MIIVsKWH+SFo+4rCiB43RKpC2YQf7HpzLZ2hWQ5ZgmdrqhmyeYUpSVPnoygeVI9GEkUjtRNy4cU09F0+ePopOoxUzc/NCeVF4AynHjtMEjZgDz7rS3+u5Vyi65b3upsHaNhMIQ/nl/EM9gvrJPjx67IgcMVS5F5vrum72Ip8NzQcQ473fvRetDj0zA3Hm7BlRU6hekBx/9smf4sU6/Qz70T/onoPkzJPymtB5Bf6eAu4mfKtmuoJF0mBxDXj1KXjhLKcAkIGx9GhCV0xJJVVAQKLvgCSkeWtC3tnL6uFjHpX6lFwZx+dUKubsCzBhXkYmHsFzTb5D5waPSRW1ZeU0lATp6yFY4w/7/ujRadlwqvdcl8QWUIWECbCFVHhRII3pLyTq9gOdjkVuLN2MWM+YhteeO3dWYA/JyOMnMzqvUtF88UL+m6BZ80GySg62bm3NwwtffuUV9fhAkSXBwteVsyqLVQi9NknZkPc5MjURz54+Uw9RYiXQC8fzUjKY72i/0dxMxYDfYQ9xpgHN8J++96pENth3VKaZQI9iK76W3ipsFT6WL/YF1FRee/bM+fjqyzsaGsyXbVQ1rt+4psHBACb0lZJAEqcwCwoKPbZjoH9ErJRKpSemjkzF6dMndC5nZ+eVEDghLMb5i+cEgnAuu7vyknKW+Ab0rJ39+PTTT6JU7jucX8bZVKCfgSDQ1/qzoaesBfcKgMM5Alzj/vG1gLT7O04m6ns1ATY7e1Uh9ATokxPj0T9gJgtfH3/8R8n8ApiwPrQWQD+iZYCk+TQzxDpWf7RYBLP36ImIuHrlSszOzighY89VmM8EaBWtOHH6pBKpYr4rPv74UynB7mztq6+GWODY8Un5HOwElU6qzmas2CeXy/h/KGFFi2R0Oqoisz9Zh7XV5ZiYmJatYN9h+wBKqago8M6oecQyqGtSXeXeVcksFrUP9qquSqnys72j+JN4zv6hSzO0UkJA8sg18HqoVgKlWqahsudojUjgk4Ets1kAypVYQvnKmEOqMgqQY6U8qJPXmC66IQoc92F/aTo1bCRsj/onI9x7s7am/9/c3joUEBDvFJ81OBCzMyj+TShR4rNE39z0vBzZhGxOHQks+4NEUjFTxsxgHTgnACDbm2YbkZDyN4I4iNdQ1ZXtGR2RH8f2U6nF7/BejfqBFAc5x8QqJJCeO0kS3MhAgpx6wjgDPHvi9YnR4RgbG458gXieKu9GDFQq8eu//atodgrxxlvvxI2XXotRZOYLDHJ3y8zRk5d+UJHmB704OfDV5UedDgRlSeKCVkd0ao34h9/+OlooSEyNR7XRUGBC5onqBg+dDJFEhmyPxeWBMETPlIIX8eTRs2i1rbKytLgoJRc2CgE8xLz79x9FPueHZyECK4fxBQLH74F6CsmTcXE2zSZR8ElfT72pagobjXI18oQYKgegbFY3+oqadFiN8TRqgnH+pqTL+6bNySH5PiKvwYTMRhA9gRkcLQWCBFQET9BmWAs7V5BVfybXl6h1HOhULUIdDuRDnN3eSux8r9+G5izm/4xPjWcNnSQMruywUbk2AgZ48nZkPW4IluEAQcm7OlUu6mcgCqieQPcgsPvmm6/1fDA+PaWi5k7gyGRAdquiwpRLcLj3YmyaCgla9P0KnBk6xYFTj0wmB63muSzIk2Z6uawGP9FCOkZ8eA9TEddVciVZvXDxYjTbzXg+9yxeunVLXGs5yBZSi/sBWg1iwJ7gj/jdlEmzJkAnTbUo9/VqXRI1LtFdeC17AhoUDbcgSxhNggz1KUmNr6mZLPt7nhyejCn3w+uE1tMQmyVplvmNKGWUNn5HiWtGCUzUFBnvrBqjwB/Zb8nGNmVUCCQw7gT1oIj0BCEtOTs3K0fKc8XwKGjTrCZTRzd2NlTiBuVSOX6QJE7dPZpfQJJE5ZLrZs3VYwIokNEneT943ewVTWPvtGMXtbbRMe1Z1nO36jOYKDncG/1SPHueC86ORJZKwcULF+V4WRcnUchuGjUyulo2klUuCyn86ssvNROJ9fUZN7WPJnz2BWg978F709iLrcFW+JzTr2HniMgFQWMtQ+VRmrv9z7fVg4BMZkKOuQZ6dqgus88x5NARtKcRxRBfv2MudonKGgAL/GnsDIGrkUa+eLY+w8ipW6VIAzMJ5FAx2vXgSlSEpESXC1E0N3D2kkW2TUp2gTUgAJ+Ynjqkty3Nzmt/uw8oonXQjD4JjDjJTNXZlIxLYjo6sbFlSfSDajVOHj9mZHl8PD777NNYX12LQobkkmCA9mk+xCryqiC7G6qk8wckVwk1nagZvUf9QP2VOGh6KKcaUNum37DP2B+jIyPBHDXoOzwj9sitGzcVRH311Z0o0lT/Yi1OnzmlSrUoV7l8zM/Oa8bFzLPZOHbyhPYF6DcDoiW7molZsHYM3JNMbaWiwBAEk/sX3Tar4mLv8RsEkjx78dslAZvkid0bBiDigbN5KXSCZLoXFCTVyVaiKguBzXrhTJExUs7zSHN8hM4SoGbDRTkP/IxgYnKKgKWq93Tlww3IsBGS2MPgoJvknbhavZHP4vpTIzn3Sf8YtrpWcxXcjf5Fyez29Zbjwb37sr2cVcRq8EmcRzVU11zB4HmxJiDnb739djy4f9eUwFKXBoKy5gA/IMD7mbQ6dmF0DCnorXjllVdic/OF7NbIkAUjVlfXLZXfXY7F+aXDa6eqQOLENfN+2CF+j/2JL6IBG6T/+PGjSiK5x5nZuRgapDm6HTt7WzE9NR3379/3+IOsL461ob9hcnJa553gFhuCTC5MhqvXr+j9EEiy0qNpnSTh9IeQtB3UEEEhaWjJB7z2xisC+7a3YH7Yb0PN7u7pckWy3Y43XvuJkn6yHgCNtaVVUfTXNgBa6vHvfvGL+Ju/+a9x7dpVBYt37tyJ119/Q5UMKoXEC1TgOL/qPYtQEsN1PXn2LNpNen7zsTy/FE+fzMSZC+fiiy++iJHR8RgbHRIDgyQY280eB7zBLzJLDfCJU2xaOqDnnno0iUewKSRelYF+rf+RyWkl82kuzEs3b6kvqtasaw7hL3/1t/HTd36mZPSTT/6kHhLmTikJCVD6g+gt98m/MCsP/4i9NK3bA5zZnwBYACEG4NwvzVoAbvOsod0laj021ZLprvwYYDKL59ixI/oMsYXK3RJ7YC/Jv8EmyOY/pgHUvaI4lpSIsZ7EkEjep+QISiSAoK/X6poJGBGAB9iv2VNmZ3BuSDzSXC+BXcW8gBL8ryhf0H5zjCvx/B2uSSA9apbDw4c9aDwfbLD80EC/GTZZIpVo+byX7RpCIO5dokIKyMx54/xofhzD1ddWlOj4+5MZNZGqfyNOnDoROxtbeo7qHawCpuwr9mLvYK/RcSEOA3wgTlE/basRl85d0CxE1gzpf9b2/PkL8cknH8el8xeyMRHdAtBIGB8+fCTQ7D/8z/8hurtyMTrCoG3UDSuxsrgY//Cb/yf268zR+Yu4fvPVGB4f/xeJzvHTP4IYAYkOGl0kOqk8WspF/P3f/SZGBmggrMTMwrxQ0zQM7/YHt80VHB5TaRRlB1AEAiYeHMjMzPO5mJmZi/GxiajW9uP586farMeOHo/RiQlxQEGDhOgNVIS4GfVuHOr1E3DauBthdylvSIpSpmowvJImOTJduIckRKBe5ruLmpahsGwgJQf0ipAYqcmfP+7V4YvrV/mu28G++ifgdVYPTAGBURFNJRBXr13PlFK2lIwpaxeK4qFgCijW1mTQPT8EVLE3mtGSAhGbPZhC3sDogh6HddRb7VhcRjp3RMHWd5O5TV2iGoIaBk6UA0jQwmuMNJqrDt+YMjaHCipf6g8BIZPKRqsZQ/0VDT7jc1hLDwhsxzdffysJ0c3djbhw8YIDDqlBVEWTAAAgAElEQVRyuCGUZwEfkyA0lXChySD7SEILsg+dcYNgHEQU5ZOd7bh566aoA/BVKWETeEFtJJhnHoiVZNpS92GtMKg4QRIkAgMCGwIGfp9DiyHi96kO8Pk4POZTYHzcHGfnjnPiHqxy4mnw7j+wBj9VoiThmygBJA48P/YOTisFujwkZL4J6KTilym+iC7IHwaJ7XlYmZJtVINqdQV4UAlZG/a0RZldreFaqLjhDNMgN1c+PNVc1Cf6tHJ2WuwhAnSqKTwP0e/gDW8hOGFpboJNURDp7UDlJ28JataRf7MO0BWPZk2QpnFE1Bn6uW9ucaLgEdyr96y7WwaPQI+fs3Y8b8QT+BwCUVMKjC6xrvC9WRfoN2429UBckieEBXhmR44cO6TPedq0aWOAG1AxU98FYgW819rGqvYn948CJMgj9of1ZI/iBM2fnpbcJxVH9hd7hH+L9nfyWCwvLMcSzrrQpTWVslzq95KKHHNdTHEiUE/iJ6nPBkfs/hFLknKOCAhSTwUlfc+KACAB6TOth5/zewQVJCqpSr2b0YAStc99VRaOcCBN5cYIPo6MNaLySyJCZXNsZDiOTh3Rvvn5z38e/+2//Y2SBnou1MjarGtGCGcDxPxXv/xVTE8zBd7U1aQkRtCYHL/2JzSSkntNQEUb1T19/uXLl3UvNHD3DdIDlZcgAev403fe1bq8//7vNfOLe79y7bKkk0+dPKE9/9EHH0X9ALW53SiVe4XOYlPYQ6y9gIGMbjs1hbKehRGSYppmHo2OKnlgbWrVPaGKkkNFRrjh/hfOqOjK3RJBz1gCnsvBz9hzKytrh1QuglFQ3kThTcCbwSbPCXFTvCnVaSwBthcAwz7DiXIKltg7vJZAE4I1Z4ozlOjL2GXsN8AElUjsgBgBUZCtPXPmnH4OhdgS24ALKIl66CyzichcqViQdBe6LFWdOPwEwgSY7CXR1EqeswYDg7k0+BF6ZdbX1vUcafjGR7AXCKyws6z10GC/AtSD5kE0kKwu9cT8wrxk/zknJKgoHhKY8hnu1drIbBxBcsNDjEVfbas6CZUZWwo7AjtDAAuAePfut1kf64AqedgtzrmGOxYKcezoUVV3SEzYa9z35DQy3sx0G9LeP33mrBJYbALJlqn3BamJCUBqoQxWjJdfueVka68WZ8+eV+8a/Q3EAydOn1KF5eyZU3Hp4iUnKo1GrC4uqw9nv94USDU5zky3U6pu0SvFeSG4x+ZjE0lA/VzbAmexm/g01hYxjicPHslfbL8wcHKQ0eNL5XJcv3459ndJ5ioCplJwnQBfPmt0Yiw+/PBDrSMCEvTFAIKurK5onZmRQzwwPGC6LddEVf/Y1FH5iLOXzsfA0FA8n3mivcM1/vJXfwdzOzbWqT5UYmpqXP4cUNXAkXtv8UdmNECjw2chYw9NDtvF0FGS7Wp02igzmvrKeeD+OfMkdNiWlRVACXrQqGIO6LpIWF1FpxWhoyoEe5e1RFETe7i5taPvnTt/MZbmZg97x1kn9cmgApiN4CDxxUdiJzyk3QqErKVYCbl8HNQsxMM+w2/BMkj9gtiLzR37IiUhmVgJfZckVayH2A+oB2ZnMIGh/I5o4hlIhd9RUqd+PSeA7HPWf2FxTpVQx7AW4uCa+H+AdvbNXnUvjkwdUfIODZB1JqYFlITRM/d81syP1TXZRPYn1Tzst/oHD9w/lEBbrgM67ekTp3RfJG59g/0C819/7XWpC848eRa/+Pf/3iwEAT4b8cnHf1LsxXv/7//b/xqlEhRgZPGbUmH7r//l/9Q8t5/+2b8JVNfGpqb+RaJz4szVH1Sk+UEv/n5FB3nZEErkZKfQbsWnH/0xBulnKOZjfRultEUF5AQXSBNSzcHZnDh+CpdvDXo12pEswCWdF5JkalouUxVx8Hbk+PG48+VXQv3NHQQZNwKF6klCtHFGKWHx9drhY9ww/DiuhJpTBk5fqXpiBM09QCC1OFw2DRuD76fZKDwwXgMiXlAjFxk9PRglIdiHDqlJ/4XRDTYvAZwaJsddoaGkzRqADPO7GFcOYGqQx0k0wz0/bGaMF/zQeh0qQkFNldtbG9HsNGWceE8OE+h2qmSRJLShJbX43HHRKDBGfKb5vm6u5fzwfChtU03jOik7X7xwTlUfeKs0YIN27+7vRLnEzB1PKQZ9IhjH2XOvSHliFDmklrhcl3oSz4Z9kPjTHOyd3V1tfp6d5gtlalCgEwNDRjHgkhNEYhiQmlYFYmk5yhmSyR5Reb/KzII9cZ0JjhOVjwCS++SamNGCkeDeNcAyUxVjb7hx30PrPCPHfVWaFaXm4a7DpCUNquOeKdMmSU6eFa/ja4hkS0pjdl4JGCAo4N9UWxLFKvVTsAdR9xF6lTVhphklMoCosglp5ghmNJwM3aU6QBIGX3t7H0SXSmpDgWpCiHXf9LYxYC+TZsdwETSkMjdJB2hgQnnVRzA0FItzM5qUnah4W1kvgpIzDdqzoEEy3tBSE3iQqGwgP1evXBVKBDURxF2DW3d3FGygOMj5Sb0SBGhp3gT3YgM9GHe+vqM5FfSCpGZTEG6SdhBcAmae2dFjx4UeMefp888/1zkjcOHeXn/jdQUUPC8CptRUr72H4lOmwEQFCZoo056hxPI8rfbligGOgACca7YqpGdrpL2luUWjw1ojzliSvKX6KwVDJWr7h7LTmlGTzZdi7WVvoB4hakIl4qChfqlUAU70zXrT1DvOCQmN+pI0xJdm32rwc4ITcduhaKC2NDqsStZf/ee/jpdu3tS0cymJDVTcz7a4EBfOX4pf/91vdB5SJTLtZdY+DUhlTaBAogSUBDC21y2JOzQyJDR6dHhEst08C84/sroIv+Bg//SnT5XMuMoMHa4RZ8+cUdD8we9vq3dEc9Qir2eK7SeYwUY4UOzTuaOKwPdsd10h42ynWTA8X85YqppBXwUB5bnwbB1gEoRZQYj3UNCxs6N+Pno2CBLwQditNNiSc8Tz4j3YT7xfEqthL0CdS0MBWb90NrhW9qCpLUOyU/wetoi5EfgDAjBsEj5B52BvV9dM8I3KIfd3UHe/X3W/Hj29/VoP1sIVQugh0IYYZLgd/X00k1MxG4plJUSgwSPxl3/5l/H3f//3sgcE+eb4M/PHlGA++8bNG7GXzatK/WeFLg8rPn78pM4298EzBGBjL5NUs/7EBTwzzxE6EL0Xai1VOK6Fai5nKAGNJCKAQVvb6/Jx7GUSVOavaKBkvaZ9AWXo8ZPHMTxoypCa3XdZF3r+urV23AvPmmf5k5+8KhlsB48kVUjde+1YW+6TvmAlgC+2dE65lhu3rqsyBkj07Td3Y3r6mBTHkKDn/k6cPiNaZG+5pDlzBIjYs/vf3I3a/kHMLS1qv0AZAxBx3/KIgFsSLvaJhuqurgncwQ4jKnD9xk355o8++kP09PXJr5CkTIwwW2c/Oqh8tXMxNAqoRHJU0VoD2sjXZIp6BOMkine++dbU01pVvvTYUQLgqoJlKqVQfOl5xMdS/YcidZpZWBubOq9HTx2PE6dPa04ZPUuIwfB1//5DgXWpBQA7y77H7pE8p/5Lnpfo/fL3Zt3YN1l11Qp0DVVToWiahmlKO0kRvoK5UVAkWXfiGc4MQ7VfeumWzhbVHPYA/hbfCA2R/Y8UtSvf9No4aUlABecI/yKwj7ilt1u94lDIUMvTjL9sMDx+Gert+ou1rNeyKboXEs6JCptYKqnfjWchX1/n3G6Lnsb6AlxS8ePzsVsk6CQWSligOddNUU6+J4HwvD/7+cgRz02zUtu24iXWgzXFP3GuSCrpd+cMQCOk+ry+vqo4d2p6UiA6YzYAIjgPVF4Bhnk/fpf4DKVWhteTZEOFpPJO6wBJC3TXcoUZOlvywwAxPfS+t9tiASFQ8E+//13UOWO7e3H9+tW4dPl8DA32xpFpht02IlqNeP+938RetR4//bO/iKuao+OKDokVcdqPlui0sESZdCObu6dQiD9++GGMMi11ZzuiCCLMAC+4lFsKAhAf6O8fjHNnz8fW9oa4uDSr8TccaJqYaQSDUkJwQ7CCIebhTR09IulimtYI8t2TYBUyNrmRgI4eCJtI/TOg51nzGdcIEps42WwmHhybPhnUhJYn6crkyE1jc+OXULOCS45CcBnipGnYbCbUNuDQ+uCwESnN4qi4FoI+5gqZvtQSV5T7BYngkKXhg8lhC9Hu0ORZkzSmHC69AJtsYhCArth8sSFlojpUESZQM8F8fFyOksCIdULeUiolqIxBi+r6bvAor3NZ24p1zF9g7XFOBNKs/fnzZ5UYbGS8Vgav0eDHgTl9hnL55xKeQB6az3RFoksID/NQaARXGTdrvqcZjoNgBLwu5wKyhyHhec7NgxaP6fCBaF68eEnPGrla0AR45Rwc+nQ4wDgHjBZNtaC/GOtUDsYZ8RygYKX5OUlJBqdFIsDzTMM7RRPpRhK3pUO+p5kUBOumq+G4cRJAsEnOEWPBulv8oqnBeJSpVfErFGIdNbgMdcGx45QUEGe8fPaQ6GuaZO/hpKLF5JnV44SWRDtRkHhfKlSqEhUdKBNgsj/Vt5VVIfcPTPmSZPnOngapooKCIUxN8YdnpbtbiCiBAImp+M/9VBjXJRTBkF81JHc6ojl9+803Sniez88IMWR9+Vyei5u8O0qSjx09pveCDsZzYq8RcLHuzMfhWX6f0gc9hKSU60p9BSSuiSqaZNVV/UIgY3xcFVEcE1UK8deZIC3udkefTc/HRx99KFABZwvqLUoiww67SvHqT15VtQ7E9IPbtw8rZpw9DLfpaUyKH9C1gVapOqKKn6Xu1ZhdKArJkwAHe1QqQQ0LRICIaSCiG7GpJGHfCEaR1XSfTa8SVxygKpEVZqsYkWOvHmj+TI+cEEEbgg4kYwS77A0C1wMcPtXQmzcFSmDDeG+AAiHEu3sKbOirpLn7p+++o6CBffnJR58cBoKi71Z6TVsdGIhHDx/HwvxSDAx8h0hCsZCapSqVxWB6Ow5UE7ezifBcdx99Qid8LgEg9qD+IWdct51gDY9NT8se3r79z1GFEpdjkvtwTE4ihgANZTQW5hbiww8/sppiRq1KwWuqPMB5d+W9qGvxDDMr3RlYMtWOvUMSkZS9QGs5Z4mu4p5LqlJuUqdSgf3UMGn10UBXOlAQmdaf9+f5JiU8U9qQOXcvX0Jm+Ww+N1FQsNGpKsfv8zPWScFvX1n7GnCGQA0EeWb2uShO2DbOJvZ5bXVdYN/y4ooqLZV+7o2kh4CcfplxVeEAZKjKqK+KWWqDA1IWY3gwz5w1kMBBRsN0v41pclwnPTrQSTmTnB3+3L/3ICamJmN7h5k3TSUh3IP2dH+feidIrBu1hqpBVDWgNyu568ZXm0Vx9uwZzVfjWdJPQqLIHBXOjqpXPd2ituErz5w9rxECqFoxq0OT1h8/VpwBnXtufj4bR+C+HejMr7/xhuwWfpWgjsALm4SNpTeC/Yji2/OZuSzIPBDtfn+3KioTZ9sqaj2q6FANA+jjmaytvIiLl89LlW2Wwbw93eo7GxunassIhcGYn5mJZ09n4vzli+qnI6F/+eWXFRMARuLveC0VbOIDwEqCOvwE9pD1oA9C7Jf52djbgkJblugISdHY9FSsr21IqGNne132B4YFe58KFe8BvRuVUoLnmdnZOHOWvbOqXuh6taqKNuCXKP89zH1ZiymegcBeC9mcPnkq7t+9H+2C9HZVCSe+ANxkTz58+ETiCgP9g6o2ioHQbKqaRmzHs3bwTY9fXgAI89sAigmy2bMADNgrnivVBYCUFI+5v5YeMuwWAg2MBIFebrDj9KmTAqBI3kgIV1+syoY4aR1QnzYAIlQsD8e12EcCHXwGv6OjI+5AonnhwkUpdOLfMFpdJQNe+BliySSOkmw85x77mSirvD9xAffMa6noUWlgH2Lr6BNjD3DtArckC9+jxI2ZSlPTxwQYp6ovMVWS+ee8EWumIc0YUDOlNnS9lq+ncrMX5W7TYLFpJNycDUCj02dPxfrquq+3p0ffw274/noFRNKHB2jOvbkqS7vBloZBk0BjfzswN5YZCDuivTQif7UskRES98+/+lLjH6j4sM+PHZtQsgqtDnt96sjR+Ov//H+ol/T1N9+Nmy+/EcNjYxqQm8DgHznRsbKLBppFaPp8D03Btb3Id5ekeY4TI8iiqkPVBsoNaNroGNw+FiwfKyzo2ITmQIDM3L17T8jF3NyMAiYNqEQistWOZ0+fK1BMSKYGamo+iQPLlD27TwEOp4fCqRFrj8Avp6CaDbgN5SVTufFG+a6Xh2vzUCo4oAQ58KI9LImDmqhJvC9BKMEOD4Fr04GEYtZuqYwqYzE1qQyWRMjCDFZPIvmp15DHteFnI39XSQLZzIUmW0Mx6uuPqfEJNYFaBcdc4trefgyOOOggyACRSZLEOF2oDFSvCDY13be6HyWEGtQ83FTVzdUGuPZupib5OnJsWoEe05Zx4rmW6QkYLxBuXs/7g3JbGQRJyoocB8OzcFIYa0rM/M3agTRzT2mGD0E4FB746XuUqrOyLIEzU5WhN+FkQMiTKhwBON3jrCGBoOhPkjOuRG9/r5Ir1oYAPD0nnh3OG6QRlJrvpzJ+SmBZMwUxBZeCUQhKNCh+hlNMlUOSI+5TnFQOt5XJ3XfRD1WwrrXQnIRsFoYGY+7uyjjx7GWwqPjREJkFwOrdKqH85WZ1gm0cgNARSfbScEwi1hC9ky+hQTSoNzxTQIFUvaahjFwYgR9qYxqmJxUqy7yT3LJ/E4JmZR8jalybqwAOyKxqFdEhga8jeLGvZLd6wKA/6J8WN+D1ilKD6drPZdxohGVaN/dKlS2pyCTVL1MZULCx6hjPnH3NXsZBgSqS6HLfGN/p6aP6rEQFIHDj3DshMMcbQ8r5JWn74KOPFFwBNuDYMMasc0qwCAaOHpuS40MNBwcJZY1KCNeRpqyTVIuO1sOZWNV5tpIWTsOoGjaEPel7LClAYH1wGNvbm1pH9oSqserBMtDCH1B2KoCIDuCIXAHwWnCtSC6T7HAGeQY9koD3c1KPBj2QmxtyXqknjc9lXdjPasquN6Knr0fTwAkubt24rgCatbrz1Z24cO5izM7PKuBjEB39epzd2j5StVSJkWxmpgcS6MxW+W4uSrnsJtpqvaoqN8E5SRBOkJAoTSZHNr+e0YNJyh4/ehxHp4+oOkJAxsDQpZXluHDhnKpKvC+9F4/uP4ovvvhKDrXRNKWPe1fgo9k5NF/T+wSHHrqlqb2SIe6j8oatY66Qkwm4/byWJJn9xdmk4Z0vArZSN71tKBOZJqVnllFOJXTTgkaKbzEAxjkjWMYG8LrUI5Wadrluzin+w0CbVUHVkzY4oPWFzqG+l91UHWypOoC9RbYfMArwjwCYJAElSs+z8RBO7DrXTCxGAsN7y67pXBMIQmPrcV+khl96KCEINDQVgl+eGYAD+4i9k86rbEzTwgicA0QlEBMg+H30+KEocQSg0E/lX9qWdQc0I0HqK/cfDj9MfXeS7WVsg3opexTYEsBiTuUvqvs6Z6IHdqCIdzvIbucETLBPTaPePJQ2p48MGWutb/NAwT2xwNmzpwWAAFxQwSHYJfCV3HSzHQzFJEmjf6DcjfDCRiwtLuh79+7eVVWRczo0gmx0v+wCtqK/MiSfSj8Ke/XCpSvx7PnTGKxUdM6oLDHrZnFmXonm4hrqnmOHNoL9aRXSEV0bdgG1NtGxGw0lW6uAeKdPH/a6VgYH4tnjJ7qfQjsncGN1HfGPQVWuoTsSUPP7/J6o6tl8tCT0UuruUXJCbMb1MASVzyc+YT9XmH+Xo5+zpooCw9sZB7GyQAJWiC2kokcGBPwwkgG6NCAYSdfjh48V5+G3eQ7sI/V57BKDIZQ0qf3aqNXj4uULsj+sE+eQwJ+ElmR/aWk1GNiZEqP0XskfUWml95H9BF2V2In9Qw8r/oZnVBnsV/xCdZ6Y1BRQaMLQvXdlBxLzQ9T0rGeWz/I4EQ99np5msDFKuh5wy/Xz/ok+m9TNDGD8f7y96Xdc15XleQKIORCBeZ7BeSZFSqQsyXa6ypXd+WdW1eoP2auzyqs705WZVlqSLUqURFGc5wEEMc8IxDz1+u3zLqjVa/UHfTFsLZJAIOK9++49wz777OMzyNwvQtsrqUISfDi/T6JD/IkNRclP/zVbArvECIq7kq3HyQmpW3Idoa2A9w7UNarhxJnsI64PH4P/wVZArXMwpamYVxpZkWQ+90slkfsfnxyzmvpYu0RhJO7i99T/nkorNl04cUwJj+Tb0ym7fPmy/MHBzq4dP3FCZwmhGYA8nhlKy9h7njfvCzXzn/7nH9SOwvUxUPf8+dNGeCHVuHLFCpm0/fEP/2iHtZp9dOMzu3D5w6OKTojR/0aJznMGuUc9OjiUtmXicfv2rzctTWm7WbNyvSpjOTyEZOeGVDhGRwgmSmqGG58YVWkT1RPkebOZnIQC4NU/efxUm5yAlRtjQXM0VScSdvuHH1WmJxjkIYWqgJq2KPUxJV5qRgTNLv8HFY4FlgyiDL6XwAjmQTMI/n2QodNR2EhsINdC9wDGG7Z94/MzD/5cr5yslN4hNnpAskhKPAD0YZ5sfFB/nFm4brJXKgZCH6PhghgZBeDI8baZG9C2rpQ33XMvY2yYKFsH4cFoaKJunyNvjlS64cUZCulIxEW5CJQK3yzOM/V+JE9W2dBcGwaD+4SiNjY+JidC42VXu0uBPkgahhVjouGG1bo3kWdovHU+LZsa4ynkYnRECDROV9xgNNGhT8C1B9GretJRGOjzAFazKjL6LIIQfsZnimqVSOh9CS5ApkmcpsYnVRWCDrG08lZ8bfYHUokkNR64ODJbr/pBJlhlrTCAvJdXBnZ9OnDCUVhVzbocjQIVDAPK4G0HA6QAVHzxhqqXSsxBVjA49LCR/ESDaElahGa1vGmSe/X96Y2M7CkqWOoXi6hr7CH16UDniSaki+oG9Uy0yPhRb4Enzk614bP3ivtqsmSfIa6gIKvZiJr4Edxw6VOhtRHVimQpOJVwHnDwBNZ8v6ykOKPAkc/bL+3rWngWkhwdm9B5dypOUk6QAIq1h6bBmkKzwkH7a3ztUELi93kNwc7yuxVd19T0hKoZOGCSJk2nHhp2x9Fo6GdcJ+/FnoUa6meFpLJojx89snasS6V2KAZUGQmeQFFJdpzzPWGXr1ywg2JRsqQIbHCddOtiN1ZW1hV0qTEWUQYCuHyvEgcCYPaPUD6U6xR0+34Lzpi95LQkhBR8XhOJgoMxKPx4czeAR6AxKoGN5kO4rYlbA6UjenUiqVjUzDRQFfpjo2EVkuGenAI7qR1Ggc4EAUS1qust9PVLhQgEjYZ0kOcL5y/YF19+aXs7e3bq+Gnbpnm8dCgBFCGGrabdv3tftBMCi2YDG+tqkdwLdof1ITFgbcbGJ2zu2EIk1V2zfDRkkefCtXRYQ0Ix9R9VPOlvtgTQ3P7xtq1vbCtpoCcPgAgHLXrVyrrobs1Gx0bGxoQ+S20uoqypotjhnb3HSQ3X9H5EzeKsB/bdZcjp4yORB5hyMRCnbiHsQO8mPZbePEyAxhyd0GPjPWsu5yqaGwkGNpVGZM0WYi96FTIEqzwzPoP14gKF1kbiM3yfr6Ckyd/VI1CFam2Wzia9L4tZV1WUwVzIg2zA6chQl0oKMiVYIvn3kpImEmf8Fei4lCET8SNKL/SjoCq4u+99MQSaHuxxrW7PuGaer+TGhwcVTIki3dun9SmhQknTfZfL2wbKolQZG3XJ5TIEMtHtQRt+ieQZP43dZiE184Z9nvT+Nz6XQH2QOSjFohTVMlkf01DcL6mXN1DJT50+pWf99u1rPZdHD59I9pr1omJMgD8xOeZgWTxhY+Mj2h+sIfcPMj/QN6CqJcyJb7/9TuvXbpoqmPhk7FQAJFBbnJ5xhsnq6roNDY7Kbg0O93uvz+Gh/GZXtBenZmY8STWU2VKW6/NeTqoW7GGfUcI4jg1V0UleuV/2AzQo+hykflgs2tkzZ23pLee4zzbX10XpalWxeWZLq8uyzWkSvKjXmPUGeZeyF5VxRk2sraoKgww9CQXPfWJy3BiGe/HSJXv96pWQ/6fPXqiylk3Ts5u3vv6CVOba9bYV94rWOzRg+f6CqjD4AMA1aKiLr9/Y4iLjJ2LqvQ3BKbbbQSsfIMyZSCfSJl0r/Gi8W7ZYg4PfvLFKqaIeqaHREZ0FzcmLQFLstqr6KOBmeK4ulY+fQQRDvr5Ws+m5Obtz50cl4PShktAS5zDjEdtAL1vo8QzJtwtdOWuIQJ1nip3wnmn8axh26RUdqC+IGPH3QFfmvVx0hGGtntQByLqt8nECC7NzAqE5BzBpUFEl1hAThBl3UXxAoiKfkc0JCOLeHdTz3kjWxunPFX2ffQ61DjZJ6F0UIF518RboirwG8JPfBWAi+SPp4Nl5O0qXj7SIYgkBHqWy+rr4zM2tTe1NwBB6dIhzqJayf9lX2MzzFy5qnMDUxGQEZHYr3m50OipY0CP84Ucf2rVrly3fk7ZCX8EOD0rWblTsT//yP+ygVLbrv/q1nbvwgQ2Pj4u6FnqDp+bO/KK2m1/0Yj0BM9tc/3mi44pJme64fXvzr9abyVmtUbVWzBTwFPIYijUFFgwIPXf2grJ32D8s4i46/z00ua9boadPiOuLly9l4EFWTp48oQda6O+1XBZjtiQpWLi5AW1Ws2SCh5dWdSKoULiKAzLQjsSyyfiCwuZ8UFeYEY89mnAeBv4R0KjKoMNWkiMr5Bmk5RNnOSz8vjswn6Hg2bEPn+R77uwaShzY+GS5XB8ZOw+Z66WUe3Cwa0PDIwra5Qg1hNJ7n/jstmhP3pyX0xRmFDzScqwgbEwVTme93MkX16jmZZBy1FoiqWCcGAkYSCz3L8dL85dkLBmI6BrzoTRKVQ39WUrHkhw2NO69MpBM03tT26IAACAASURBVNheEyUmk8rJMOF5vffEFFQ6n9u5tQrMI2U8GpA174JBlyCyDP5ikF3e+afcFygjFDfoMNBDnj17IrUmjA3PDGR/OhrCOI80baR0dlg9VNLCQeUQQ5XAAJNMiS4mmgJiB4daH66NZMvVyto+BDRGaTomqgBBd0BgvXeH4Xye6PKlUqqGojYVeIhyRRVGfPi40CWQ02w6q2TAufJu2Hm+qmD9TJ6cvcN1QdOQEeKaYlQnfPo710dwEWeOS73qxiySmuRP0Q7aTElPWhvt4KjSQqITjKKSkgPK9vSHOeJLQBuSraCGFxDzoKfP6wtZ77lxzm5W1DXWlfvyhtKUgAyqaTg1EEaQX1VrkMjcQ7XLh15inL3aCsDgfWk+VJP5Az60FtAkk01FQwtdxpiGUJc0jmsfiHraqFtPFuRuW2gTevzsSaiXDFIkgCLhAj2mfI7KI/ueqs3IyIDNH4PuwBmr2r17D2T4F9+8lW2CJsV6IjsLX5kSOxUqfg4yiOMLTjJUwkg+eB5eUfbeL4CR4MRCRRb7wvU7COAUIdbTeejuaEDnCGCokiagqUbVwHzGBVBC9Ychdwxg5cxxvXwGvw/aF6oZjVbHylTpkjHLpBN246NrPozz9o8Cmgq5gnW6vRcRZwjgxEwT9gv7ntfEE06LYO+ESi5B7sz0jE1NT+l7o+MTCvpL5aIlNOywX4EcEqaADah8ETwEujBbVclzpWI//nRPFCT6p5Ac1ty1TM6ePHpit2//aJlUVjMVfHaQ2+OgSMaasYalksujOmW0V+vkND6XEOYLUhCVBF7D/YhKI0TYm4PxH6yB95J40hLOPD6FfxPME4ARfIhaHFVEg9KahuTl8z/j9Dv4FnrcQr8Te5//ABywXdBhnYbtSTJn31WieuT33H44FZN9RXJF8AptDSRWvnV3186eOytQgESCNeWcUG3Z3zuw3nxe5x7KcK43KzXPEGh5pd25/gGkI1iDGaDgRxXkumTW6QtKZkCcm1Ih456xmwTnDDP0ZK9mzaorlSIsgA8I1FCh5smE5JwlGDFAguv9lfTvlLSPUYnsltTw/l5RFHboMQRfgCEkdVD0CJKX3637EMsEwiXjSs6gHOOvASRJJBC5YL2xRaioAmysrzkTgB4T9vuB0H4HVAFNuU5VOqv0ZA3ZixfPJTZBjAMtcHxyVMDIYRkVuoJNTyCLTH8Kc5PK1pPOCV0v1ctaB64d34MtYv4QvYtUkqnmj4wNSrUK28AzQOIXuvzly1fs+fNn1p2MW6dJJXbXGpW6quClKjOtmqK0U/FnD5Fkch7pbaK/hD4NWgiovvT298s+Ak6guLW1vmFnz5yRKBE9kcVD75+k1wcGjuiBr17b5ipUsI41Om2jssS9hREO7FN855Mnz3Tmw/gOp0XCWNnyQJz4qFi03jyy4C5MwGtZD6jV+MGlt+8UH21ub+lc4Z+DwBHPySlxrlrrrACokj2SJ/bzsq0ZOFwH6wdw5XEPvttpxJxjzg9rT4zi1WqXlQ9qmcSGARAg0YEJobMazWnq7WUmnj9n7pPPwJ6wj7knzl3ot+Q+OOPEUwBTTrljcDdz+3xelMdMTnsHDOKLZ1focxokwggAWfwuds/7O2uRCBNgM/YLWnBSzylQRNnrouQmEb6id7GjCh0qjjCi+B16dGC1CIRhvl5vrxIeGCrsp8OKC27pbMfjEgaBKTE86ONSVMnOey80bArNCerE9Jkk2CR2TZgsmvdVt199csMmJ8dsbHxILRjYkk6jav/+z/9k+6WyffLr30mMYGRiQvMVQ7XtbyIvvbX2soP6j1JoTYSOWazdtvt3bmuKPHrfBBpCyDW0bN9evnolVFlKQG2kVH1+DQaN3ydAgQ4Aqgd9DToUyBXzRCgpo2BGaRcVmZWVNT14kHNXNHFVDx4extgXwwNdDorLajotzcUJnC6A8XL6kh+8oFrF772f0u58ZZw6D43DxQPHIfLAEUfgeyCgbBxmYWB0cNiaLSPFDrj2PnvE0XtPGJ1GRlWCxleoF1kZYg5LCJBwarFup9uInoJz7/ZhYwQAbM7dHQI7Rx4xBCFgdX6/c4gxdqGSFJIpvucohM8k4rVqau7JqSRPxevqtatSOIEuF+92xIJEBoOCcSCgImjls0g+Yb+RhHFAQIE4gAqwqToV/HsEF7qfhDtfrpfAHh4/ctYjo8OuYa/hrA2V8flcKHNUkVCFIXiB1kTiRQmYkqwrU6HgldN+4H4xeKwbwQhBG0k2zX/Pnj4VGhGoYD5/1qlkIAs8U5RzTp44pbXB2VJlIinjc3kdyCTBMQ6bSgjPG2PM4LKVNVTwvBEQyp1XkdgDNFN7BYIgrRJNXOaZCDVRaTpvzWigojiwB4dHqLkbZxoUPVES0pNOCSH2RmyvOrC+BIMkRqKTYTgjtS+eOUaQfQz6SmAiueG6N5CqzygSVGBN/Ty51GwqQSm7ob3M2pYqRT/nXV6ZoWLrs6AqTtvLZERD5bU4RO838oSPSiFol4MGDnzQHIyTQ82IAB2FI4y5pF9BuJU8YC82xdklCXa0umIP7j/QtSKl7TxwREXM9ovMRUnZ1PS0gk6eJfMjWH8CvWsfXbOBQZDAkuzQT3fvak/Ty4ajYQ/Ckybx5cxq4Gv/oPY5AMfTJ08lwMK64ghZP9ZNVAakv2tOU6SJUwOLCfI018QRXiWADNSLO1ASqjoKhrO+56hcSOwimrdF4ApVjb3JngCZlS2M7ATPGnvFfggUKg/kE7ruUvnARoYH1Rfx/NlLa9Qaqqx3kaJ3xezM6TP28NFDNVMvLr5VAM17eWKVF2Ks/d1hmvaAzc7MaO2FuCa6dYbok2BQLJx4PhtpXPrsSLS3tvfk1Hh22DSqvteuXrM3i2/s2dPnov5OTk/JFiDiQPD39NEzW1pcsr39Q9FRgiwt18Va40+8OoLSpCOd3BOBaKDyeYLsNExQ+kA7Zo28mt/rVVUJSbh8rQNH70EDr8bSf+WUuSC+wXuy76D5SKhElW2nwji3nMGiVHycCkOwz74B2OH6+Wz2O8EJ+8SlsRu6ngB20HzNc2ZviwpHRZ/3xS9VGDbtFG5sO3S4ra0dgQ0EJgHooKJFhR1+m+xQssvOX7ygAE7oPNQbqgzRWcNns89ItFw1qmEb6xt6ZprH1erI7gLusA8FHiVTNj83R7uM7EyQd2aqOteoftFIDhwBBJe5z2moMWuEf6EHDP0Nqj+Stycgn57WmePsAIrA+uD+P/jgildLenqUBFH5m5iYtnK56L1YtaqSHmaCAVoiiKFqtwZkplUVvXfvrs4bFSEoglQ4SWTU54uKFYGo5ptgE2qyOfhKkj3sGzRL4o6NSLFqa2NdPo71h86FKiK2mviIe9Gsqr09e/TosR0/dtyW3r2T8AYDT1E8vHjxonqYOXN37/6kmGR6xoV9CL6hRNIKkOiOK0ld39qWzdwvFiWVDMhGAAtYwzUQwLKu+Pa9/X0bHRvXOV5dg543Zo1a1S5euiCQEgDo7r37Ut5CBctB0pySTIYtE8Ru7WwrDoIqSaJJ/CZhl8ivc+a8Surnj6/9gz2BgqrUiSoOuwFRo4qqb9g1Brjyvrjkm19/bd3daQmQBEVLMhaq4Dx3KnnsF+zLzMy0+ypUIun1XXqr6jz9at6X66MliJNIYB1wJCHpV58XNps9ob4oAMZIzIRKDGfCKWktJUNhfpnvdRf64B65Dz6H77Nv8DeAJOlUQjERiSX3x1njuanf+/DQBvr71M/GWQk0XJ67iwYR37as03KWCNfBZ3rcybgJ03ujdMnr8NP0xBAve2XJrxu7xe8EhcYAtDIwFT/KntQ+xT52OgL1oG6S8HA+BLykEBcZc1GXTNrGx0b0/aGBIQk9qDpV6BF1M4BYZ06dtpcvXwlo/OnOXds9cIW9Dz64Kmrp9etXxS6IdzOD6cDq5ZL95c//S6Mrrv/qUzt36ZqAM6pU+BJs6vT830B1bWv1FSR464Aux0wbu1Yp2Z3vvrehvoLhLjlIfPFgmSwOJw/q2JtFl5IEESEo8AZrKAXOX8cgP3ny1N4uLitJclUs0DR6NChPxtX8yAK1qCwQ/EcGk2bgUO7js/Q7keZ4oAewGflMR6ChJHilx0ufXZE0JtKhnkxw/SGgxFAy1CrQjTAaB/ugrT5YkSRBDXGVqqhRos/FYjIyBG+eJHjg4Vxxrrdt8wuzMtrIDW5t73riGPNEqlICfcV5Q3MiGXM0IZTtMRgEIayR93lUnIOKapAa0WlSzwg9d7pGJGUYBcpckz6n4hQpoePRtG4CzJmpCaFE8L1pZFYW3+uKUFQOeEZsPNBFjBQHQMMjm+68CW75ouFeCnINZvmkNK18f3tfaOmJk8eFwHZiTs8jCcVI4/gRGFDDYl+fgkYMngerVTnlbCpjZ86e0bRdrh3EiPdQWTyihmDk4LgL5apWFCDIyBxJpyYsxbyTus9dyRZcaQ2jzbp5gkhc0BLa22J+k+eqmgUhBTdoaRoU2FGfCb0SAaEVTYG+hMg5Yki9EkhbvFPHQsk7ETVdNiKKXehfITCS6l6lLHoK78W1BCVBGWlNePcZHexl6KM4AJwrwVPo9WA9uAGuyRv+XT5aAXYirtK2EjTkJBGBELrtAhr8SXABlYfrZ9idAIhN5JSzku909bmyDTChO5sVmohD5fN/3lPBeRF/uXSowIJ7oOpL0yiJBMjl7Oy800GK+7awMKc1r1YQmGjYN998qwQJsY29/V0h15Kq7smL5uYc6srRcDn2BY4CMIV1IygQWGGcwTn13eCASJic+w2tkn6KiuV7MgrWeN6jI8iTIwDgoh4EmKDiOATOKIkOdsrntlTs8ND55uWa9/YpCYr2ZqBxNJE7bjjIgQ0kGcC5CDmPqjsB3fUerJpszHtOufekeHIJYPJefZJzR1WGxnNXx4OqMqqAbW523t68eqsK52FpX8HC7gEKccNKDnl+2GP2OIkeFVL6BTj3BFFnTp8SAqzKHPQ7ErtmRVU87Rv1SpEUFxTQHJaKsmEPHjw9sjtSOOqO2ZUPLmvfPHrwUEnn8MiYgvX+QYK0hobZPbr7yLoSGet0uZwzezKdfj8Y0cEdbI8HRk7lyHrfJKiwdTRLQ1O4qTIwoyoS8GBveSIO4OOJCf/GLnI9UhlSxQWKDKMInHKEbWffhbUPNK9Q/eccsQ8D5UT/RhYWIZG+/NEAaZ4TiDaAC2sU1BN5NqDSy+9WrX/Ie65kp3JZKW7OTc8K/IFaia2G2sydAgpSAWDIKj2eAEUETVDO2PfrNM3ncra9vWEjE6NH1Bt8B4OpXdK63w4Pivpc5rw4W8L7anzd3A5hGy9evKA94qIOXu0jYBblJ5e1tY1N/Z1qPZ8LXVGvt7gdlpCozytRp1ekb6Bf1DMYC9gTEu9nT57IhwQgC5sFQkyjuNOZUwJOOD+AL/hUnZEI6GTQLcIlAKWArtBshZDnctovq2vL2m/PnrywcqUm2i09SMQ3yytL8hvsa+6LzxB7wWLRzB6nqoJkFwr9oqTNz88LkGXPYIvYg/hrNaPv7SrRuXv3rvZFfx9KXV4ZhDJaqZWkQkVjvdvFNSXtff1DAoOIM0hmeumjaXdsafGd1do+sgAbhZ+VSh6CUTqbSdHpuHYpIzZbksoHUMR/eyW5RyMd6F2hGo6iHGIJga4PXRfwgvtgD6ofVRWOHZucmNQ+Y2+o17fTURVlcmzcdvb3RJ8DNHr95rXEQbhPYqCjc6mKTp/Nzc1qvEMmS0/Ilr1+9dIadXqHfZgu/9EHxTOjwu4zYnzmlIOWCfkLEgf88ebWti29W4n6XLqVFFQEmLnyGZVEnq/WhOS71T6i2lE5D6M+QowTkoPQCyP2AdVgJYIRkClwPUpCEOrK9GgGYajeLK+tyKYIiGJuD4JMzCvLukgAVTpiLCUx8tPY0oZViQUlruJDR/l5SGyIDYjF+QxsTbBJxHwCNn/G8pFPbFEhZVB6SvN8SFCwH8VDkisXJPFqMtQ8k+9zUNftDhVBxA8AtaDHFvdhhdDyULLx8VF7t7wooIIkmErg2OiEqkePHz1WywsVUOLFGzc+UpwwOTFm/dinStnajZr98f/+H+rRYWDohUtXbWRiSmMLhJzE2jYzf+EXsdF+0Yuj2M42Vl52RPGhIRseKlLMMbN7P9y2drMu/jUPikPFwC0hrpT/4QTvH6hE/ejRAzWwob7iVKDuSAmCIKlqjx48kdNX4NXdHdFcfIjjs6fPdGg6SP42W3L6bNAwad2ngnvyQqDIZ8vBZRio9F50AIePI2fDc2g50JJw7Xi1xXtguE3vbfBmfVd7UkUI1E9cbZcG9cGBLetjUKX6BWoyjrHuLq2FAnhNl3aDFoJX1H0IkKDhgDRQGcGgsUEx2MWDPVFCWGfJ5Dads+50mLgaHPnCsCspi6oNnsC4AhnBpKhHhV6VGANqEBpVQ4UhIMH8HIObIZFst+zlixeW0AH2pNR7k3woF7/D+/AzSpk4cQ4FBp7E5/KVK/bdrVsaugg6y5A2EXNbGAGkrZFxTSvYAX3zqb5JqXpBM0KKG9lFmrFZ6/GxCXv+4oXNzy1Y+bAoOgczL7geghcMCGtE4zsHnmfMtWHU4E/reYPGZflsH64KIooMouQLQZNUZXSpbgkPMHBUvTY5HUT2JV/MheDevYzOfWStK57Q1GnJI+v3oC0WjmiJgd4ilAhJ0GjAJ/s0r4SuZg1U1qB8qbHQ9476dVJJOU+qUSE54fpU4SGslIpMVfuYmSkYJRIA9iWGESqDqIKRapzLIZOcpcT/1XmgVA09Ju6OwYeFdpQsce1OLxnSOtJAj0MFOV6YP66gGLSRgLjecOGD3d0tPSO+QpLO9XAGeFZqSM445ZOgmIovU8i5RyXvVZJYqKmOVhPAQS8DZSdZw9GGBJ/P0XyMsTEFElAtVpYBK7psAVnybM7RwqgvA0fAvoB6pWHAuV776e5PVj5k4KIHmFSP0kmnIiB2gCIfyN/w0JC9XXorxRxQOkeY6fmC1pCOhryiVLWh9W52HGlUc2kk/AECzjNqN1qqjkF5YR8BokjBhll0kUoXa4GD5R4J8MKeCs2pqnpGzzNQJdhjBIEEbQEFJHgs9Pkg18uXrtjnf/qzJbqgCVblRI4xOR3uey6nZNanw+8IiQUw2N/dsStXrtixY8e0J0gaeY4kFmrgVYW6bT05bEFV4BCJrMCsSGr3sBypGEZSzqhgDY0Mivd965tvtI8nJqe1hxaOzVlPLiv++O1vb1uxVNUcHvYtz51EJgQinAWuE0eOgfFmcyo1KH+5jWJN+TfBIn7Dm92zOu9e/XKaDFVmfkdBRNv7Zqg6OAXaB2y633EBELc7TvsgYQuV+wC6hPlmwd8QLNK/yfsh761+JUCPSLGT9QoVo95CvyhBjbZT0ghQCQT5eU8kiML6ie6VzcrPkChTIaOJOaDRqoowlyjWJaohfVuoPSHiwvVpAGCzZUkpRnGWnF5Dfwh7k6oAwSpgC3x7Enj2Bmg8/ZpIzKJORc8K1wnVK/RxVaGlQKWcmVIC1Y7WDzBxb2ffZudmNKwQ+0Ev14mTJ1QxgUbF59C4jo/3uTf9+ju2jvUjEWC9z587J4APYIW+NU8uqSr020FxV5URAnZ6+Hh+rBNqlIhX7OwifwwNrCZ1NOwg64mSWavTVL8nATT2gyCaNaGHjECZSpUqjF2AbVDEUAStW7vlPuH4iePy3d7rULITJ08KfCBQv/vTT/bxrz5RlU3+2NoKFienJmxQQJvPPXv58rWNTUxIPAA2Sj/B7mFFvTWg6cj6wlbhDEh6OeaJu7M6khLaEIWVgcXqe3TfSZCOP2MvAhABRqysUJlJR+fBqwFcOwAOdo4glS/WL9wXFVr8J3baR0FUJETB2SEewkfB7GGYrNOoqqo2sc7sJeTwsamq3MShx3YpGVpdhn6GgADCAFREvReS+Tkut+zN9Lw/ZxU1QZI1mCOrayhxonIIrcxZMawxX6E6HwCJENvxp1NPAYX8bGNnAs060KcCQKKhyN2u9EklhZgAwEdxcRyaassyiW7dp64/mVAijNALCRYiTCi9EoP4mARXLmWfeZJTV+vHQN+gYs7w+cQFwfZjDx5EqqmhgsbruIbQN+7sJxf04J5abQdmc1HPLOt9WIaJUbahQVRRETPxsRh8BTl4qneo7LFfOA9vXr3SPTPwlTPP7+i91T8aV59Xs87Mrlc6/3vRkFQooP39BTt/4bykzbPJhAHpp+Jd9o//x39VokNF5+KlazY4MmoJmFddCYt1U+3/WwwMXX3V6XQz08GRYMni1ir2l8//wzqthrifBRKdUlmH4Nat7+QMz5+7KF4rKNPjxw88MMzl7MTxU8piw8wCHv7nf/rC0dZ2x3XspaA0qwAMRIOAg0w4GHB3bN6/ILqNJtc7992RN59EzcMPGxln5XNferykScUjmz1CBpzW5ug5CRab3Zvo0jrsOFGX0vVGZMQKCJb6Cr1CstigZLXFkkvm8n4hKGajiNcvpS6ayPxQhV4fNf0S8KDcxSBBtNqlyIb0ojslR8pyMiJsYow/hgFjDd0g8Pe918IHT3rTnwfpgTfL93xKuFNughHgUCINuLlJ43bddiMOtxJGrj0WU/MmDjWg56AaHHinxzkfVQaRqtKAz1VAgnOUBr3dQ6FqVHPSmfjRYDMPWmJC50h02BcsFAac55NKMjeJBsyOV2LaNHY6+kfAKX16OSGfN8Ez53lxrWsbGx74vXmjgbXBWNG4mGQuSaupAxWQEtbfG/+9+VfJsygvTHN2mgz7SoguQRc9Rq22vX33VlQp9muopLBuvL8aNyUykDQqNwFdEsIVITbths888h4NVxAKX0FRz+lZbhBxtkLzGK4WSZ63u7wpHsPGz4IzcN69O2B+H8MoOctGXUg9BhlH7mcF9Z0eCU6E/iE+H/UZT7Qq6sUD2CCoJdAnMYULTlJLUsR8GKongbYZKk5+Dr0HgjI4wTggl6ofcM4PocGhOObUOap70ERufv2NUFP1MLV4D0fkQBB1PoU2dwmNO3v27JFcJ/eqAZV7uzon7AkaVKm+kUTTiyZJ1EKvqoU8W543gdfosEuaY8y5BkAQAgaoVU6ZdNQNJAzEEifuVTEqlJ7wF/qHhPhyr5mEgxBeYU5bs9awyZlJJRXYCs4XCC7PLFRhOY8OXpS1PuG5OSKdUxWI/eboJhx2pzjwFegK/DuXSyuQOHH8uGzOX7/6WlWOoWGC6bb1DQ0qMHzy+In2MMMQ6f+g74GgcG5uRoMgQaexmQQmNPlSeQbR9dkNLtDCfJTV1Q0lZqwl6mlQsTjH7KNgi85fPCc0nb36w3ffqdcDMISE/dqHH9iZUycUGH7xb1/YQalqgyODekYEu8z2EfccB95pi/bog6gZCUCw6vRL1pK9h30iiMeucXaaDew35izmVJw9FOmg69BDBIrscukEFSTcjmhXo8TJldRCz4BXP2NH89B4DrALeCZ8P4BXBDMEhAA8oNgEMhpQeQgi7jRaelB4rgRyqsCsbtjw6JiSAZJjKG9UyaAW8Xyp9voeoZ+UxK6oIIPGYc6Hi/H4/fCMCEKmp6Z0TphrhB179/ataMp8HjYBSgt7bWDYZeCx9YA4qjrt7glA5JolOjM2KnCCxAe6KgkHoAPvw1ktlVEgpH9rRHs+0dVlo6PjskN8Bo3LXD+2A0C0WDqw8xcuyK+hCpfo8rUOdFrOERVKkhzOAr2B/P7Vq9eOks9A1+O51BuutIftghVCD65keBMJm5qa1F4eGRuxW99+p37gnd09Va8BxHhuk1M0VUMxdgVI9hwVbM49QCTng0AfG4zN5tlBRVxYmNd1EYxyRkHHsa+vXy8qLuLMIiDCeZViVqVknVhLPv+3v/2NbW2SABVt/+DQ+geGxDIhMFx+h0Je0hooiDbatrK+KgXIErYTn5pKyRYSI0j9KoeCIT0gPmAdQaHf/va3EmzhGbD/oLLic7kGKIAkrXweoAjzzUiMSUrYg4BJABPQAUPlNAxRxjZybyTA0C7xLayJC8Y0tS89hsrreQP4sOdYZ34HgQD6+UD+6zXYCsy2ckVF4gqPg3xgPGcpDPXmTC3Mz8lmIje+urZhpSjOcp/urAR+31sEOnYM6f2lJZ0Rp2+zRt5zzd7jmn+u4Mt18nkk/RqJUchbAh+cSmptED/heYeYlmdysLfrfUi9vdZotwQaUJHD/rvo1Z7o2WFuHXEU9xrAccWN5jRlrov7C1VCfsa5o50EO+B0dO+hdSAAsQKfwcXvc26cHeXqkumocq9eZmjaSadz+hwjZj8yV6hPe1cJb6Om83L+3Fl7+PC+qjsMiEUNlfMJQAQYiSIfQCRruLK8anfvekW4h/61mWnNHjp/4Zzs9OjIsI0x4xFa8/qqff6v/2yVZtOufnTDPrh6w0YmJgUcAsAxrmV24eIvKtL8oheHQGtr7XWnhcwCqlKiWcUMd/r1V19ZcW/HuhJxG5+YVMMjxufOnZ9sYNDlFCmbYxBXlt9pfg6KP2wEodjR9G6Cyx9v/6TmQB7a0dT6BA3Fs/bq1RshtWTsGBxoXiFzFZUj5pUfMr/Qy8DmJlgXCp/yhk+CNB6cKkfRIDU2HkkTCROoLV+BChV6W0AH+NIsDr2XlxLZsDgXONrSaGdtursUsOBYcTQcNl7PIeBQehDs8rFObeuW84AjTTMgXzgHv866gv8QtLJp4C+zuQjiMRYBdXCBBueD871QwuSwhS8PPDtKCEhI2eCi69RqCmzQ2//g0mUFZ6CdbTXnOiUvrAX3zGewDoFSQYDOjBQoS9w378fGhiJEBr+zu6m5As2a81rV+9JpCNF4/Pix0C7nbNMr0+WViOERyWz7/aUV2D9+/NROHj9hhV6XjmWyNokxjpi1Z/YGwQmzY6RGk07b0so7reEA8xCyOSFbgUeUYwAAIABJREFUJOQ4BVB29mgSWWahVS5zyutCj5OoHz1OlcHgoSyohDNKPtlHcG6ZQExAhbNTMg6lJKKIhWGl7OsQ8IrSRdQeqbglSKI0idtV0KRE15NTsuWBliet/Ew0NgwTgwo134OG1G6LI30OklVvHDVZP336xGZmZ52iGCmpSeSChLrkkuXej4NzoQeNnqO4pLb5LKpMcLxp6Oa+mMYsaWeaOuNeNscIk5wuHFvwZsSu93QAnAGVp9C7xWeFEjwJE6gdexnwhCoRgYVmgTSa1qjV7f79h94v0TErHiBJ6+sb9njYl8ysIeiYnpoRNRSD/ePt257cdRyh4/dCQKKzhqR2hqF9zh/X7CcQ854e64RkmutoNnTWQG0JSnn+VD/p/Xn96k3kHOqya5xdTwhrNjY1FVXG2tas+lwSnhWfAd210XKEOVQZ+VwfstdQVZnkgOfGv3E+YR4Tf6d6iS1QMBqp/VAlY/+HQBMagfcLpm12fsbGRkc1n+Hl89ca5pjtIaBOqCLPZ/N+fJaqqdCsBgbsH/73f7BkwsUXeIaaXh5VVkI1Q43A2zsSmGEI9PrGho2PTmnPEjBxHweHPicIigzBNBLKn372qVS4Xr14oXXsKfQp6BkZZdhvxuhI+fO/faHKWHfSFTYJ4kioeP6i07aQNO6TsyVRwUaDcgcwQXs95/1iVH8JMDkfPAeQX6eEvJdj9sDIWQWcUVUAE926dhIi3p+Ah2CN56Ehop2OAnCuCRqYhGwiuXDsCt8H7YZue/3j6wIXCPq4dp43st+ae5JIudBJk6b8nCpVgDBBMpphe9B8GOgISEBgSrLfky3Y6DggCft/yhKgxdGg2rXVVQFUNDPTd3b+/HlVYS9duaggC1VPqND4A8luR3sN4JDAeGpyUipTyPkT4PJvzgmJGucA6VkSCJJgmsEl6FMuab+MT04rEKQXYW9/x2Ymp5WsMkQQ+4yM8+ef/7uqPSQNBG8Eka8XF+33v/+9rbx7F1EJnXKEree5EDAOj4zI53APpfKhzc7MqeoAaOH+3W0aVZ1qrS6g7csvvhJgcfHiZcUDTl0flL9DQAk7w8/Zk+zRs2fPWKHXe23xa1//9WvrohKK2maHyiAItTNZ+OI+WF/OVK4H4SEf6QCL5Ycfbuv7z5+/lJ1FOc+rwQBmJREeQNV/93e/le9l//Dnyuq6PgtJOFWcqg1RgwBjQOCh/RJjQZe/f++e6GrBz/Ms2KdhkPf58xfUf0sCxrV5dWtMccz3338nZgVVW/X9xRN24uQpe/TwkYaysp4aeprN2dNnT7Wf8T9Q1DjfAB4kA8RSsFR8Zt2A+l4btZblCnlVc5TUdXwYL8+Oz2bdACgQKcAeQ/D29aIi4rLuPCsElABkWEfWFV936uQp9ZUgYkXy/PzFS31+oHPhLzjrnDPiE+6b/av4IVI95XnIP9ZhJCBB/Z4ah60jefAe5IISCmwaiQ5+mL1BIo29YR849Zj+cQcV+QpiM8FuOugMmF5zP6LxKT4cFGEGDW1lMHLD4yXsKDEbM7QQg3r06JGdOnVKox5wjFKzjIA2PpN74dkGlbbQD0y8RBxFvIqfl9ASsVA6fTTwnufMGq+vrflcMgnMlOyjjz7ScHZsGGsOODA1Navzfe3DqzrXA4NRu0EyZZvrW3b/wUM9i3wfCsYwG+qigl64eEHVoaH+Pkt1d9vG6rJ9+fm/2l6ppIrO+QsfqKLDDDlijO5EzMYmTv2i3OUXvTgEyJtrryRGQNNqCN4YGPrDrVsWZ3AmAzxVsmvYd7e+VynXDwHKHSiR1GTYWTQcLzN0cBoaZhlNut/a3FXDMIG/zyMp6+egRzc+vmFffPGV+jR8MJKrjIXNxXRg/pfLe/+No9c5n4VDCTKi7VinpcDNAzpH7Ni4vFdA+kHkHO0DSSJ58NeGIMWno7t6DV8cqK2NDX2+qDk0aB4cCKXmQJHdYmhcGcz53UGTH9qOa8d78oJhYFMGQ0XQ78G5D69z+U+vKGF0MIT8Dl+sbaDehbkeAcHnAIubHAW33I8fCBq/e2XEnBaXUMMqKI0muUczQQLax4Hg3gnYCcRD4Mg64mTgQ0Nbw2nNzc+pV4FGtVSaprJuKx3QlE7Fp2Ujo0Nylhg25KdBtum9AWXH2Y8Mj2iwGMPy4IKC+LI205OTkZJKNG044q/jIAkgpOiTSKjZEAQKGIPrI5g6eeJk1FiKNHRdAYOahBNx3TNGHsfNvXnw6H0smYgmh6PF8MrBF4v6OUkMs07gxEPzIZkIlUFH+J1iR3WKxKKHRsyyJweineS96Z55NRq+mPYqED8T9YjqKf1PWR8kyd9B6kB/h4eGFXi5QljDSgwMFfXMqY58L1SHgoFnr+DQMPr8KYMaSXzzzMNMIpJ+fsakbfYtQQD3wlTl9fUtGfNlzcpqqapGPxtVDShCs3OT2pcEIuwv7lWUwhzysml9n71IsiSKID0xeVdDhCbDGvBeGFOaYTVHpeaJfEB3aYgHXCAx3VhnH3kTLl9tayqo53rpUyGYIOFjT5GU6pwI+KipyZbkletgrThXolImup2nDOpeOjwCbAjOQK+oCCHRy35lyCpINb/HsySQSCa7rVRrCNzBNnS1XWmIL0mlttqiGnINruLoiWywa26TaLJ3R01SBc2T/UCQAwUF28Vz5TNZO54TnwFAEoIIfk4TPoEwKjcklwQeDEXsKWQkprKzz7TuASGyBPYMFv3g6jXZOFE4zBtecVbYcYISVd8j1UHOMSMCCDSYaTI6jIADz6ZjkxMg+BnbK7rUKtdJAH3s+IL19/XqfqkqENAhdoB9BsiYmZ7y+zhs2INHT23/cF/7ABS+0Isoi58PAnSCA68KEwhTbaGR1s8nZwA0tdOG8lxRVYQ9KTGV3X3x7H12GiqMzFLbtb6+QT0nUQ5VDXcqDEI0fC6HjPV3yhCDpL0Znz3OXgkJJzaF/RQU2UBx5+fnHBzLOe2DZ18tO+1H18A8lLgzJyqlGiuvwINBlBPIeM/P2u72ppD29bUtw/cR5PK1vrGiQHvvYE/9Y5wjBkR++eUXPuRV83IOVI3gzJw6fUY9GexbPg/Fy0oDNac9DY3kC3sopLvQqwAb1Jf9TPCLShnny22lyd9KjGh/X2wMKiQM0t3d2VLPXTLu1eODPdgJKUnXQi2FoUDw5opqU7K/Z8+diyTeXRSBdefcUClkXwaUOwxt5UwDVPmAVD9nNFJzVgjCOLdUiL+9ecuGh8eiweEp6y30KNjjDKH6SjLt80G27bPPfm1DQ30a4ioRhk5MFUsSRa6JZ4vgDmtBjylJBj1v7BvGaZAg86yhcVKpSKdy9uDBfVHSoIKS2FI9YcDl8OiQfXzjY10PASr0PWIXBqXyfivv3uq+8b+8D724GiLcDXhTkhqkei329uUDsUEuGOCVOvYoyRzXK9qpaJQM6c6JfkVgSOyDQBB0ROwa98u5J44A5OE9iOeYUeYDq6HlUw1M+CDurpj6/fp6+zXMmPeBdp1Jw9CIJJS7GPo8pvcIwC/2geQBGjz0THoA8Q0b8jMOGHK/U/QPN1sR5TSjqoOLhDRk25F8pqIDiIXP94oN/thn3ITYCj8XKr4hEQr9zMSK7B72l9tqBzJg7BDDKQmCUh/NH+TaSyXUUnnNgWKjXJaKza58BzN3XBEw7kpkq6uygQg/Yd9837qiG3aRTwX4pW/00oXL9vTJE90D1E5kwAPrg3sZHhuVLwXIZS+EMxFm6vDsQoJGjEnLBLYQUJWKNX1dFlHlVUXdAvxOqVJMX6uGVjfqAjBRLmQ/e1GgJcVkChCuhOlzCLEDqQw9h06lfP1mUSyJftoXYA7F2rLD1298ZOfOnbWedNr2trdsc23Zvrv5V9s9PLSrH123K1ev28jYhEAejcmI29+Iurb5poPxINGh2b4bRLJYtMd379rQQL8MK/LS8OkePHgsqhnBgILcVEpDqjA4PFQQuaFB52zSz6MNGqGEf/78C21e5GGpDLEhmbQu7munba/eUNYke1YqIiSPDRp48D+naWG4RDfqQgUtF02oNeffR3KiXJtn185jDNk7f8cpB+328G+yVwwYFRsUZiivw1Wk9I+xVtBRZ8ZNr7J9KhY4XByApiB32jr4Pn3blUFCkMK18/cg0SzEUNzS2BGa5bK10Pe6DYnDcO04TAJLl3pmeKknK4GmxHWx9qCZOBO+z+EHVfIeoh19Nv/RTBi45SS3bNDQHB0ocThWElD46zgXr/CkxWvGEFy/fl3ILYFMvpCzu/fu2IXzl2xteU38+vn5WVvbWBH9BSUfuM/cKxO4CTRAq1l/6GP0mPDMNey02VLjKp9BUzxJYkgehc6NDAtZDQaO76UJrpNJ22Ya9MlTQkIxPkI6W22XNe3AYz4QZUu9Nw1Xj/HAHKpAWe/LOqLqx89kmFB96opbvrcgSUxez/UokWHgXcSv5T34wuGkEq6UQokXhRg06HmvbFQpVCAVyUaHYCvQ0YLxJdkBwcHRElyGqs/GDgIBLqHN3sWoYmw5A041IND14XVSEJJ4BBxdn2CvoWXJuN47KLEFhwAA4XukpNc/fvRMFCIkhJF/B+k5fuyYAh8UFpm8jVITCVdIiPl9RCkCSsX+F/I7Pq5zLLrO+roSOWZb0OsBLQmaVahUEjBNzkwp2OIs0x9DlY79A2WJgGNmZkIG+OrVq47ka94RKHyf3kcytZWKffXVV5J3hQft1M+KaGQ4heGBQZe5RjWwWLSr166pCZrAiqZjgm4qF9CAXr98I2UiNWPu0U8x7iBMJHbB84hpxopXdLA3IORMNIe7TaJIYEHyxtnFnuHAnDbrQiSBBhuSaBx5ACdYQ91fb9/7s6vKIIm5zxEhoSHQJ3GtlOs2NDBszSbPo1dy9uwXqquzs9M+gLTR1HVJNnzLnTFrByWGYBVKGiIRABTM3EIpECSYLyoMgfaLgiLBwgpgDgMsRa2o29T0pBBA7hHRASR+Y13d6vVCGADEr7+3zx7de2xPX7y2TC6l5+KJn/PWCRQI9LwyAy3JgQWCUoI69hP7hHPJmvcP+JR0AjeCXs6ggwct0THYw+xtnh1VIAJGRgFQraBqkEIUISqQsxb4J/1+w8cZcM/YBIIeKsbsPSrTEjnp67Oz58/b7u6mK1P1ElhsyT+gbMh6c+Y0zK9ZFV0ScAHgjHN6+vRJGxhitlOX+mIRKmAOTKXS0Hvz1Wwz+6sg4IWAi7UE8YeySHVP4hqgrZsbXs2Nu90mOdJ8omZDdDIJ5WQZDnhFvlnVUIYmVmvaGyFoDs3c9BUweJRglYCSvQvlbWpuXiDnhfPn7e3SG8UNJKYEgtAS//4f/jedbdYHSjLzTwiwCK4uXbqsvUxgh03wXoaOEl36mpymzqgGgEfGD2wo4MOWYnN4LgTwSKP78O+yffPNLTVRG5QgVCjLZbt8+aJm9HBW6KXhM2EjcNbxR5NTo1oLBoo+e/bcegt9Qv35Hfw74BQJMokndotKE6/nOqhK8id7BTAFf/Dj7TsCA7h274uMa38izHPi+DE7deKk3bt/V9Uz4qnf//3f291792x+clLS/iSbiDLhQ/a297S/oD0vr67Lt3HeJQpxWFSyqS/NX2opWEc4B7+P8MuZM2d8jAQ2EV+Rz2m9eTZcE32ZXDt2GBupHiVoxpWy7BX3QFJLZUR+hjNRyGtvYS84A1DEqhUqu14xrrcYZlyI+uRcSCQo3B4/vuCzm+gFGRi0J4+8N5vKB3ZPIFRx76hSwXtS1cllMgrEX718paQ1lXbadwCoOWfed/e+sh+a/Nkn/J33IkalOiVgLxK80uJZTLYAu0EsSVXz+fOnWitnuwCEVKXuqkQm2yN7yx4CpOBZTaIqW/U2DNbl4PBA58/7+973AwE++/5tWL1CjxRMhWiOTxgOHvWdr21u6Bmrep1KKoYhJuU6sEkMPOV92Bc+vLkp9gT9ypqvtLqCArfGegAa8vxgC2BTuSYSZUAtfAOgcemQ+WGu0La3cyBQ4da3t2QfkUMhmQM4BER58+atGAF3f7prqSxqqfT4xkWVpJ3h1599Zi0EMXJZe7f42r796xe2e1iya9dv2OUrH9nwOIwDqtqeIP1NqGubm29U0RFiCFUMLu7Oju1vbdnauyVLpBOWyGZ1848ePbXHj57owFEqO3PmlIwHDyxQTqjooYQBwgUqHfof2CSvXr5RuQqpOwJDHMeVK5cVFIKkeI+EZ+maNVH2aeU0zQXqCZ8tOk+kxhWQTpqYCULY8BhMjJ0oBpFcsEsSMtPEm6BDUMJhcC40NBJHgcmA2UAY++3NnSPEnSpUtid71GBPUC3EJOJZar7E5pYcKhvInenBUTUBh6dBg5RI0YgvFHTv7ogroiSQLaM8pOGByOJGiVnoMwl0lrAGgSoUaHvuyOFzgnz0RjQgT8CYastacn2pLKpqUWAWNajpuarMi7qXl7N5jufOn7c3r19r6J/3UkAFTNjx48ds6d1rJXrZJMakbH39eWu16yrpU9rG0XLtBLsIEoBsELAOjQwp6KeCB93kxYuX9sGVK9ZqOr1G1axYTJVAnA/GzOkyPXovDjdCAyDLi69ei6bBkD0Qy958QUgy10jACeLGcw00PdYw0J5i0Lri8Uh1zmlTJJU4fq4L5IHgT+vfaev7XAN7IQwgDfQThrGRuEkGmiSFz8ll1ZQXenlU6aG8bARMUWNgpSzjJKQy6YO0WGcCzIDm75dciCEkVdAvCFw4S9tbWzLYlK1xHlwfvStCvvYO9B7qjYv6Xty4Mt2afUFS5dKkDx8/0vkhYCAxwJCyVpqJkPResE7Mm0BvXL+u4M2HY7r8rg9edCqbegIGhxQY0dPDOUAF7f7dB1IIogpIIskX1wHSjyOo1MtqcKXCRlMuiCm9bqoCo0bX3bHTp0/pPX0YqEuyA6BANSGQweDTB0gPIdz5wwOACoYvQm/NWLVUUXDN31GboQJGUkSQQrUQac9jx08o2CcwXFle095T1TrnSk3N6D7ZA9mkS4yzP0D2aMxm3/AMoQnQ2B1obaH65lUHrwpIOCVmQuREQ0omj4LrkHjD8WdNCVxEiQrCGo26/e4//9Z++P476+1Fav25ffjBh7a1Q//agG3t+PldXl6yy5cuHfX1QaGShH1PXk6dQIV9TMVkdXnFFt++FUKdy/lsB5IQ0HrvM0mIesrvsS6aCZRA+dLnQZBQnzp1Qj195eKhPXny3HryBQVM0H6gc0m8ox23v968ZZVa2VLMgNIAVqdnBPos9gpFTSh6PEP2HOvvyTENvwX1WQwM9SkYwFawHwmwqPBxfUGZT+eK4C+ST2dehoKkTltovqhG5bL2NM9RPZ212tF6+6Baeifd5wU6sZQpG3UBO4tLb1T1IsAHuIKqw3txHWhWJFPdOnsHByVVRLBJ586dsQuXzmtIZm8+KwrU8tK6lUs1gRScyVQm8g0E2ml6geYUAIHy8/kjQ8Oyc4BQcOzZV0nWH+WkqQkFLuwd7Dk9Hzvbm0L4WS+wRTWxxxOyGdCmYGZQYRH1/Mfbdv36jSNFOdG1i1C+cgrsCLzoV3jy5LESxhcvX9nM3JSqJyRI+7sH9vDBA72O/Q2w4NVKlwf3fin/k73N2pLc0EOG3YDWQx8BIFkIXjm7u3vbAgb5IikiAGvUCZ4bqj4hi84Z9N5Ceooq8l1UzhAWwAaQ8JEELb1b+tmswFXRCz/86JodllHwcjW/0CNK5QQfAa0Me4CNQ41r8c2SZK3pb4D5gg8YBICslu3Xn31qQwOD9ugxw3qZi1Ozcxcv6Ny1mcmWScvP0AOMPPXdn+7IDnz0wTUjHvzD//yDbD33EPpW8QFSM11fF62RhJQzyP6nCk4TP/Qr1ohnRbBPQkyQCsj0yaef2k937gg8ZC8Atnr/H/1YiMo40In/4Jlscw4zXjEhNiPO6o65mqTihia+z+2TD+V1ZgYJBXtudHTYchlsZVy+feXdmioI3DfvMTM/o/0L2MeZ5TxhE1yZr2lvGXDa9mosZ5SkK9hT9atQRYDJQAIasS1C32CgCQeFXAczURP2OWKBIcP7UvVmn2EbEN0gbiOx4ncVo7bqNlDodfGOHRf9yWWyqtCwXkMaEusAFiBVGJXC6znvvL5WdrvC64MAiqp2+36e6zCOsFc1FwESyCKBJqfBSUQlmrmnZFpzJHvFcCKxpSeK/mJ8Bokl4AjJmGwR9Gnou5m0Tc9Maf806t5bS9Kb0IBu+iQRVYgryWH4K9f5+PEjybRjAwEF94v7ToleXbbf/OYzGxoetMGBPhvs7bNauWT1Ssm++NO/2vLGun104xP74NoNGxobt1yhx1rQ91p1mzt26Rex0X7Rix0OYBDoKyrk2nhIF8agBKB9/R9/9v6FGgOvxmxtZd1+uP2jbW3uyFiAbHTHY3bxwiVRR0A8CZZAqo6oOd3dkTzkttXqTXtw76Hle0g+YgpmQQMJojiU9+8/0vXwAECGCJKgwPEavnCALLTKZGYq3/Lgea1XI/xnbK6AxrFB+B4P8M1rNP/h7Per+Q40kA2un0vkoK4+HxwEdAl6QUDImOjLgdJBELzuKm0YThIdNhIGBIchzmPJ54rgMFW5iGgrgReOgs37XiCQxZJeR2APdYCveqN11CzP/YQBekFhJDQh8lpP/FxxI9yHqznRIAyVrl9NaRjHbnohyO4JMlLeCBcQSxw1jp6DiHQnwQxlZhqaAyddwwpBm5hfM4DccMo2t9bFY40biSJTeftscAh1rr0jJEWNe339CnQw/tzv2MSI5oB4H1XLDvYOXH0okuWEXkCFKPR/BGPKged7PCeMKsPWNlbWjtYIQ1Xc31fiQ/CVzKTkfBjYxjMJDf+hisDEaxSxFEykM0fDUHnUqjR1UONz9JxnyefDvWXtSFTC3A2ppiAmEWnnK+GO6EcoKfHMxeevVnVO2E+hFyig+qw9e4f19upTy+l3nEsGCcah97hKE6/lXkmQHK2p6ZrEdyZo6Xb1v2DYdd/0mEnhJnekcOSiGJ5cMeMKhGxrEwPsk6O5bxwUyTnJE4aRihaIOckm90uyxHklUSGJ5rOCXDBryHlj/zGjpgKSFYsfJXGsB46YPgxNp8+xj3zWDBW2na0929stRs5v2OLdLUlpUuFAPZBnw7VDE+Pc9g/02tDYoMW74nZs4YSUqgj87t29r/dkPfIIYnSZnvvHv7qha33+7Kld+eCaqhicnYPSoYI9RBnob0PGFuqeKzImrFiJJlczf6fkqB3nT6BJd9y291xaXgF9JD0f+OsBYMCRhgTIHZLPSggVaM57oA2wL+hfwM4G+ivrPzM7qcTi/r27ol+xb/PZgvUUQF0TlsnTf7In3jdoLwE41LHFt4u67+nJKXe89Zr6QhBwAHRCOpRgjmtmiDB7jMSMz8Y+uKT3uHoe2jGvCHhzct3GJgjOWwJC6De7/eMdPW8SLqonPbm0TU1MWbPatFs/3FYFhuCLZwN9NASz0CuCGhf9FqLeqYndRVi4ZgAV8fzjDhIoCG209F6cI84lSezBoaPFJNcMSuUzEI5xIQCYBB4oYZ+DAIvopVHwgdMH/eb58kwCgIc/cVR/X4OzCSqgO3rQSKWIigEJFECWy6l6gt8l20KlyemQCWu26xbrNO3dEsIaVNb97FO9WVlbtsnJcVWJW22EcOif8Zkqaj7XlPeO6Ea1ctmWlpdt4RgCFTyfmBIR9gvXWzzc13ySV69fab+AYvPsqNhyrTxz9j339T6p7JK/E9UMKe+2U7+5H/xPs0ZV4dDm54/b//rjH23h5LyqUVRBkMgm+cBXI2e+srRip8+fkc1w2fCG1sDPsdM8Scg4z5yhb7/9RtfN8yFQY6+wvvgekVnVw5oSkLq6sq7rogLJ+7A3iAj5PcAPEgUHOKjA1iR2AGigYZ8bm6rC0rcoynY6pTiH64AdQADKWWIdAVGwJ6DiPIt4PKVEDwl70Sv3EeXxXp4aVayLFzVb5F//7Y+qctOUPzI27j0hsY5tCqyJxH+i2WlUkQgYGSB+67vvNHRTLQERQyWAhwCHBKso3zL4GFYKFSkqIuq1g1mQ9koqSSNrzZqdOnVWYgWis0cVK56R9yoyHNtpv9Q9SDTS6qtgoLPTw6GKbqxuiqq8u7llh42yzczMK3nDdoveDWWecQ0Mge7psVinZtdvfGI//uixJH1AASRPZpw2LiCw09F64xvwPdgT1NqWV1YV6+AX2RtcewCaQw9L6L/DVoUzzPtIHCISAyKZAkwLTf5SYJUiZkUgsRTsNEZj0oWmolYGqPavll4L/B4GJIiSubWVVfkT1kKzHBPdAstDGwTnG38c5u8ku71tgmt1peGWfj/0dWq2pfpfq0eJDbEX6xBEvTh3gEzY3mPH50Wjo1ePvU6LBb4V++Hy3z74F//OoefsoY7J+2HbYAQhlAHQjFIhrCI+m/Wgd4i9jP/e2FizTXKAttm5c+ckMgJbgD4qwND/9Pv/pHlRWcCqRMJ2tzbsz3/6o23t7dn1jz+zC5c+sJHxCfXoEAcgPvU3kZdeW3veERqpNKnLQLhBJG/+5S+ShqtK6cqHIVHCffniVdTM7eIF9D5s7ezY/PyCVUo+DJGNSKVjamxCKjGJTFKDnm5/d9tKJbT6s3o4ZZVLR2xoYkQqI5T+smnnV1PV8MbDmA4UB8ZRvpo39EbT2QNNJ1BmQhLh6GTkgDQl15Vo3NDltAF035GaEu8pBK6LqdTIKHKY6lYqHqq0LUoYM4BS7ytKQW0LSUg2aK4na7WGy1CTPdLXFGgoVCkxUuuboB2uoNGTTasx2XnhrryDoUf/nMRA1ZNoXo+cQNTI7KinzxkKBz5QqXgdfEvnEPsgSF4Dj5mDJO4vstuareAN51wjQRaOH/Qpk05aX75fzoZsPgyo4zNBeUTNq/F7PnwMxzLY1y8EGKQRCuPi4kshvlxE5mjXAAAgAElEQVQPe4H9QaAOQkMggaNizQgaeWZwQkHjN9bXJJmKIWXvYQC2aYAen1Cwy/mvan36rBtkOVJbwVHR+EeAH5po2RN8PgEOjjKUvNWLZp1IYc7nAhyWD/W7oqCl07a2uiY5VbTmma1CdQfjR5CiPh8NqHO0CoeCU+CZVYoun0wwApeX4Hiv6NOs2X+B6hWqU1w/58gTBq8WJZnxEPUXBGnhF69fH/G4WRPW7H1jbtua6geJSc6ZaihBKkgU90oAy+vTVCOgfMa77a2GNZKMFlRFpOI6N7uggIwkFcep68n1uKAAM2uGBm15bdVOnz7jgAJD5w4YKmjGoLK4tY4onVDfMIYgs1RKXjx7bkmG6FKpKvp6YmRFy4x6ws5dOCthEyhiQ8OjQpfKpYq9erUYoVqH9smn17Vn6Rsh8AQ9HRrqt4mpcdvaXLfjJxak0IPDRuYXGVb6/whg1Cf0+rWQf2zD6TNnFGStr6zIcTFQd/H1Kyn7kPSDuF27dk0S+KClSkTjCE1AO3LghaqIV4sORZ+D9gktAMQY5yLnWanaoHqusD8e2LGe7B2uiWcQVBiDQiMJBBGHn+UuiXIIbVMfGYFz1fp6c3by5ILWn+QEuwpH3vdUW8MKZxdmFBCrkg2YhcOORC3cTtGf0yOHTxDBZPfvv/teKGu76UEsNkpCMQBOTVSemK/lyl1Qe7aZrzAxKSCL/U6wT8Dyd7/7rcU6bbvz4x0JJeArSHwJOnhfekj+8R//T6s3UFsiuPIGb6dxev8Ag2gBz7jGUM3XHo7EQLxnMyPf0+ow5NkTJmwP50SVL85A+VDnHfuHzeG98DM+H8kBED6P80bw6bPIXI6W4DZUzEOflexPlAhwvRq82mImV1s9Faw1IjQ+lJiAxudc9fRkjBlxyPajruX2GtDJ1TJrTapRVG7pQWpaP8NUawB5DPQbl92FGsj+QA6d++S1CPsERTgOHueOgBdKE7Oi2G88fXzQ5PSk9gP3Qg8K64AQDD5ZVa9aRUgtlWLsNmtEvy3+JMwEKZVIJPvFPADdxUcsvfUKEOu5f7in+52amlGgSmLrdv6VpGlB8i9dvqJkQ1W4Ws1yPT7Ph/VgMLCoixH1nIDWB4VOKnBXr13Uw4YfJMFefbeiZu9sNm/F3V1LZrM6s9jawK7w2Ux1VfiZ7s6mJpDTfL9oj+MPX7x4ZgsLxxQrUDGEjUBSx9kZRE677UPUJXgDsFmp2eOHz2TbXFTFRxRgk/m3KhYzs/bo0UOtIVucZ0D/HKpsAtWia+D9CEjxGfgtzgpSzu1mx3766a72Fz9jT6gnMgt9PysaH2sHmAHdi/46/DUJKjLAoPqcJ5QW6T2+cf1XOu/YRPZvYKfMzswqhgHcwT7gS4j9oA963yHAlJ8V7p+zSw9YIulBO9dMZSIkGQFM5X7nF2ZEb2KkAL5Ss+qSLgOfylIdcjEqp+A3lWB6zyAU5Ir8DRV+mEEACqLsl516xp70RMEFVrCV7Gf6ibleYknsBmcb9sPmxpbsmlc3iEUQ6tkThQ2KGPa/pxc1Xmek0MKhig9iCZWqqruIQnB/oR8cv02cgP8hNsI3hIH1rkhYVuwRGBwey9Iv1Kf3RqEzmWbAbVHrjv8NBQDWg/8EoNcq1tPb4z2iXU7J53pqJQc8BZhlkjoPs9Pzuj6uA5opSSv7J5fPWjpLoo6IU0m9XTPTc/bs+TONc6DtYWZqXDaGnjMSmrW1TV1jr+LTigZBw1IiyV5afCNhg+HBAcmCk2y/ffPKHty9ZRvbO/bhjU/t7IXLGm6byjh4xtmdmjvzi4o0v+jF7ys6LzraWFGik+jySd+3bt60OhKClF+jAV737t2327e/V0KEUyKwI7Dd2Np0RxChymweOPYzE5MKrHaLuzY1PWd3frijJjTUTagKwd3tgevak1ajG8200CNwCjhylSgT7yWU/YH7RmVjUqYLDgqaApuXgy50TbQhmiE5TD5IzCV1nQIR5rsEtNU51P7709OTogHwd2YCQLPBESFpyfRrHg6Hmc3M+/UX+rzJc3zUmvSy7CFLy3V7/wYHZmZmStexvrWl91BPQ6HX6lU3HBxmJJV3t5G17BZyGzZ2SOKoiOAgKGpxvRhknE9AQFkvEhvKyhhiqDxUzDBifIbLWm+LkkCFzUvQPk+Gezpx4pgCgkePH9js1JyMAgkElR1QTwJ46AOqwkSVDv7O4U52OyKq5KtGoMi0YpIJkFevYHB9XtWoaCo2zxHUDA4pzpaDSN7Ha3jPCnMPdnZsoNfnHfDFgaYypcpTnyO2bgg7MtgEtkJHVLlgjkzS3i29U7DOXgh9Lrwep+wzQ2ouRS30CWU8b6wm+SCIinXhSKtCinmuGBbdK8NCpWrik+wJ2Nt1l7lEVx4HybUlM96wKfpdwwUGMNiqPKL2B82pUnWe+u6uTY6Naa8E5J73oMKAsWZtAlKFgQqDCym3kxz6MM9IuTCSO6WKKupa0Qfd8R44ZBRXVlfWhPxsrW/rfTHyUNC834dGcJ8rRfDH30En6TfBkRHA4ZwxtiSEvbm0nTh2QtdOwgTVFYUWrhPj/3p5Sc8Y+xACxtA/duPGDQVXDJNElY11UO9g24TSBkT3wsVzep4oNYIaEgScP3/WTpw6oWZf1p1rg6fO5zLcjPUF1Sdx39s9iPrAtkWtefH8uWYusY+YjxHQ+gcPHvo8EVDzQkHrsbj4Vkg7A0Y55+wvEh0CZylKRgkrKN7ams/GIakhEGDPhMCYZ6b161C58kbagDTy7EJ1jp4Op5/saU2d4sagVhd0OHZsVugZwSMIMoinZg+VfKgnFZVkJi5HRRCj+SNUGZF+ZYhvPi/eN71xDOPDkRFE8UwatYY+j2ccj2xuoGqxl6EocF/pdEL9H+/erdhgPwi9V3YACaZnp62vgOrmbVF5jh8/KRs8zrDhVstmZ6cUuO3sHkjlCmCJgNlng4V5MQTfTiPjP9YtoL7YbtYO+4UqG2vCXDdXS4I+3Oc060h8hPtS5bVQkF1YX/OeGoJOR3AZO+CUX94X20NAwOcEVgABF2I22AX2cVBj4j1n52hWp4emK0rSy+qbIjBgL2uAaNRfINpN0oOrkOwgYEOfA9dL1RjZYdTJ6Ds7feq09noinfRBf5GvYt/xfNkH2GLOciYaNMiegTmB/R0ZGlU1HbvTP9QvH8icEz4LYYGXz1+IiqvBmFHlVkEYEvxQmyNQLdhwgSoRVZX3ZX3w7dhJ9h5B1g+3f7DREe8lQJjAK8AEx1X78ssvtUegVHFeHJAoyse4WplXhklmAD54TvQi0WdB1YnnQj8JASP9JcQMW+tI1ifs3fKK9glrFPotsc2AK5w9kHaxH6SGlReijcId/UhcJ7EF64JdAUzhmqU6WnA7juqW6KtiUrQlJpLP9dk//z//okoSzAcqa4B6nEH5YylhmRB/+kmp/iAoAd2aSiAJuKqV3V12bOGYLa8s63yyt/Hj7I3FN4hUbGr9eNZKhqNmfMAFqjMkU4dFeslIQAn8mcOUNoZXMwoC/waQe/nSZfkzenag50Oxo2rKdWNz8A/0SZM0EQTzPEI/DQkTdiqIJZGU8WwaLZRYPWkVNZHfaaC0mXDVvXzeUrJHI6pOLy8t2cjwqIQvqPTj2Emk2D/cH+eV9+FzEINgzht9hLxeiWGrZcP8/oFTZomfXIBhS0BCPOE9VDwvBdTTE3awu6e9oTMXT2rN+RwPumlpaMmfhyQN6ju+iH/zusNa1cbobYwGtlOdI55yKXJnRoSRDxqerMSK2ZLEQ5EENKBTJPaiCmvxvRIcgCPiJKVDT1gCS0l+G0ZGBApqmHrCq6yrywy27VUlqauDpDlzBbP6Ob3nAwPDeoZiRHXohxqWiMjxU8d13YFGzXmB/kmiS7WcpI+qPYBmuxWzt4uLtrOzJ5/PUFxszfzxBXvz5pWdP3/ORpGURq56clIzBdtNhHEO7Kcfb2rA8NWPfmVnL162iYkpy+SczcDemJw9/Ytyl1/04v9vooMYAQkMXQ+tRsMe3r2nxsh9BlFFWSsO6IcffhA9S8plzbaa+miUZLNTnQm9NJqXQtkUVZ5DnHrMsqms3fz62yOedT6LykjSkrm0ZOru339gqQRJSNFlcZkKj/Q1KCQBbTQciYMGdcadvuuv8+UN/95sJSpSJPnqf5J1e6LDpgiBFglKcJagByolVr0fABpDd8xVxUgsaCok0cIQYuiCk2ISOo3LQhbyOVHdODDlspckPRitKhha3sDYgOTmLJfJWa3C1HNvppPTRAGGQZdRtcmTPadNefUJup3PYwmoPsGIhqNK7rA34oY2ZcBBeaAFpTIpqx4SfOOUsra6vqmgmIbv8BkDAzSmjSowBB3jsPA5NC57NaJLCMbE1KS4xIG/y7q36k4ZxClxuFGzYToz+yTwaFFrA03n2W3vbImCUJRQQEGJM5/BQSFoIKCAcsHn05CIM+V95GjbzpfN9eaFguAwAqVNTZRqGp/UnsTAEXiRkPOcRask4Ijm6GCEcNJBjY3XaHp6JDmtpty282JRFdOwxWgIJAgojougSmggvVpREN9oUdp3CfS9YuloKGjoEyJplWpN5FRDz46aTfegbTC/xDm5Wj+eN1QKxDagGUZ9IYFaInnetMtEs6fD3kSyVINToSl2nPZJ4MH9YbQ0G6TSUMAOFTWXJajfFCeXNSWoCKgZZeps2nukQFUJNHhzzRuSRGrcCnkGyY5IaQmqBagaSQ8ORUpUQtiKesYEaBh2UD0cGXvi+LEFVXY9yYkpAKBSR0WSvXzp8kX707//SQ6cM8Zem1+Ys4nJcVuYn/Vm5kTCVlZXdI/Pnz1Twnrh4mWhuN7Ts6PJ5QRef/niS60J66lKWTqtXj/vX6rZp59+5g3AxaIPUN2ncjdgxbIrVvF8guxzqBDLKSGnKvnuNQEe3nMYUWBJHhLxKCl1G8a+5PMJ6tn7Xl1whBLUmzXifTW9HnniRtPOnj1lJeiunZij+0Mu5sE545mgdJjtYfYGgwC3JHGLc+K+vGm+17bUPJ0W9/ruT/cihbysKgEEaIAdXBuUMJK98bFJsy5XaWt3mmrEXdtYE3CyEwmfgIRLuOTj65bPZe3Rwwf29i3AUdJOnTqtvoALFy6I6sD1vIGSQ5BeoY/CJ8DX6l5pJojBhjgi672a2B2nJfmQT0ARmnFFUUoxhLJ0VKlhLXkf9oIooNxPJFMdQBrOQ7ClnvSQOHkjs86A6CVVOXzo1Hy2VyK9X433xb7QB4XyGj0uBKecbwACghmAM6gliDJQpQgVZYI2njH7SEBLt38+4JQUnJhUXjxQcM4clJ5CTmg7ZyFUaJg14gGb20hUBUlYVRmJgjqaxqUmqeC4JmoLwS73JunltTVJGLNWAAA5DVOFulJTQkRyzP4NfSqNOoMpnY7L63zPu3KiAtRMUgmTKMyI9TRbAsm8Mkaz9DtNV2ePUekDiOALqpgAg0pZABi0vbt378pWIHCEncImAbYQPJKgksBMjI0rQeY50+xPRR5xFJ43QAGINOwSVEAROGH/H8DWSKcUnAPw4ZfxeUFZlOBwmBlxe8yZGfaxCM2aQDOGK9LwzZnAh3Iu/tt/++8K5rkXfld+gkp3HGDJB7jiW06dOqn4hudDwkNgi6wzPT/crw8WbqnHjO/Rb0G/IPOCSE4Q4wD4w67ubG2ptYD1YQ8sLS06+JuhspDT/XFvdYBlqhHdUJkQsemyi+cv63k+fPhI1Vr2Pgpg7DdAEfY5ghcE8oG2SvJGPyQ/w89wT8Qf6kHrZi6Vs2TobeTzeZYhTuBPqkl1VS0z9ublqyO2DOMFEhnvcfU9VFHyGxIKXk88gZ/BznAe8nlXleUzWEt+j/iB2UPEC1R+eB7EIiRp2M7eaISG/HyCIaV53wtQmqNZijAxONecDcY6EDsG9UaBMF0xVzqMXsMe4Bo4e06784oPsQXvH2w7Pj3IWwchBFozeB0Ml9B/gzLj/h5qej5gOgAh+MSQ+LCvWCN8KcmWi6SkBZQPDgwL0KAChj9rNbzHDKBe/bqFHrt48aKtb64qluD3lt4tq/JP4k0ll5lrrMerF0+VTO3vFt1Xd8yW35HYOS27QW9Q3kd0IKry2Wef2fzMrIa/C2xIJ+27b/5si0vv7NqNT+3qhzdsaHjEuuLJo4r5zMK5X5S7/KIX//8nOqxuyx7ff2D7O1vKxNBc16TwrS2hqWtrGwr6cCgnThy3w4oP0YSPzSGRlC1l76kZGTvkQ8cmpq1cLNn29p59d+uWGnRTVDyYiN7Xo2nO0FTu33sgyWGSLjbVxMSo+lgcQSF4jwKSqGwt9R0Fcu6Q5cyijc/mx+h6UxilT5AGsm6XFw7/gSLh2LiHfJ6qTlKBkPofYt2qMpFuEWhCTVN/B0F4BU7qrHWaPhGekiwNe/DGoZfgtJ2WQFMeCkJN29jZPELJkX6gqkWgQiBEcEHJr9PljWxekncVmoAIexWGDV46UvXAkYb+DkcQnHpDIICSHA2TzDugh4Tnw0F9/uyl1rhZxzh4FYIyJtKAJJRlAv1UQpseY4ajJ4niUBIwIo1K2R1+PUFQtVyRsfWGaWYLbUtDH0fEPaiiNDToDX0dU0JFcM6zIJDlfvje3u6OqgriAKNoBTJQ9+fu0o8x21pb1/WOTHh1iX3CocOo8IXhIXCGa00DIKgm1xycdOj74XdERYymLINUEJwQ+MApJrhmb2FQgh4/hpdgQLMaUJqq1FSho/lVjc99/ZqVwWdRuUKdrtb0RFz9Mom4nFCoRGFoMJrcT6h6obRDQq3KR7ulhuN0T48CJAy39hrUtabT3nA08GFB0DBkmm6PNHbNFaMCxXJrb0dGGGok90wwJJnJalPntKsb0YSkEnX6uqALkgiRwLNmOHsQRdaINeA5uYR5t21sbtj09IScoGZxLK8LKQYRpbGUPcl14YR4JlwXr8Ngb2xG1SNx83eiKedZW11eO2r4BP0luKzWK5Jt1VDL7oQSANSoqMaQnGnSOcY7Sh6++vIrD9CaTXHTKcmTLBLoHe7vSzCDe0FdTMFr1HjKJuX7SPgSSONgsE0EjAp8m0xFBzigpwCb48OLA7gSeN6gvWrtQ9VS2wAVHaQ1QQ9xoKZAmPcPogTec+iDJTk/KyteCaMqwrqBYvKa4SEUeFCgQn60S8k2do6p9PTkpDOo6oBYp/QaQB7siEChSPWnVHWk/Ouvv3ZQgcGIcWY1OBoOohsqIuyXIINL0AGlk4ZhniPUHWi+7HEqKVwnwi2nmYFRKtqtb79XhZBEl3slEIQyRL/PD3d+smYdqh8VVK/mk+QBPCEYgMhJUBHkfp1S5omfn2koOa7i5aIbu963idw9ldt8jypwPAfsEHY5qCGF6i+BPOizV5Odr8+Z9M9zn0NQob4/+ZyY9iZBBvsRGxQkkrkOFO7KpUMF0cwCIeDgs3mG6mlpwOd3ZUQ1KCtxbxobgyCY98/39iho4BmQcEMBIwjiWkHssSUkPEFuHrvAe4yMMMfFKXo+98NtMJ9DsHzi9En7+uu/2NzsvCokJCBU5AlcoVYBBKWz6YhCaPJxgwxbBOXv9So6wJ3ESJhZRz8IwRqce1ET41ZrOiODPQNrAQpUkCyfmwPMWNQ++Zd/+Wc9Z/Y360YzOmcU1SmoeiQlEseJ6KHcA/sVcQWeK+8BSi//EFXvJJG8tyepcpIRrocqHzZRSZjA0ZYU+YLdJeES/acfOnZNa4o/BpDSni7kVfXBluV7c3b27LkoFmkqwaNfcH3DbSPVOJTLAPKwDaDvBST2sw52sE8AA0iGNVjd3AcHAAKgLlRG8CGo06pSWix5BWbbe9U4KyjYctZI4JR0dDpK6Nib9C1z7Uqw465IiEQ2+wZ6oyceC7b8bkVxAb1+JI0EuCR17CX8AxQ2r2w58EGyzPkLM2Lkaxqo53ocIxqiwAIf2EnMhX8XYNKbF2VV1Ya1DVWjmYXE/iD4DaMK8GmcQfYu18H7+PxC75chSQbo4nNk8zW3kQoQiYmPLoFKF2Ivzi7PNqhXAiSwNz3+YMRHSza6dIhSqCu+cp/8PwCOnFtPWpy2HK6LfRco6PxeSO4CI0OgbM77YnkGPH/ANoIL7yvq0n1ybVTlAJIXXy8J7MD+cy55Vj5UGoU/Z5jQf8b3aeuQrDYzsVIp0RkFhEKPjsVsfHRMvaqA1ND6EfYg2V7f3NBZDxLvYY5iaOuAejY02K/zvbT4TgwmqNG8PxR+zhFxOxVEEsgzZ0/rGaH4R1K9urxsXda2m1/9ydY3vaJz4cpVjWtIpHxkAmfzb0ZdU+aoZIF5rR0prz19+Mj2drZUBqYCQMXi4YOHUt9CyzybQVIQ55m03oFep6SQXZtJVQkUqK+nYBnx8ivWYCN1OpLOZDikpuO0O+KVF6slO3X2lALv29/flqFn4q6j2V7yC8i2UK9INQ10AcdJQBIQMXEcf5YMsRkDZ1GIbaRixgbhy0uU3DFTlbtkVPidTC6tkq6mr0fqTyQ7IArhAHrZsajhlGzCnd1ti6e8h6Na5VB4QySHnOGaQt9TTrdQn0irrUZNql0E16wJOugt5uJS0YgkjAlipMoWj0cO3yUZ/edQ5PgMuOXO58TY8bl8DtQSV6Oa0qbjPlF+yaTyVqFPisnmUbMx7zE8MqgKx5kzcDS3VR1hfYPAA8E/swvOnj8rA4ODl+oQamR5GoOhxPHZXnoNySbXquCHoBHJ117QWkdnuSZNMO/vU+OiJ6tm9YjqxhTtYHS0FyoEQodWGKBS5j0DHnyALjJoC2QwI8cceLHQCTBS+v2IcsBe4PlquKdkOpsymBgMZqkQfOAAMBgEkfy+UyNpmnYaCskXv6uElAAhQpi4Pjm2UlnqawqeItW2UKHj8xV0EpRFVSXRGBWs+34Iz5l+Jcmw8r9oxk9IePjcbCot5879qrLQ8qoXwQCOjs8/rJaPhunRP8azw8mRBHKfIH+UtempIQknWYcOgGIO/R48LxBFzhHnnf9Yc4wv9wDyyPfgPoMCItMqYQOoqgANjbqCO840BhyHK6StWVfA+PTpU80iOiARE7XSEUL6NQg4oIaifAVKHJqm2fsEtjRX8hqUATHcIKGiBFa9P4eEnjOEET554rgCQdbz888/V08JgRTJj8QfoMhKnjclWhfTtvk+yCczavgqlkui+RBo8Mw4AyBenBOeHUEpe91tF83vTpMJlVmfh1NXQoLTw7YEqgbnhvcBWXQqlyc4IGTql0gx/X1KzaMEfd670ookQ9Mahgi1DM46z5P7XlxcOmr4RtYTPje0Kubs/Mfn/6FATJVJqSRxbqmeeACALSKZQImHz8XhjY2BysUiRLelyn+lxLlkjoonIr/65Fcazsoa3rx5U2drYeGE3f7xtkAQ6EAkyvRnEsBRfYSCxB6GYutBCBUV79cMQQKOPzStK/CAmlzIi0HgwQ4V2ZLOBAGShgiS6Ij67BLVPDPOLL1knBf2OdfNa1ljbHuYXaYEg57IyN5yHfxc9hgZ3HJZa8JaBXVI7CDBMSiyEphI0OTYMfbepmwOn8/ZJJDAHgJoWDcz21yiF7Am1iLh7rHzFy4cIbuq/CWg0DqK7D0GNI8zbd7Rcr7PmXO/4QmwV8wbVq3XJb5x4+OP7ZubNy3XU7C56dno2XsPF+pxC/MLR8kOPWcEsSFgA7ijMkO1hKSY92cullBw6HhJhpIWBeJI3vmwpPeiskVwT5LL3kXtDBCV6+VsAkLQO9Nkhl+troHIBNfYToJ/Kk/YNQJZkuXf/ObX8gVcm/u7tGi+2J+Xz15ozwQfLOReKmRxJXjQNXnWCELg17geKoNU53gW7C18ArYfG8vnAKqQ7HhlpFfJe5h7Aw02X+iTLcFnArBBF6/US/odvvfDD9/L1gUq/d/97nf6LGYM4a/Y91RT+FPV6nmXZWZ9AZNWllckroLf2t8vqkLodK+8AmMfH9Cws+dOC7yVlHV3t41OjGttkXkm2E1ANZeoAbPX9gXOvXr90mZnZvQ8B/qHjvpBeMb0KcLkeaf5aQhEcfb7BVYyH40gHflnQAHWHDYFzzQE/SQurBm2i0oz9mkbilmlovdmLQl+vcfKgQbeQ73POWYLHajRHv9BEkcyy/4ngeUMBwCc6hk0WM4ItsQTW+8vrFZKijFCNY318epZO0pykIwfFvWeCjPPUZLv7Y4+FypXqLoQywUAiH3B90OiwP7iCz/k0tbOJAKg5l74wq4HVhCVcWwMn0cFrhOjh4d6g59f9VdGcR29wdgbYgCYOgHcF00znVLSj03ymMhtHe/D68PMpd//l/8sWmVvBJ4B6kMVZu/wHth4xaedjk2OjwnEuHf3ge4HthXJJHE7CroA3u1G3T755BOxKs6ePSu/jqjB0tsly6eT9uMPf7WNzS1VdC5evmpjE5NM/zhqOZg9dv4XFWl+0Yu1ckK/X4gbFhIdVKioKvz43ffi10leT/SrPg3dok+HAX9oZVI+hC6R63X5WhoaQfgJZNUL0x1XgkOQRp8PjeaU4v/6l5tC1bo6MRsaGNKsk0wPDqmssiSBP0aUA+5BEfKC0G6gbIGuo3xEgE9lxmWYCRrcsFflkMTfHBnRexCE8O9AGwrDQkF1xL9Oe3ZJUsABPnbimDJrVUcOKxr6BqeARn0FvZEEMO+pZuKM9/bQTLmytqqNTf8A1LVAbWDTKVDOOErPBkx0JUTL4hq5RwVKmazR9RAqOlzf+yqNG45AzZOKSYQKhKoMv+flXJod0/qPzB8qQiHbIwQVR4uxJBDnfvt7B/U9nHe15lS1CxdPC1llhggBWqBBEDjJ0aYQJvAqFAGmo2xT+pNg96iCtblpZ06fkWwvTp7DQ8DGPeHQ3UkiqlDT9aC6xj2AFDc6DKHq2O6Wy+lyCFXlghrYaJpRSYlEJbSHNfkNZTnmGzkHVI3IoiAMy6EEOeqGVpEAACAASURBVN9AeeRZKNmRoomjXCA2jiISLPjwWqdoBCEMb6LjC1QDpR0CJYxUBpGCJOpo3oPDczkoeW+Q72H6GtJu8GImhx0anUNPVj7i38OTDU2LXcmEz/1peiKmvh042Aw1O3SkDSBBzbNMeAdBNe9zgB6jOQL5nIwk90zDJmhnvqdPCQ8oXr7gM0ggsBL8g9xIqax4oP4tqgIoG0lhUNUweMv0ZBR1TafPntIcDVR37tz5SZVKlHVUOUsmRUchwGBN4eYzp4FBcuoxg8qR7PZ5F/RrlAlYabClOhq32flZW3zzWgE9ibYoAjKWbux5HjgLABmCLN6PJL6Q9+nmAfDgOV67+oGr+UjOuKXZABUJBfj70CcEhYV5VwTkAlKaTfHKAWOQy2VydagyOHXWbRP7J3xWOJskbCHQDHRbHHBAoNkP9JiwIdxBU3nBYbvUKEPrAjVDYEE2rb1DszuVzxCQhZkpx47NR3RLt0u8p/eieC9gOpUVVYZE+v/6pz9oLUEroc1xFgi8RfGMquXBtpB0hj1K7yRzHgaHSSy3RINkXaA8EPwQfA2PDtvC3Kw48k8eP5EKGbQe78dhrbr0HtiS77+7rYo+4AviIAQ5QRxAxkx0Pu8TC+g36+/NvWb5/j5RRfe38RkpgWhaR2huPJ0IPOD8cQ8ONhGQdCyTzQmBZF8G20riwDnCaQOesc/5kyCCyjO2JDSZE7yTaPNMCWB4b4KCXDYtuhvPSr6n7skaSD8JPhRDaCBQSbR3aOBNJ3V+CEqpZiH/jX8jWYRWQoDo89i8GujJGbQbl7znmbJHeH+ApzD8mH3Oa5UgUnGp1UTvZP1A62emZgQe8BrsrKryUL6i80VF5/mL5zaqXgvkoL0yRl8PwS/JJyAIlQroZfhQoeQx7wcE3Q2N6wAVUzPjGvKMqAj2iz4kvs6eOWsjo6P2/OUL9QlAX+J8zi8sKAiWj6pWNdAYHg1AE9Q3V2ndE0BVb3if2NKbZfkd9gN0U2is+G/OBM9hfWNL98e/sRUEyd3IUtNb16gr8QIQoeL1//L2ns9xZUmWp0cAIRDQWiuSAAVIgppMsrJUVlWPTdvObO/amo2N2Yo/rj/vrs12dXdtZVWlzspkMilAQoMAAUKrCIgIIBBArP2OvwvWfFqrL4kyWhaJEO/d59ev+/Hjx5Fv76aKJLEFKuF5JQXERvgKqgErK++jPqJAK2T4d6uVraREhmeKTbJe2A6VQCoxPC+SK56jZhFRpWD+DWICmSpLJ6tE6yWwJylkn+ByqL47mMMohGMlxvgvemz4IenHljiX8VcM5WQw7d5BzuprmF3kIjig8+y39c01fTfCOlTQSyeufEZ8Qq8HlR16h9iDsG6wQ64RH0TlrX+AfiSvcodEIFRdAxuHgBobZn9d6B9UtVL05L28HRzREkFVPK3Eh2sL6nvEDFTW6eHFJjgDsFunqnpM6H02AHF+NlPNVC9bskKsE+iStB2wR6gizs7MSmnVWTKh19fXjWSU7wy+r67ah73yPSiGsb/ZQxqkCxBLX26UlLiAROl8flyoCAVlXcAd7JP1I7ba3FzX97jKHC0bgPOJcx/Dd7KP1WMTxRAB8OfaGdJOT7cYBsfHStZ4Zrnsjg1fvmyrq6gT+vWhvAnVNZGqtOXlNTEwAr1fn392KqCMM13iE0eHooO/nZlXRbOmhuHCHTY+zlBYeidTNjszLXr7r379K+0hwDtsVbLryUqbfv2jLa+ta1joyM3b1t3bpz70UBUbuHTj78pd/q4Xh0RnY2PufGCoDkIank5ObHp8wrbWV9VoikOjlIm+/+s343ak3hPKd65qUSp7ibK7s0vOkWQGB5AkIIM2QTN+f78dFUDYa+3Fyxf26vlr6+vts/JJ2faPDiyeiNuFwUvaODSTUQ3xDNQRfv7AvaexUkMAI3QeY2lrZ+DRfqRS5tUMEiBK7mwiDjACpBD48nBIkgL6z2bkB7oB6O/w5SE5GGh62Z2semk0BOz4WBLToq5FKBPIMYdqQLTpR6ISQIBXKHgPh5dVD536BUJ+cOjOLB63VESjg3aDwVTGE1YqOwXGkQBXfOMa2RwY+n/XGyPEtazr4cc3HYh7owIzEG4PDoo2cu2qrgHk54cfvpeWPmhOTbXPMRCPuKle3/W//x//1emKmxtS7WLIXqDw8HsQUjYmPSsY9pvXY7quS5eG5CCgrnEogPqEAYnYEJuN99PM6xz5GnGRoSF5j4Mjr+odifpTSAYDpUiICuh2Nif+rErmZy75jc0RcKucG/HrCTywARId0LyAuIpSCH+IAVnZ7HkyHWh/Aa3BAeLM+F6eBZsdugbPIRy6BIgkkyBHSah2Ub9VkhlQiFjQv5JIerAZj4mzHg4CrlUyoJqx5ANkEwSU0YBYAk8NGONAra4+V1MTjQ/6ZDRLANpQosKTYiV9EfWGhlISaBz36uaaDw5NpJTI02BIVYJZM+plqPdqEAIFJJ+BOgmaipQ4De3DV67LNkG3oLHwE9AsbIH1QcmHa6PcTcJPwz20oH1JXHZ8WO+zE7t46aJ64VAyEoq+sa69o+RsLy+lo+bmBhu4MCBEjwSK5FLoOsNskwzM3RDCxAFJPwuDfdPQFuI+L4jAjAoWAQp2cvXKJR2CoZK7sUmDr1N7cL5M/oZCyV548OC+RAg4/PgeniOHfWNT67k4gOgvDGjN56M5FK6iyF503rj3EoV9THCoqqcUzJi/0q6qGT8uMMKh5sEoCT7+MPDdsWtvGgaFM/U+EGR0d3Xb/QcPJHqyt4+Qg4MwVNtITAkYYjHvCzgAUNrZsT//+S/W2tahyhuvdWqvgynsTRc28QCA33nzKEqNBIWV4mSjNLm8sqR+CIQnCNY40Kli0bPFs2tubrSDvUPb2tpVsiLKy4n3iT169MCa2lrszZvXOl9iZfpxXKadRJ79wXWg6sTwu/CM8DHhWlmIE1GRXOUsBn0qClgRB0GSmTlU7DP44fhdGAOsCc/OEVhHPYO/DUGF92wenV8PlYjgK0N1jmDK6SUxgT5QPnZ393SOMl+DihN7BFSY5wqFE4BHdCmGO7e0qi+Ge25pb1VSR5LCDLFTxCziPvwYJSjOXFV9I7DNk7O87ES0veyumupBq/FTJAsOUnm1BXskYaJaxdk8NzcrIRjOMPYJ10S1r6HJgzVEhbDrsC4EUSDEBFfMSgl+Erny/IH3JZC80hPKPfCdG6sbYgbwAzUN1Hd7hxESzVobCZbsHyjIIj5gPbd3N0W7CRVqqGpOSa1SL8Hc7Jx6AKEGXxu5pmd4CHPk5EjJw5vxN9bb1S9KKsIk7gOQtvfgXiCdxkZ4fwH+DzVSAkXUE2FBsJ78l6rt7dt37KuvvozWnYDT/TUoOCqhUAqh74yNvRI4zPPl/YxbAEACYOMs9PESaZ2drlp2aDtRVRY5boJ3/KDbBgpbRWtqbLbX46+lrMe/rSyv2sb6phrCqU5Aocc+SLifPHksW8NGoCHSn8d1trS1S1ZelKzYmebMDV0aVuB/fFRU0kVVZ3pqSn06xHCczVR2WC8oZjPTszpL+T7OcnyvEmb6cdQzQu+ZJ9/8YU/wfexT9gq+LZ35QBUnW6vOwDjANiosngB8W9Wz4X34Eaea+v5zUDolkEzVQkYuiC55KoUw1gZQBR/Fv5EAedC/rfUBjAx+mM/Dlvg7sSw+l79TMVnbWremWk9G2FdK0qIzX2yMU2fq8OP+eUO+Q5XbiL7s309foDMD8P2siSfVef0JoAjgMz6Dc17V7N1tukfO6YNBOTCAsewprs0ZFR4zWJnCQNYyVWn5CV2LqGEVYuZwHVSGeU9/f5+trL63unoXn8BnAUzxuQhh8Duut72t3fb3dm1+fkFiNx5fVqoCB6XbmVeIWVXpMxm0eu/+fXv48IFiBZKlYv7Alt5O2npU0blx665U16A5Bh97YfgnmKNDoqPAKKKuVfLfclnUtbXlJWWvu1n6bmo11HH89YSQOe+JcX70xWGCpbd2YWDQaQGRQhaJDo3mKxtrNjB4QdkhDofA4s3rSVt5t2xXhq9Kl7y+ucG6u3rkmGZn3ipz5LMJfGVElOI0iwSFJyQJU9o4GBnZPz9ClqNJ8bxHBzZTZKOZOxxsPJwQmLkz8QQIg2VSNs2AXD+HooLMI1DTklOQYjHbEzUjofkFNLyREBVBn+ErZtKitrE2rBHUHzY7yQUHA997AtqgzZ8mSpEMrfcDUHYueOXpyPXSQ8UoUJ0cOXaalPekOJrAffDZjpyD8HAwoQTlBs9G4zAgGIYuQlDFui4sLMnBHRdOfJr0oSvUQdv7X/+3/yLkgyCKZ0LSh+Oj+Zj5C0NXhkRtePnyhdaX4JBNGgJsAgecgaSCW5BA9R/QIlB3HDDJCgE1zxNUSfdUm1FiSABQFqWkZJkkyOwHJFeVQpx5yhWV+E4cleRRI7QuJIQ4MimZqcnSD/uAhnI9BLveB+XNthxyoq8xj+bIldB4T3gdf0f5BbQjcHNx0gSWIdERyq7EqFoUsMMjhAQ8yJDjT6cUhJBAqLSedLlUnBDXgKwe1RLuRwEN82miQaUhqeWaCPZCgErAC8IZ1AQ5eLBZAlCkQZVgJqAIZn1OE/SrSL2GuQ8geEvvmT59qIFhSJZiEyTMoO8EtCSn6apazWAhsOZe+P8EC6Ca2AUIHYE9QzqxT4JbV6rzIXP0RIFsgmBigyTirAcoJIcPiDEyx19+/o2aTVkfkuZLwxesOlNl0zOzCrRIXPn+4hE9KtCGvLLLvoF2xcGGE+YzCezxHRy2fE9vd4dPjD44kNRtX/+AECrWlh4KKtrwuUGpOIygy21tb+qzUIwh6C5LDhi7gwrjSTrvJ2AKPR2ssYqM5ZglKp3KQwMstEI1n57REOtUXAQvAEhYa5QSsQMas0ngWENVwFXl2VMyA72CZ07ihQ08fPRQVTjki1Fx8sZ0VwEKog0c/ARa0I7/+Mc/OaqYqFLSxLMiMAtgSvA1/p3uNzjkNFmdSoU45d7oy72gQAitz7/X9xiobX9/l5JY1mhpkX6JhBJGfB5JaHdPl3X3dkpefnHpvW2ub8pvck+hpwPbDVQfX+OgyObcfcCaTC0CJjRFA4Sk7eiQBt+4xUpnVgfNLBW3mBpyi5qXgitV0Bf1xmGXoOJBFAXaIX4g9FyxBgSrAdXFZ7Cf+Y6g8EV/J/bjSWncDve8p8eFFEg6ED5JWbIyIZok9gW1CN9EMkqihIAFQg0KZtgPrexfJGGdVcE1UzEhyQcoJPDz6tgHVJkkW31JJ37m+Ht2VVmRBH5UmUb9jvv46utvpDyI/+H+AOcQE+CHPkx6PhCNIdGAEoad0FvHWlOdoorPe0hmpVC4tm71za4sqCbueKWSAHwZCbaeU+lYqmIE/PT2cI4vompYU+eBOwMKE0mdFXw+e4eKJf6APYd/evH9D5bKUB3P2NWREfU3UWkiDlBvw/aeAnS+j893kMcVXwnuNrd2dI34cuzdhQ4Soq+zvuxD1kOjMvRvle7f5Ed8hhjDExmQTQK8ucn8GAChbetob1eVbvACVU+fMUgcgF/imQQaNPscMBEbwXdw3VTaBRQtvbff/e539t1fv1fVhp444gRilbnZBQW29NoBeEAHU590FYmw0604OwvHnqS0t3eJcUJQCtMlHVGxASSs7P2mr1+/1Gw7qjc3btx0IK/gFWPO9v/23/6fc3siAcOWYOmQLEmls7Vddh6EC0IFFHuBCjZwYVCJKLPOpPaaqpINjb0aV2WFShP3HYR6AtOBeCsoyGGTVIWUtJ+h0HkiWnI6DbuF2Ahgsj5iZ7gYB9gfa0FcRHzHXuYcKJ36iAnORH4koR+vsK2sz9KqlAqbSzqzPwKLg1gZtgSxTKjau2Kbz8HBJ4QKDGcRa4L9kciqABDN5wpAHPON+BEYUl1t6xurlkrS/1onmiHngt937JzeHJ4J9kasysBfKU3W1SvZ89iA3lJEXohlAdaKEg8j+dnZ3ZQ8vCjNzNE6RPgCtcmiAKBbt2/byvKypZKVmpOJQiQ+BsAEUILPJkbhNZ/85lcSH2Im3ZWrV8T2UN8uo0zKpzb9xis6t6jo3Lhl/YMX1CAT2AY/CXVte32+jFRwOSDhHLrlks1MTNp+dsdW1jf0AJuaW2x3OyflITj3VG440OZmZ6y3v0uSdgQ/BLY6BBsaFNDAUyX7Z8E5iEHdSB6odvzh3/9gtTX1Ulxrbm3WRNc7d+/Zy+cvNeSxublVhx1oLAbsw+I8oDgtgaI6csWisrm9r8UPQugCSDFrWmyEpobKhgdEzlkOjZqeofvsggsXKO0lbHd7R4fxieZJ+FyMeJKH6HLGna2u8U6zNiXngb4ecRbhXWPcGAWbFR5pRwdTdDetKlOjig6BF1k8GwMDx3mBhuG8UmmUX5y6weEalL64Tza8EqrSqRwCDa+sDwi2+MigyFQQ0q4aIirW2akO98A9Z7hT8SQvugBoCmuBJr3LEtMwu2O/+4df2tDwkHO6j/I2MT4u5Bku/tLiotXX1dlHjx5rwyN0AGo2enNUgZiobZWu+MbBjwNeXnmvg7a3p1frzPPi+nE0cERTybSCAA5JyUxHc0aodISET0E+Tvz0TA2+lYmknG1obJfyC44SoQvJVtPsXvNBcSlqftOaR71bBBNk+qrcZKpdrWn/QEmumgUNuWxvDpe0dWWFFQsF54Krp6Ng3X0DcroaqpaCoubcWq4jTOTmeeP0PLmq0H3joDjM2fBIPYtLy0ylCAUOJe+QrGK/AUFlLUJy5Mo/XqU8T77gXuey59OVSVqhP0DxYI0o70Nr8Dk325qh09jU4MmyBgGaEENERUA52VcnpSOrSFdbXCIZR6p2Emgx8ZtghHlaVIqgiUjGOOV9JVQEETZ4t7RkHb1ddrifswsDA1ZiZtQ+zZWntrqxor368OFHspF//bd/ky9hlgtNM92dPUKfRVHJZe3q1SsKpDkoJ8cnlAgEZRwSqHv37+qZvHj+yrK7OWtr6VC1j2Dz9p0buh96jkC0WpralNwTxPDMCDRujN4878Fg4nXc4go8pXYVI3nOKdAJyQ1+A5vAr3lz+LGodDx3kEIqfvRdcA2Shm+osxy9I2clPW/sWpSjPMk1TbjV6oEBMWb/E6iQqDCzC9RsanLcEqkK6+juEDUURA1UjmQQ5JKqCzaRqamVAg+2S0UaJTsCsN///t+spqpWM4HY4yCfoPc+pO5YABEUJ/9xeX78n1c4fNYL9kLAiVgCE9NB5xGJaGpu0J7VfK22RtEqcrtZ0bTq6xrAdwxVwtX1FRsaviRqzbt38wLSymdU6ZAK3lRyhVLQTm5XfSXq4SNJjPk+UMU7nZE9dHZ1nvPQyyhW7TEYOa7vI5lEPKJBybRXk9hvsTLfxWBcVOaykQplKqK3uH0gFqP3q5rvz5ieFg57njXByNraSkQxPNA94xMAOfBxqO/xfgJ2AgM9b9Tbdnfk/9hrP3z/vSquBIZXr10T+PSzjz+WChqBPTZJJVTocFVKrw1It2RkowoPvm7x7ZzVNtafI84aGFnlg6CxeSidC4uLNjU1baOjtxUcQiElEGfPso+5LgJqqgvXr99UAAQ6PTM1raSLahW+iWrH1avXIvl4D1pFvUylNKgWuiKvYzwB90SywDmJ38NvOyPxzAYGB90nFUs2Pz/ryl3mAa/mAHW0W1nzkryRe2lpUTZMpRA1P0fS6WcZ1DPHoaO5QRzDecYcrrnptwrWfC5MWappu7nd8wqEzvaowt/d061AFzGN3M6ufGSYp8VaoX4niepkWnL2nLdh1hw+WdX+hkYFkNgZ5xpn028/+Y3l9pzazXOl6lhbk7HN3e2o0btNe5GEn/cTZxE/dXf3KVnp6GjVPK1sbtcO9gDt6JNe17ORZDoDG3/ziewOP85eR02R5u+387N6pgglXBm+pn4fzjiCX++7oq/F5+VASwvBP0lgqHp8/sWXqsiRjJEc0bsNNXNra0PPhmuRiMM+cvFUzbBNBDNqlXjzPUhbYwMI5UjoI5G01dUNnbHENQTHPni8NUoWUEaDbs+IgSbtP4EkRY9LBCTJJ8Ssqqbatnd3RI8mHgUQDWcm/i27vSMWAvEZIAPN+cQJfJZsCNpyDKGD95IMh+cDsKUeP6TdE0mBalSU+DuJcBgCjQR/UPVlvecX3smOeRbcN3bLOc1e5U9eqp1x2U1QXAu/c3Emr6AQ/+FvzwWUKnzeFnEe/e98P/vh2siIbIz9wnvw5aHX5tXYS4l3/OLjnyuZRSVZVcPDY9tCLKi1VddDryisLPYNIPbO9q5YMKtr67IHKrUooopOzdiW8pldHLpknV0dYg+Njt5UO0JDPfLgUGtpO1i3sVfPFNvfvvvArt+4bT19F3wvxkCbzqx38Cegrm2tzXtFRw3g8NNRMzIbe/7CmKlzeOSUDZSaNIMiu6fD0LmieRu5ftUmp8a12e7ff6DACMdI0MK/sQFC1stkYlAkNjBzF16+dDlTHkptfZ2GDnE4YxB8/vbmtpVKoJ9MeadPIqYqCtUUDcyjGe7Y5VLZDN6UmFYCgRfFmeAAAt2BayE4IVghwMEJh8yY//Je/oDM8dn8no3NAYGRk/Xmj+nXiSmJ4nBHdAGUBCPd2lyznSzKLG0RkuCVh4CUOR3FkR2fFeGleYyd75pfWLC2VlBDOOzeVK9BZpGGO6/FgbnijXO01fiJet1ZWYE9f2fzxipiqjYF6UfuS0gazaqZtLW0Ncv4QSXw9swNIfgNsyOGL1+04cvDmnNEKZUEDGWZunqveDBvgMm4OAhoBhqKx0yhBp/ADd3G+11cHptnDPIfBBO4L1WxJHdLIuGy0GoKzWa1EQn4FPxFNEV+z3Ph4OHfQOLZYDhATyo+9NCwNu4cKsXtxmHz/HAQrHvofUK2metDIpxELtB3TkmaeM6xsiqQQh4r4goYExGVks8B4Wzv6VBVRgNNz3zOjcs+u6MNz9BRIOf54vg8IXSFJZ4njoN1VLJSAu13ylCY6iwaFP8Oj57px0jHkjxFmvwauJvJ6FpD8sNnQWlAbptny3exHvCtqX65og+c5C59HsElwYyjUJvWUO97DDQZCuLc+0W7OjQsisHQhUveGHnqQcgXX32tMjpNyaI17nqiRVUL+4lhq1VJ6+vpsuqqlC0vrUheeHHhnfVfpAkWdLZOwRPXPTs7Za9fj8sWerp61QcCz5qAkc9nHVTWZ1jg6poqAVznyUlBPQJdXR329OlTi5Ur7TiSeocfDkVvY53DtSjAYGcrawMX+mQbHBJNLU1WA4iQL4hSRbLOYaq1bW3R9zHXgj0c+N0hoQak8KZ1T545+PlxTrbTLLg3KEUMNMTG2U8Cb+hdSjt6xzOXatL+vhWPS/rMdBXKid4jwO9jCRSxeuwf//EfhcJRYaEq4dSVeIR6UiVIidPOHmNyOvONdrezmmfmNgEFgwboHe039jRrjp04jxqbc6qvKtHoREWJDAEEw+vojfR+sgpxzAnAWRNmXUHHOj05tvfv3qv/Cwodwi8kDvyXwIBehu+//97eztIbmbSWxjb1KBFI0kpT5oBnhs2pCeEU5bNQ8IMdSuxRXsENvidUDpiDxJ7QXo+qvwQ56oliIHHe1SCl1njGcD5XPlPPGA3rACJHTmmkF6m9q92mJ2esu7vXOMsIrn0+BZQap5PwPL3CV2G5LCISabt48YKCQT6zq7fHg5uYie7I+xGgAeABOa2tq9Pa03cS+kcIergGAsStnU0bue70USrlfB/JWOhXKuT31eOCj3Saso8bIJDXtPvDvGgjVGJ5D/fKs1cPnwbqLujaqJIA6sBMILDX+TQ7K8U/lyOOqRcGwAYJZ4I+vaciLlpZTTT7zINElMni6vXDJvBd2CE2pQr6ybFkxwneCbahGiGSAfVcfVCxmPoK3i8tKvHnM9o725XME1yvr26IWo1vpMpFQlxdnbZ88VBn9NMffrTtzawd5ABVvAeEaudxiUGiPruHPeBnKiqOjQrMqdI31js1CRvRuIm4S45TFYG+C5gy0D8gmWj2B36dc7V06rOxCCIbmxtFCWtvbdNMNs5NAJv66hoBICWJBPkMF6cL7uis6urolVw0AAeJKM+DGX/MGwM8pWpONbO3p09xzaWhi/o9yVXoCWU0xo8/PhNoIjbDsct/37p1y3tDS0i6F6wJeum+B9fYBgAoz2JoeFhnBPe8m9u3Tz/9o3rs8gf4tmadmciq41uISwi8XUIZxonPEeNa2GeahZZxynVdDQnrUhSDOUUSn+mVCKjizBiricQ0KiIKbqPuM1RWOfOJCYqFaBYh4OZR3hJUlGlxKJ4IYCBWg50gdb4qANA9tVJQueJaAA5gXBALsXcXFl2Bk8oU94BxsE9VAT5DgKjSGhqwB+8ZAxA6QbKe3kTNG0ypckOcGPyJ91r6jDKvnEPLddn8QGPknA094y64cqxqb2DbiKUS9Shiqz29fboGPjPEE1SA8MOAEKw5tEgSbZ51b1eXVHixYz6/uaVdSTW2r9fH49bU0GTHJwX1cn399VdWW4OMu4Pf+Hh8LfRYfBP3trG9oRExl69cViw8NHRBAhxOdT6xzc1Vm50cl43cf/TI7tx6ZG0d3eq/ZUxBrMKsp/8nECPYXH2rRKccIeiqhpyVbHdzy5aWFkS78MRmzebfLgj5R0GBgAhUiEP2yy//IqOgEZHGLxYYJSdK3iD/BPdsMhYbfjvOaHp6VkHf9NSMGggxNJwaiQnGDjIMKkdpGD596eRYr2HRXXHHeaAcLn4we0UkNPIGSg+fFwY+8b4gbMBBwcNzWhgbxYNSBZEplMoa5QR9JolLUjM7JnfAMFBX4erv7lfyBYIqNTGGLO0zNwBFsT01DeIwpeikMr6rsWHgoBZdnZ2qLATqCOvGYUZfRcjgQ/IWKgEYNQkpho0D9qm7J3YWNZtySLpjzgAAIABJREFUgNNIyh8qC0GmmPt1CVQSvyPRhkDM+Duo5+zsjA5B55Em7ebodWtrbxXKEgQV1JRIoJBKa6isJjJnUirH89k4N9SbVKFJpbW2PI/wDAKdzOdj5ITIaFBcNMyKhADnh8oVSTSbnmsMQ1/5fnHEkVzOeS8A6xzoLI5yFpRQfUhqa8+pJWEaNYdDCJJjTLDmsI+GC0oBLZ2WYwPt5RoO8j6XA3thMx9EszU8ET2z05hLvYJy8dywI+Y40JiNwwUa4jO9cuZS2GFiO8FtGAKmgIDKZISyc7BJeloyl+40eY7YEp/nFSzvywIl5bV8Hgcwa0JA5c66RtUKHCpBMs+FwED9WdHEeRIjHC0JIWilJ+d5AR+u5ORJ9ty7t6rc4gg39Z6i7B4b3tqFa+1zSgg6eE+YZyB++u6O1bc0WVtrk1WUy958XvBE9z//T//ZPv/8z1YsnqkSTDC3sDCnhBnb4mB88OCRgpuvv/nSRm+N2vT0jM8SOeWeOTh8pglAxdDwRWttb7Ifnz23leU1Kx2fqDcAqhzBxdjYG62f1N+imQgS94DmAL86T3+gz60hACFZY69TleZ62SPMpnH/gDhKJLhw3hjrAhYulHCmQI+KUOBr85zzGlR7quG5PFsqiZDAeJ4tzU2aT6Mq1LHPWOFakxUAHSj8Jay1vcWe/OyxqmocKrw30NUchS3ZQZ5nh6IcfXNZCcGUTlx90desItpTXoUM9EqfO+P3AMikM0JzHLy6w/tIPGiSh+pMIsv7fc6Oz/kCsSWwz9TVWH9vt22srNnzZy9VxSchpoqHtOqvP/lEQf7xUcFmZt5ZU2OrHeQOrb29xQ4L+0r2qBCITnzKXmKmBgDZlhJQ0fPOvC8hqCFisw6YUKVM2K4CAOfWq4ePIaKnsESdxllHBS0SDSAAFwU2nZGNswZ9A712WDiIKBxOpQHBBTUlIeSs8AGSPhg4CMzQp0Myx9BN+u4GL148V5e8e/eu7ulIEuRl2QLBFCAC+5qeiMePn0TgFTO8tmx5dVmfE/wq1SL8MK8PiRHKYNwX9qz9T49h0cV98J3VNfX2+vVrBeFQT7hu1pR+ufE345rJBIXUwRYQb+9baWtu09lHcClFxa0N+SJ86ejoLe0rVZXo/4O6d3AoBD0AVdgP/YkEYy3NrWoG59+GLl/Sffd19yphx0e9ev1aCQPgmfqT6umVOFG1lT0Iqo6vJz5Rz8rmplQCb9684TOMslsCLJxZcWBH+aISIr6TwJdYguGrQfmSuIK5IwCMBJfcO/uqIhbTmQwliAp4Q2OTBgmLrbK6ovgGRgeADfYltcS9nN26dftccCaFxD+D07e3NOwV28UfVqeQf68TGMB+o/qL7we08ep8UhVS9v/s7LS+V30/zY06/ybGSa6K1tbWEd3HqZQpsW8/FzgzzuT7OZ/Ul1p2Srb3qKS97+fUh34zs0qiGaVTq6utP5+Tw37nvQBDf/z0U4E8jFXQ0Ccz3QMJYhDfAVThuQIQA2Kwft6bQv8XVeCMEnANHmVcBAJU+K6kV7Dol0xAFTtzcAl/S2zH2R96Bb3S7IALhQF8AOq+iTRVbJdkTkTsDgA71gQBhoZGKrBrmoXEPuO6eJasCQCaxiUknGqGfaH4yP1zBmEr2BuKkySgxMAAViTz7HPuheuD/keTv2igkVQ99s0aswepdhFj8oxYM0JuXieVuQw9U65Yy0+QjmePoaqqah3cZED/QkEgL1U6wAUBtuodi2uNFTNWAjLuaH9WVyF6c4Q4uPwAzxMgg6QPMJRKLIk9Pgm2FPHK2sqmzqAgBLW26owb/DdnNwAQVFOSpzt3btuN69fUQ8ezxm9md7dsdmrc3r17a3fv3bfbtx9ZS3uXpVPVVq7w+LSn/yeYo7O5Nls+ZcKxpt36wQb6BkXi888/U0MShxZ8UZIdph8ToMj59/cpC8bJs7ldChCZu7S1trWoDI6DzKSrbSe7bYMDg0JIKTGjV84mfPbDMym4VdchjVxWgsEfSqjzc/NSh3KZUU9oglIDVBUXQ/BmVbi5kg0+dVlmrwj4gau+h8hoQmOXGnkjrXY+M3DSWQMM2alAlXLKNO2zEZDB1WDVsgdXjbXeqEbArk1ID1JDna1Fzdw+Qdv15Pl8kgYOwuD4Q0Mbxs41UB3A0VI1gboWZLOdLnJ0XoaF5+rr4A3H8IkP9w6UgCjRwcGdufoaa8C/EbQrkI7Uw3DivlEahWiwATBWgiwO7t/+w281lwQlI/o0AjKx8O6duN9M8yXoJ4ij30EN7x0dCqACuk1gzXVzjfwefiwbnR8CMg41lGKQuWVz0ZTrPNSC0EqV91XBcoQ1qLV5P9VexI9HUpmhbN6zFPqXQDxwuMhzhj4unhl/uBfWlsQFBBW0nO/1wa4gXD4AT4NdI9EE1g1HpMSSuRegl3GXjUZqmCAFdFPl44gyp6QRJPzIG/24Rtb8PIFhTkckdR2cZEBZlVxGFSQOAZJ+rhslMG8GdnU5VU5A5eMxfQ92y7OkIkqgAMq0vbOjtQAl5vXYJYgZJW8UhXgO2F5Adts7OhQAqb/ogL4C1Pn80CmenghBxKagdWBHzI7g8/f2D+3ktCRpaAX4UeWTw44SeB7J8YqY/ezxI4uVz2x2ek6JMVWc4WtDmtyNqhv3QnBDhWJ+ftHezs0KPACR/vjjJ7ab29YzRTikkD/SAVMuo0SFAlK1ZaqT1tLK9HdXVjs4PLIb127IR2BDqwwezGK/rQIJNFDy8FCIsc/qOdY9a/1LJQUbBGisETM+CPygsEAv4d987okr94C+uvyqi6hIXS1SzAM1d+T/UHaXPdjTQYUPo6KI1Dyv5wc7QF6a76eHyv1cnR3lXfIZKtOjxw8VSNJkqoqpGqBr9FrsTEl3hTe/ciD/8PSZEHB8KgMIAVuwj/6BAX1vsHt8larstcyLcqqlkoNK1m8v8ksE21QVWiypwxRxinrL7uRciW17W4duV0+PdfZ1SY2wcHhga8vIg+8pua9rBhXdFEAGCohf+/bbZ5JWRZGSRGd5dUlBZEVE/SwWEJeojaTfXe2PgBqk9oMPp4Lm6xSAkQ36kKgOxF1Wmj1I4zsVSSoSpxruC7WrQgEPST49JMziIVAbunzRNra31BPm1XHv7yFAJWgBGMFXYKMsmp8L0JNIvqAop7XXHz7+SAkdSms8L9Ql6dP0YAqBiWjUQCym/jGfs1WhJmHsQHSqXDYaIvpOQAI+HHoYtFmmlN+6dVP7n7lRAA/sAYISbJv5I8WTkvwtVJQXL15EctRUQ+v0XLg/mAzeJ1alPh1GRrS3tEdjBghyY2p25zXsOfwtwRA2IXAu44OFReGNgn8CSknho3i25gkkvlwCQ3amhm9sjs+ABsu6MxhUldSmZtkU8QVBFOpR2BdJMwOOFZgWHKRiXhvI8uERQhwt8kXEGyioIhaASqYC95PiOcOA84gzLVC1qD6hqkbwx4BbBBrwyZw1XDOB79DQkPpz6OEj/hFtuoY9E9PzAgiA8s9ZwTNA0Y1BuDxnSbjHYg4mRv1LvE4S4/hdhClaW4zAkpEcxD8AV++XXXCA4BgZfwJUKKGDFy5aNgvV8LrAGgRL+PHzN2Oraw6azM7MSf3Uk/NDzYyBqgcoIj+EuuTysijFPgTyajS/hQGop/ZmfNwmJ6ftuICy2pFsj+cgta+2FgHA3F+Yj0ciRoLG34kBCnn6AhPnVD/WEuEpnhn9PiQoxHbEhqw38QJJLXGG92ESYDstPKjnMmRd/ZKHB5ZA7TcCFdIVlYqnqACx55l3yHoHwQ2eIQvJWvOH858qK0MxAWnY3yTJQQHOxWQc+KGK64ILOa1bW4vPEGS/Cpg/dclq/sce+cBkQZjE50IdFfL6Po8LPJnju7hWF8zySrHEf7JZV4XMF+THRNs+OZGKJWsihlU+L5YMca1Leads/8CHfl+4OCCqZIipoLHjp6prXDCE9hKeIf4O+8Xe2L/r64DW+MNDMQ+aGUoNPZNEiRmVZ8Qk9GDGjVrJr3/9SwH4YuOk07a+smw/PP3GVlaX7dGjj+z2nY+sua1Typ9ncXocY9b3U1DX1tdmaNv3eRVRcFdZEbOD3J599+23etgYI1zYXPZANDbUcXA+HCQD/f2itCA9yVRoDnmcFQ1nOE6obOkkikiVSnrgM1P+JuAgm1x4u2Cr6+sSLYC+MDM7q4AZJ8gGDhLNoXnPaVCuyhbkPT2I9KFlXvmIC5FgkCPlWCkARQ1gHNggceI5RuppcnqiipWjoL+gZmm+kwqDN/NWWAn0Xeo8eqkdHUCfY3K1yxaTIFamEyopY6w4Apw7VAKaT6GBQYfBqDF2Nj+GzbUEhSYV1HBi6xsKYkJzvyOrjuZiVJTVoSORgHKd0BcIvLTZQOJSLkXIZuE7JFtZU63DwoeJ+mA3kgqVlNPeK8LGwAn+4pe/VEN2SPqC6gnOkaB18d28ytZ8FmsAoga6RUme5wHy5iXrStlKQLJD0llb43NlQjAI1UKoS9Rwy3pyGCuoB9wom5ye+pAiTjqfBVoxMDAYrberAwUahxr9U15idTTalcsCNS4c5ByQ2C2vA/mi6sKhrUQ0UrTz/q4TOQOa1fkcnK0OsChRVnIUaR9K/pp5PlVVQpB4BrI3HFBU9uW5cU1cI0EQSI2vs9Np+B22ziHrlFFX4+PzNOshl5NzCz1MQVRBVaiDA10fhw5BPAeQ+gAIGqPZTgAF3sBd1DoSSHG93gfmhzPIEHuYYAVknUMRxIqeFRBMPh96EO85PnFaFokEn+0UKh9CJ1Wy4rF19XTahYE+G3vxQoo7fCd0pl/+9hc2NvZSqGxQdLt547qtrK5r9kRdjSdEoNVtHa1C3/FJ75GtRXkumVFihtNFvKCuodqam+uU/NH42NMJ8u5riRAK90UQRzLIvbLHSagk/R4p2WBvBD5U+7gnDjXujyqjGvDLpmfBOuCnvI/FJ93j9Fn3QCkIVUvWnudEcI1SGIE4w3nLUlN0pTVmbuATdna9Moqv80ozSaVzr6lO9fSCPDtdppBHphxVLyrdlUq88R0AKwSBBDoILoQAxau9QSQC9SlHAAkilFyJ4++Im4uFELAzrwflNa9oEDhjez1d7aKNaWbKqWnSO2g393zt+nXLHuasq6Pd6mtqbOLNpCpJHHRWUbbjkyPraO+yuvoaq0on7dmPL3ReLC+u+rDTqoRtU4mI07NRZ/ncoZ4dwRXXBHWNhIHPCapFonhGylOsmVTbdnfkQ7yCj70zlNGloLl30GzWjT3Mc2APsk95yO43MqKx0lvgzd6OqFLFlqJd3LTH8Ol/K+VM4AAlhyQXChM0lI9//rGCNx+uWLDa6kxEGYTC6I3OiL+4GA/PxFXyOKOwXyqABDN8L3uT4Icglsn0N2/clPKgKge1dba+sSFgQgn+6qr2VncfE+e3tW5ULvFtVHQ5P/BP8rGVFQKgCKD4/N7efltS/0aLbI94gT5akkzWAZ+v7+rt9fkgUa8S1REfcBk/V8XjO9pa2xWYhyRae6W2xi4PXxYwg3Ki+np6eiVycnX4ir4bO5fqYWOD7uHy5asO2iwunVNz8d0kIdhXUM2SEMfGlr169UqVOs0jOTqOqEbsGXq+9gTGcVZytq1vrFlne7u9nXtr/8N/+k/a6yiMUiGBkaAhp20tSmQ/++wvCt7393zPs/dI/AEhGWbMOvX19Fi+cKh7VhVAMcKBknjEYILfxXcCSGC3klHe2rHJqUldG+ch1+aVlAZJVe+p4d4BXwJrhCSIpfzMdfAHYIezJFGZcpU05qppDqED1tg0vRZUUZDkbm5uUzLHeQZ1jT1An9rCuyX7XqNHiGOOdX54xcel2tlfANzcN2uM8Ao+TWDSAcNfYTzEBPCwBs7ooHrsVNatDebo0FdLRZjmfOh9RYF3QXEQ+wpxAN8NKK9zEBoncQVDOKk4RII4rDdrUzg4tPpGFGaJierkD7B/gFuObuY3cZbg//l8jxncZ6jSRRtCc4sdR/1MrG9IHBAa0ExF+m80u8dlrLElvpt7hJaPT+R9PAsEdYg1+PFeHQclnKHidHAJTvGZkXQ04QXPwhMyj+HCYHFACvx/mMm0t+8jRADpYFo1Ix6xAUUQqnxRhMkg7BXiGYaL4iu8fWRZ9+8JnYtK+eiNY8W1DCHtjqi4CFw9efxIPptEENAX9cetjQ17+t1XtrGxZnfu3bObow+ss6fPkhF1jZlB/QM/QY8Oc3Q8QKtw6WQmvuPQj47sq88+16ZkEWi+paLz7OmPWlgWmk0Y0BwfJFUr50pjKIEYKiGOjMelIMSDm52bVmVn4d2i9XZDYZuxly/HFKBQOgfZwcnTwEqis766rsUFYXW1jGY1rjGnxOll8KKRxvTKCQaOGpE7bM+WAzrp1AY3Wv5dPR0lb8yCaiTqHJOfDw+koQ9KhqoY8oua9VI8UrMah50CaA24oxxY0PdRGiS5IhHgsPSoNyaZTShMHHisHUO/pOeuQzWabaFGZkdhaWRlI+CkCSAIOMKPS4nWyVhJMNBIB7HhRGQzqGKDSgpUjKiXRJWL2lpdDkFnKMm6vJ+rtZGB09zJezFkmrkHB/t9HhJNtKA2ERLGehN8hgZMkE+aJeHDdnZ0RWvOQMa6816YkHSEBnsSK5wwSILT9erEKyfA53NB1NgsvC84tYnJCR2EPCckyjvaO/Q+b64/1cbnIOCZEJCxnhw6rKWUw6qZrOyfFyiSGbjFJZ9KTRUBNIvPVwCE8pLU7Cp8rgXWWTq1QiR1yfqSGCnRiSqJam48Zsgm3P2EwAMqHiQZXuVwpZcgnEBCpNk4NBciX61BicjytghACEElaxmoa6wT1ReeA86Zg4jvJYnF5p0m4DRErlE9Bs3NEULltDcOqaDUR8ACjSVRQeOnT6ImOIaSSXJMQAWdkObox09+5o3Np1DPqPQuRcBB2VZW1/SZHkw6311CGVE1a3cvZz193Xbp4qC9efnCUomUtbR22PvFZbtx64a1d7r8+LfffutiFx89suWVNVWBmdFCUjQ8fEloOOsXEs1XL1+pj4/DheoLIEB1DUp9Z9ojNO1Wp6FbxWx6ekpNmPgJkmlQW2wNBJPDFGlaZGolG7q5oQOZRJigjwCHio7U5HY2nOb3btF2d+h38flL9Ll5NZhqkKsC0fQamnuxO/VqMcU+AiJANkJVGYlwp/se28a297WFyqxmvqSSNnL9mvX29qgvMQyQ5TmHZJp9AJ3Ap7sfSECGqe0gwDwPEsIgz0zAL2EVoXAIE/jk7wBI8N1QfVy1DqTRaR78KOlD+CNBU22LKmxIrTPHZ219VYBOL/M4Ymd2e/S6fNTzZ8+tkD9RJa5kNB03ypbqG2s1zPDp02d2uH9kW+vb1t7eKroY93IsMChuybgP8qVC1dnRqbWHVcC5wb+F5mBsjuDNkzmqfS5Djx/nmvn/O/QpAYoxN6XoSUugKrLn8QOH+/S8dNheLmuHxwXr6uiOAjkHJTh38AGIR4BEa20iCqvAAuZ/RIkZVadbd27Ln+IbGFwLG4KGdOwZpJnnzR7yCejYMsmOz8DwPkeAkxXr6OhSEoDdklxlc3sKeglOP37yWO9nLfA9AIv8PVR2qFhyJjx+8sSBseOini/3T7BNACjK8OGBwAiAQcRmGLMQFCmpxEN7Yrbeu4V38hOiqXLtgCyMmJAPzqufRQqeqn6l9B00efP5Ts12v8Mas+ZUuZi4/nZuTgkTgWgqUicMwztJevBLnKcSjUj65469HrMLg4OqfF+9PiKfur4OFTCuuX18JsBM/8Cgzb2dFw0Ou3ehDa9QYmecKdm9Xevt6rHXY6/U7E0SAGWW13JO8J09VCurquzp0+91Hdg1ASEUKBInztxLw0NKMPt7e0UJQlxBfr9AFTVva9ubooCyhwKVksobdgmNjWf+x0//qMon/g0gpH+gX2c2vmv+7VvFFPSTuB8p283Rm6ruck/YGnLULu5wKDtgT7GvWUP6idiH2DDBOBfNnglqcKFXhnOSivuLl6/s9MRnFgLCeM8pioCO0GO3AKJ8jmIT1FZRvzxArCPhSqIRU0M0USoiNN0XGbNwaqsr60p2QswAVT/YM2sdEh2nkpXVR0fcIqXRE6rYFd6nEsmlI04gv46AQ1VS1Tf2HfED5zNgk5J9xHm2Nq2uwYcpc03cHz/8nh/ELag8e1UnqUSBXh8SnVD5oSJH8UBVTlTRCgXr7eu1v377V1XiqYyREAUwJpzTfD7r4nQ9BlM7VViiJqhraMabz0QD9Alxg5QO19f1/e73XIkXQS38Hvd+beSqPX/2oxWPeC+jQqotR89c1Fqh2YdQJcWEWfPe1yIJpu/hwNLRPiKujMW1VhQREGJoa2+xGzev2a3Rm7rO+lqnrFJ1+/brz2xleclu3b1rt+88staOHkumAVNMtP/+vp+gR2dtfabMRZejoUd6mqg/lU7sz59+KrSAEjcKYk+f/hBpnqN6U2lbm1sK4r1C4VOekZcjQKIPp7rWhwPCx9vNbsuJvHnzyu7evSeH3NbWaVOTNBxPqEGSRjqUwGiC57PYHG/n5iMlG284C9xsjCkEAKJYxJns6pk9m4nXhrIfhxdGBSUMRD4EuxghjiVM48W5EQA0NtbpvpzaUnQOadkTHSRKw2FanfLmVbJZkqWqVEIPDvTdeZZcoyth8TofsOTUlYAEsNxUXzhcFFQg71xVrSSPQ9grLx+GEEqtrNY52R4Y7yiAPzk+iRCaSqFUyH1y39wfQXGgVIWNxAZmM0jit9kb5di8OGgOjIeP0Dtv03AvHCaBGvddW03GXiHVM/qLCHah9wk1SCQ0oJHfF08IHJwS6FPVGULWH30ONCjQzCPx1RkIR4KD88WJ8wy5XjYoDkxUEyHhPpCPJJKeItBDVR2oFhScMhR6DFhvD+SdCxuqCy4//AGhOCsWbSeX1fMOPRVwXtXP1NDgCUtEi+NexAXe39d3ec9TvRVoQGQeEv+TXDZTvY+l5CU6zZkranEPXEe4Nn/W7rgJNLAB1kkykfVOz2NNnfroQ9D4HTbKgcQhhT2FoDPIqmKLep40rP+Nw8WGfQgvds/hvqeDkrVG6awQNWdzQIP8kDCA+HGvQuAO9qXRz2fQ9yJkfAeVIZoK42rad6Ud7PVMthkQVe1JZogUC/bo4T3b2dy02ak5BWzQSg4KB7I11oHBoCB912+M2OzsW1WNaJ5HxY3EnB+Q1cWldwo8oMHQIO28cii0aevu6bT2jmZramqx3Z09y27vSvmP58e108OD82aPKPA9PdPBgW3UNTh9AHugKRj/wv4ikCch2N4FhKgToguNA0VDRBvUhFo609oHSVN8HmiY026dXhWSUKn0pelBRK3KJ8F3tLWd0zKh1oTqpCs15S2ZqLB//I//UYkB18iz5jPxJzxf9R5Q9d7ett6eHpuYmLCJySkhpKvLa+oRFLopsAcpXhdJ4D388H1B0S/8PawFz5vvAxF2lUikpFPWUO9BPnuL4cM0aIueWVlpFUgEtzZb6eTIRq5eEQ1oLwvFolGI+7vFBVV06NV58OCejU9M2OtXE5ZOMEB635pbGjWEGUoK4NphzgVF5Dc1JbwgEALlK66HIEeS4NHgRQ8eKuSPcQT4eFFAI0Eb9dhFc2FIHB0YyGu/ef8FvULtShigLUvyPZVUVQpZWKgw7MlHHz2yZ8+eyxZQkMQGlDBKbMCb3VEXffT4kRgLG5vrUuLEVqno+Ky3ku4DH8LZwR/8GfSflVUfRN3W2qJAm/+PIAKJCOUk1NF4zcsXz60qzTOpt76+QZ1tPD+uPwld+fBIc0AIwEdv3bJ5yav3yS+z5wA9ZANUNrXGKc1G++abr23t/YpQevYIZzwDP+nHJNni3EAqW+gyaqf1ddFsIWzLWQUe/LoML/semxWlqOxJbBaQJ5GQgiDVL8A1/h163fDFy1pn/Cc+k2RocmJCflIjLJZXFKgd5L2iyueCNqPoxnn55s2YdbS1y8f+5c+f6/qOjn1PYtecUTTTqw9O1dOkLS0v2c2RGwL1iFnYy2dnJ/K92Bd7YGt7XUIKJE/QfHnu+D3cviTb62rU8I+dXR4alhoc562o50ecz4gRuIolZxX7iffxGR5gV0oFjH5A7Jp4iHMU+j+2wudCnfznf/5ne3D/I+139ji0RRJsqgb0JUKbZ69Dg+O6eR7Pn/8o9B/6mgQM0ozsQCTnTH5UQXIz9oaEfqXtHebkQyYnZ9UXRY8OsQosFQHLUpdziiQ2SpJO4h7OTc5FnhPPzBVuP1RTobeRqOAD9/aIjxxgJCEEFCWmgTIVBk5z/ayXwNsjFwKooIpThB4dVxKzt7P73/lI+hsRSsE+XbjEe3zxCVTJA/tiewd/fSImDomrK/96LAU1NRbzmMZppog7ZTS6g6ovIAzCXWI9RMmR2geiqha+02l3Xn1h3zlg5zTmwD7heTnwcqIzh/ly0ChR8iReZ+/UN6Jc6K0C3Ad+C9vgzKJ3D4EWYjcKCDADNqjoZrOyY+wX8S/6QIkh6PPq7e41FEZnZ2bOe824X56BkkpzVg1JO+AFoB8D5Rl1wLy09o4Wu3vntjXW1yvuUG//+yVbmJu0twtzduf+fbt1++F5ooPIDFXygZ9CjGB1fbpcQTWH2nskfRs7O7PDvT3705/+ZAc5hvx16gF/++13NjU5rUNgaGhYD4XgClECytlkxATYGDwP/+KlAR2aM1NzlqyqtEsXhzSMiL4fMnQ2yfb2ro2/mbL3y6uiYmA4PLx79++pwQoBBBwR1BKcKAbOYhOUEVhinOEwA+EI/RGhV4GgmNeEEmKga3i26sFMoDNRmcDR4swIQDA+OKpUnwhkoa7R8Ma14DQyqYwOw7W1ZTm77a11S6T8IAD5QsSAYBiD9oMZh++TnbkHd5xO3+J6+MNhXVMLFSWvdeB/OBH16PD3OChEUiVCAAAgAElEQVRJQs4Wfi5JppDb3L7LH0clY1A7RzCdEhOSgNAzw8YIDe1+cPBMfEgZa3j33k3RMe4/uKcNp16DRNKwFTYU1CG+C4fuFROGNPrALdG5Kt05+KC2Y91raNLl/ThinDsopdCEZMr+/Oc/289//nOtA6iGH5oexHGtoewb1osKlNRDoqZ77oPXst44Ue/3QQXFE00cN3YZemZ47VnROczxpDsm1p+Ei4nC0CkIVKCqKSgWtzZlx4g2KNiJEg3oedVQp5wTrWrfWVFOm++uztQKbQ6UNZ69Ep+IHsPfCWpcD98lstkfft9Vcub0VODYVRHQvBfsyulhyIDDE/cqn8/aCBUt/j+HlChy2GHM1XegVWLfOFLWRbOeyiQrO0JvcfzwajlQSYao1HL/PheqTgeeUyA84Ib3j4oXNsdrXHXOm2LhEfP35bVl6+7ttguDvZpzQsM5tDKCL2SSl5bZZ/TFHej7RkdviMoGbQOVn0SCShTXnVP1mMZbnLh6UApMeocD7tO1f/cf/kF9MhyOL1+8ttpMnQIlzXlJV4leRZJPYMN+xw8RxLMefQMDkrLmh8MZ6hrBHH1LPI+ynVpXd6coa0gNT01NKRFCTYwEUv1ke1ntV/yVAqJoj4Q+mEAN5FlAL5DyWglQ4kOCe3SCVDWKWMwHwwYz9smvf2WdXUiOHupQZbYHFYWg3HaQZ2/G1NfCnvu//6//MxrgitiKK+JhexKdMZ8d0tzSIt8RfAXr59Vlt3de603+0BYc4WTvuqRtyhrqGHK3q14OqGv1KBLtbKvf4NLwZdvZz9rItSs2NNhvX3/zje3n8paoTNpOdlfVfxqk6ae4deu61n99dcvevHrjiVuVD4ne3GWQYpPl9w8VrFLlBoggKaCCnlZgkNBaAhI5HdH9OGtHVY2zBdlYflg7qgVQiryBF4DCJWZDoz++m94QqSrB2Vfj9Jb8Yaa61jra26x/sC9qjHeWwdL7JaHS62sbWhv6rgjC8HHXb45YIp2we3fvqf+KOAgxl2IB1SRAmpJ8Lj/4AxSeeEz4ahIDqGecNS6Msus9ncfeS9DW3qlzmdelkwnx/6nkcc88OwAJEFie56XhYdFOAAtYP8AzgCbOU8Rm8GPQrrA7fPGDBw901jx/+qMqxyRNrDPB7J07d11WulQSUj41MaNGbypxJKCitUX2zTqz7q7s2e++VuecVzQ5TPAfVDyQzi2dMqi8VTM6tje2JXnLs8BmocQtv1+yuvpG2QPr3lDfLPlmKhOcnyTZN2/dtHicPclAzzpVht/OL0QiIvRNlfT/nWHAkPE+t/2i08pam1tUyX3y5GfyuTTMozBFxQD/TeWSZ1dZ4SAm1WXsSrO9SiVrbW+VAuTb2Tnr6e6S4im2SbWgfFJSda6pDQEBekCZIZUQJV09EdEZxnMIFF38Les9MnJNSbKEWLLMAwKcYhbRihJK+rXUU1ks6nXNrQ0CrbY3drS+xCtjY2O2vbOhgJW9HIRM8EH4Mfw6ewDbxcbw3yjhIkTxbmFZwI4GfcZ9KCgAB4pmPBtsFnt0sNeTXZInmASqeFfE5Od96KWDeCjBJiuTNjU16/2WmkcFRZgYwP06PiAkmcRC7HkSnZbmZpt/t2AxfGEkOlKn4cSH+o7Qo4P6HL6Oa5KAC9eHiFIdz9DPycX3S3oeDkaHAb3EEFBieS+iVQ6m8zoSPY1PIVFhEPJhXnbKWRUATijfKH2Gc5lDnWsIlWb2OWvE59N/xprwO/+79/9QOQrz5tSfnvgwv00xEcOnme+X9Er76tqKXR4eUvWHeKJwgBy39yEiyY9Yh/oou7odLDqlb3ZGSrZIjBMH+eytevlJ4oDWljYxHQAV6BNqamgRoDv26rn9l//6v1hnRJnk8/BRq8tLtrmyKBGjew8f2vUb96y9q9eSVdUCuixWtsGfgrq2tjHDuChVdNzBxvT9ayvL9uUXX1ip6IctFR0oZivvmVybkRHi0HxquKsugdJ70hFXgKygsHhk+7lDS6YTKu8xfAuj4r8jIzfkEJB/3NxwmVOmyTNjgeGjoA2IFRDEk4FjUCAEXlp2xDD0TpxitHEP4oSMRQo2lPx4uDpAyt7AjRHwsEnK2EC8hkM+TEk+PKThtl6vgdLjsr18b8yOkY1EbaKhSY2pOBIc/rVrV+0of2B7+X2rrfZgFCN1AQBfW+7545//XEgU10B/Dc6IA4dNj9Y4m4/gSwhXdk+vw7AqKyj5Ou0O8JUmMsqYrBnNmHDB1UiaqdIGEEUPFRJoJU3NTv+TOlPJFubfecOeGk9Tep58lmQPUZbL5ey3//AroTNqBG1pUlDB2jXU+QDJ9+8XVbUj8AkoxPslb2jnuayuR4Plqunt2BO9CuN3asEFKZmtrix5ghg501CRCM6Bqp0SvAgZCSp4qJmxVjRh4/hUCk/QU+AJACiUyxzTIOo9EX6YpdXgCXofeohOI+lkJUfqi9iJpgOvKgDEcYcqmGyb/hZQFSqGqZQc2rGcH5LmHqRwvdABeK03cSd1bVAuSWR4L+tKEsU14WzDfcLDJwEhwQV1pNqF/TCzgOCSgCQMvuPAhybBd7x+/Ur7D7UfDmDoDCSZOggiFNQPDQ/kSHRc4MOR5NBIS1M5zls9DE0+oZsAiGfN67788gu7cf2WvXnzRofryempnitODSSbqg82GmwYvxD42TRh1zU3WH9/rzXUMiCXWTMHCuDamDO1i5x8SQkhgQCS1zhkGoiZpwM6C2oqkAE1wKgPDRoHNDL2Dv4Epzx4oU+J4TfffKt+otgZTeZpOzs9URBDQEPCgjS8V6qozkwpKTss0GNQKeBGAX6kmofICOuHtC17QH15p/QpMdfC51kF+WWXEvX+GYJNnjtzZqDUyGepOuIHsHoasKPCB1vHlEAovTrEYRy3jx49sr6+bvG38b800BNM9PT16zkR4GwxK6mJqesFqV+pjwJ1uzyJCVTfD1PuFci1tp4jtjhIrhmfgL/ANtgXDKtlPg/JJ2v/t31cBDTt7Q124cIlyYTz7Bl4OT7hsuB8X2tnm1TNdO2nZfvuu6ei+YB6ugx2tcUrytbX16XEGRT7i8++UALEWUCVLwvFCzWzrR2hlTxbgTrRxHLAoKBGGKib3A/oMXstu7MjHw4gIIRZKlRpnw2Wy2osgFd0KlSN5bwAjCEGoycEWmuxdKrf8T34EYYn9/b1SAmQJl38KrRrzinGJ2A7XGtXZ8f5HKqbt0clNHP79i19X01dtSUrnYMPvZtziwQH1UxmTUCNwa/z7/jaA6hGVPCKR3oPfXNHx8yLeingkCDz0YP76ivhGgEjsBFsjECYz+nt77fPP/vc7ty7I1YGdgy1BulYgkidnfGYXk/QG9YNIJD9CV3z/dKSklSEiaCZ37lzR9RW5tu9fj1mrR1t0dkXF+UKhTYCTEQNSMBZGxJpp8XUKolmrTmHBXTVeg/kg4f3lQCMvRg778Fhvp73MWZE3SbJ5wcmxT/9z/9k//qv/yobZvgjfpjeFpLvro4uARgL8/N2beSGjY9P2Nrqhnw4lRX6ENnrwU+yV7s7O1U5I7GmqoNqGCwXABCANqrNjJOYX5hXEMhaExPhO/DrjM2oraNHNa37oxcN0Iy1O8kzumPVWjo65cuYzcSsvTAKAN/B3ieg/OLzL0R3397csV/96hOJRVy42C8/hA9hYPubNxN2+9Y9e/bDc/kigmfOIBQJSyWvGLnoTp18rBJSzuG1Fe1tCcA01Ek+nXiAs9SZMQ6MUG2Fnk5VaXpyVom/wKAz+kaIL1zshQogzyxIeTsdFIDE57cRx3BW8ZmcDQhosA+xQ5+zdKxBpbzHK9qHOvvwO4GFw9lFfIW9U6lRbNJQb4urKxzAqvjt7+ZkS4EWXFOVUQWSiiF+jnMCkNQVIk8EApJsQDGFNi6RG0QjKr0/UgCi+v9I1pLyb7yPsxvlRO/ddEYNtq3eafVDI/fcKD+L7UMxramu1fnMHgsiKpIQ1zxHU0IMABeqfCRQqvRte3wDkEQCwx9iFHw1NqUeX3qS6mrVJy//jYJo2TSPjZiD/rWFhUWB8pWJmNgcfA6+a26a50plHwDQCwd8BqqD9GhRsSb+4rl9/9138jHY0dWrQ9bR2mJ19bUaMeLzLRP2dnrGFt5NqzqKauqV67esp6ffEvToqLvj1AYHRqPIyeOn/7+fv+vF4cPW1mbKBINSE1N+HtMcnbnJaRsfG7PN7S1ro4nqIC9UCFlWULvKhPeW8EOgykPEyAmqa+uqRSvq7PZDhPI6iwQyimMjiVBG2Yg0MihxzsYnpqRkhAa6ePHHx3bv9i375rM/q0T3enxKB5M35LtGfVCyEMUm5s2zTH0m0JPBYJhSOyNIPLaGWvoNKKmWFUTiWJxSAmcUuo0f7DgXeMZMsAYN4A+bLLu3I6fH9VLq29z0fgoy9+7uDiGCoCdYFcOW+Gzvq3C0/5Pf/MY+//wvMh42Lv0pOHbug8OE4JL7wjGBYF+7NqLvYCMRMGgDqGqRl1PACbAB4WcSUAY0aoUALY0cbcZ6aR63sqWTSb3u0b2H9uzZM4upaXw1klT0Phe+W6pgFRV29foVbVA2BTrprGGmxp0TATaIPNURkNJ0OqPP1lT4RJUaLgsFP4BB1jjocMgcggTSQrNopKO/pSKuQPeSkHkC5Co5AmYThGnwoToQKjMcvjgiVOEI5uilgjoXqnSBfsN6ZXM+DZv1D5QxlcyT3khIlc1Ly86t9kSd2TtOu8ruZS2dgVpSFtJCszoqJlxTEIpwiUjvu2AdQ0+R1rQA3cgHzDqnllk8bmdcj5o3paji10ffGz+tjd6cyB9VHiPZdj6TA4jPIzlG3YfPcDss6Bq8lE2zrPPPQfdJyjRg98jlknm2BKPsQbjdOHySGJJ/1FJ4L6pKVDS5BuirSABDM3v5YixCCjM+/Tjuohqs694Bg8UGFPyRTOG8qQbv5Q50AMQqXFlx5PqI9P3h97NGvI79Dy2JdYdyRjMjM30EtOxlbXXtvY1cG9U8J9TiSGyouoHE4cyvj1wXPYg5l1RytrezGogGYs6hwqBKAshSmX6uDzKv2Ci0Vz4H4IBhnlyTGl1pnqWnJn+kwHd9bVOINmozJOwkjVT2JiYmtRcl7U5iUpE6pyQKTIm4zaHKqkoaHOazs0j2G2Tb59lwL04HahCtJ12FAEK13bwxoueF7ZD0Y2ccSNp3Sedj69Aumr148VJ/6up5vjXnHG6eO6gqtsY+ZxCfq1Y6dc0b732GkAb6AZwkqeIe+SC4glfBYwyfhJpWNmsfcJELkogbN0dta33dk/dCwRXTmM/Q3CwUmn02Nzen597VTZ8RapuOEYBnEFwS9Pzp07/osKR5Ggl4ngO9UiSWBHBBuYj3esXJKZ7YMb5IwE1EL1VFB4nlCHjiPZxDBNvcO/4If8LZwufweSQoPb1dQjh57h2dnTYxOa37JAAh+SdJpGeMH4Kf8fEZzTziGWgArGaLuLod94kYDf2vnD0MvKUiib+D3gQnX6BIhXP6uT7sSSI6gXonH+br7rTDffkp/OXczILLhcPxr8qIyv3zn/9S76cRGKove5oG4+zuvijGJJE8E5IiKE4EnwI+Tk9UicAGpqcmxd7AV5NY0avHzJiTo1PNhoG24tWAlEAr7BuQBbo3vWA8K4koQLOJ08f3XgkVyTNPneDaexmSmociumJzs5/TsVP7+OOfScyAqhjzO9hHjKYgUeTMI/FW1TpRqUSK6jn/xt7d2qVCknR6T12NWCcadZFKqO+vVHQ/jKCFKtNHRQX6KL2xnwBYunv65Ctu37kjFb6tbfox6lTZIkHbyyISUZTNoWpJUnxIH8zBgWIi1k5n3+mZXblyRbZFQss6uXpfWffMD3aDiAcCTyiZwmiBxr+5sa6KFUn7fo4+lpIrpZ1BLYO6empfffmlZarrdLYAvAB+IiOPHasyVFEWGMvrAJBQ1mQGF74Um6aK3d7ZoUTwyeMn5wOPWUeSDkYOvHu/rHhgd2tLVR2SflFfU0ntzXaNfvDh6qpCM+5Bc+Bc5IP/ArpofyGXnPPxBrAh3AfE5AupNPF79iJVo3C2koziI7AV9irfIwZDuaz10PiLbe/z4nngH/lenf8xpJ9dPIrYFZsieRCN9/BIiZ/O5tKJ7B9wBZvD7zQ3tup8Q9CF9cwgda8BvF6BFJ0MULylJQKuGCTtACL2j38hAeI93AvvIe5hjYL4Ensvk3IhIM5wfBlxJ2tG9ZRElPcDFFRXVVmBxI/z/BhwzMUWSI6UeB1DwczY0OCgJVIkXieqBtXXeWImsDNVZYfHeatvarK2pmYpYHGWUz0FmAUwn19ctFsjI/o3fjc8fEVriUAQ/vf69Rsa9NzV026ZdNquXbusBBNfQAxMLgFQOzs5qURn9M6o3b73kXVQ0WFfxmEFla33p0x0JBOEsTGwsCJmE2OvbXZqSpJ9V0eu28T4pNCTzfUtHV4sPMZ/4eJFIcMYLZsZhAOHl0xW2MVLFzT0DafnlDaC4ILoXrOzsxIsUJCWSGl46Nr6pmZLMKAM51AEWY3F5Vh++PGVD8ZUvhmQcleX2oUzX9ckYQRK3jgLlRVRFYsyeg7wdMKHRWJEIcsP1QM10Kn5EjWctIL5pvrGqILihx9qJidC6nEe9CAwOMmHtSHmDm2mu6dD14SCDYcGzdoELKwPht3T0+WyxrU1QqFx1gG54JAHYYNTS5mTygxODSUnkolA/UqmKoXyYVDcZ2gUUwJFs31tjbVK6rlsS4vv7EJ/n4aV8b03rl7TrARUjEALkYimirEwv6AqiFSDikWrb2qQM8c5oyrD69hANbXwUKtsRVPkPUBGChw0ke/jMOX+GYhF+RMBAZ4376VXhWQE4Qe029WEWpsROoVjYR0oQXd1eeM+Tk79KJ0dWo/QZ4QzIpiGJ87GBdUJqjQ4Sxy3yzyeaiDWtavXdNA7ZdJVT2gExZEQoITgBhtg/bp6uuW4cXypTFr2BIqC7fBefQaIYSSCAKIoxZtIXCIgyip9Jyp9ngT9QxEPnyCXgJ5nR8BEwg3SxetFj0ilrbWxSXuJw5QEthQ71QyIgcGBaDaNoz/80dR2lFgyGSWu2BD/jm1Lgap4IroClaLQX0Z1cXpmxu7fe6jXYu88B5JX1gWVMfqWSCApb3MQYKt/+Lc/2OjoHT1zdiLBXDwGNOM0HJw6SQY+gWBX4hZHcOArJc+ualZ1RonQwwcP9WxJVtl7BBw3R2+Ij446GEGtUN8jqrkuF4y0O+sMkML6oAJJDwx2yO8RNIBD3dHeae8WF4WK02O1Gg1IxW+B3lOt0nA3DTyMqaEV+wNwAA1jn0s1ZpueCxKNBu+vOfTBmPQcdnX3ilvE5zBIUvaRTgnxpZ+IayfAw2Z8PkjhnEZBcsXkdOhHgXrJf7mG0JvF3zW5vKbKfvazJ5ZOAgz4fkcZCfoqduV8eFdRo5LARPSvvvpa9k8fAgcx/pd9yfOkH1IVSAVXPuSShInr9x4yFNs8GIGuW46XlSATDO/v0CuVtEpzNTb84uWR4fNGc/z6Lz7+2L7761+F7IKIusz7gPYpalkeyKSVGNF3A9UIsAMqIeAOe4kkLbubEzhCTwn3LEEH0Thd/l2KRKp8M8uo4hxBxR9DN1LPYB370mXCA10lJPrafxpK7EAY/oVnzPcTEMESIABh//AduzlXI+RsUiCWhAngfH2h22esp1NzCFpZpyAiQsJDUtTR3m6VlTE946vXrlg3FMioF+XgcM8O9hlVgA2bvRp7JfEVT8wAMQ40l4Rn45PHfcCiX3vJfv8v/x75NybMr6vKwhoRnFLBZl9y/paKZw40NjcJMGAv43NR6qKHYpABp9ubojSRXOCX8HmsAZ9F4oZUM9fw6tWYfLYUsmpqNIjyzevXAgT3cwCJJPJttri4IGADMJA1a2puO2dfhHOMwMjBqZz23uo6Cq3N6h3i2RHU/su//ItVpX3QJcEcQgvsQXp7VfkqlXWWQN8kCydBFyWoVLTf/u532t8MIiZwa2tpk0CHkp3cgaru7P0z5t0VCjoXHz/52J6//FFqdvKhezm7fHnovM8jt7sj4Cu7l9M5h78efzOpfiXOG3yn+oNr6yTMQTWFBDckA9gxlEJ8BvbIvSPWBFWQRBpQGDAOe0K5dW2FCn/CHj9+pJiDNZ2bnVGihhruWalsU9MzWhfmRFF5r0zGBZCEPhNoUZIlZmBrPUq4qwIotne3BeZRIaA/tzISyPnyi69EJWM+jZRgiyX1AI69GlO1iZk32BugJ9UzUaOyKBG60h7nBFWD6elpCcoIZBHVyoWgYHzgXyS+lAcs9P3KfoTVwT52EBGFN+91JZ6Ais260CsWpJeLp0jjb0uCOdDY2V/sGZ4DqmAkBKq4KAlL6NxBGMfHeRQ1CoX1kjJaa6sSPd4L4CEgOAmITKXJFU85c2GPiEUDaHfCeedJE/uf/4/CI/cE0EAswX1y/8SbnA3q3zxnAMV19pJUcR7jv/GzodojsAqKfFVSoBDVPMVd9Io3NeqaEJfo6eyQOBY2Rt9NcxPiCpGgTKFgVTUZ6+juZuyZTU9OCny6eGnIqYHNTYrRO9s67PHjx4odYTzgG/HXO9s5W91Ys9ZW5u3tq23jypVh++STT+RzeDbHhYKtLi/b+8UFW3r/3u7cv2M3bz+wzu4+nY+IV9Di0N33E6iuUdEhCAkVHRKd2NmpPf3ur7a+vGLVdSBeZPpvRbV683rCerp7hTCQqBAcgSCRQYtXLKm8Rh0wOE4cDDx/SrvQlwjk2ADiAdfVS5YaVRsa1/761+8UCOxkc9ZQU2e7uR17dP+hkKvvn/4QqXnQAFslx8B3iU9aYmqwT5EPBohh8Ee9CUjJIpu760i4890dhQ/0N9CAQOMK1SI2CgpbGL2a0I+ZlQDNC84oZfcPCRN0Pb4fx0ywF5BGPldSkqfeT3R8nFcJkYGIntHX6zqoRpEUgbS8X1nSfVAJI/CGhuIUOK8+UNFhU3Fv3AdGjUP36lHK9vYPLBclVYUDgmifVE4w++DBQ9ve3BIagLPn8zQ0Eb7x2ro2oDbwGRODO5SsgoAw3ZveiEsXLwoJwekE9S/uG2QBp8RB4skkwUBaQSiBhE9z92Y6UGtmuHCtjU1N4p0/fPRIqiSgbt70XG/zC+8USIeKBc+AQwGnqephs09zx0ERgBDIcYiGBETfmUjrEGxrbpVD4lr53iKlZoabZn0QWGjqZ41A4Si9g3yhQML68vvQG4TzVpIRR6rc6YUgP1QEuFaujX8DiZWEJTM2qqrOhwjyd2gI2IGjl3sK/q5evabvUHIS8fahDXAQr26u6b9BcpTZJzgvJYfR/CHuPajQcZ+sR+jpCagWrw8JFc+5vd2dN9/74sVzUTXVq6RALWWDAxcjVaUaNeUygyIk51ResR+CfxDIQuFA64BiIQe1Glj39pENcXUkhvtK6Scn4RF8BAEWeyC3n1UyW1WVUgBGwM4cLfYIa0CAxeexR6B6srAkjPgG7JiDCyGUnu5uK54cqQKFeADJclUqLf/F/fK8aupqRX0MiB/2yHR67IN9RFMsyC7IXgiaWSMAh8p4wm7fvWXjb16fo/qVFUkNd/Qk2get8dlBuSYE5KGplzULh2B4Hjwn9RpFTave3wQaWWEXLg0qUSifuooPewDRDldP9O9DfQ+knF6Z7779zrgmEmCL+fwpvgcb5JqYlg7i7L7Hpdd55tgFgQ7NwPxw+B4WDi2eoDpDwJiw9mZocQcCoHTNhYL1XyTp3JYYCjQmfDe9MAQ82AprCPUVf6IRAjMzamYm0MpUVYu6QuCFyhrXT7BMsjs29lqiNNW1TsEgoSNZBG2nSkDwQaWF70HeHmo0YAJJuaigDGYu+pq5AiCBk/fRhUo+98T6kUQ47dAFQRAKAJ3cjuYTkeQtLq0ocGUWCK91f0ulfFN7kOBOsviqyDh6q9kcmYzskaCgEAUjPvQxq/MC+gdVwopKp6txr5y1BOg8X64NvwpQQSAN+AVYwDOTKIEERqoUtNO7Ojs3F8mfu/gIA35JekDEF5eWrFg8tR9/fGY3b97UHmG9CM6orjDPBGCnoYl+g5Jo0ySoQZKfexLdB+neWiqFG/LtGkjc3KLnDD0GEJB+VKgurBN7QAli2qk07R3d5xRIbJ41ao6CcZKMg3ygwFZp7UR1jKPu1G4vVamslW1xJvq8IFP1t6a63gYHqCgXbH1rPQJBWjTtnQT3F7/4hRDqhw8f2djzF5HYw7EqFMzAwX7wYwTwnItQvDkrESZSL5eVraOzTWcaSmn4EUCX9fU1BbCL7wA26+33v/+95iMB+qoiQbN/VZViJpKIUNUAHP3xxY8O0lal5TeZ/QYlkf0FQ2ZtfUVJEwpsyQSUJu+vG7wwoMRpdXVZ8RMJTrIybcvLK3ou7LswkoLEhPunxwO0AP/CGuJT8bc+H4u/Q2Xq8dl5JyVRIumBa2lts7cLC9pLqMfxzOhNBPTdRV6dXpeoTwRgjmsgsWbfFJXYuPAJiS9UJwRkAHvZx5INjyok50NtETHQ7BwXSPGeJQQBvH/XFd18LTJVXhnDR1UmIwGgaJ9jMwykBwDlDKcXK4gCAaARX6g3G1+1uaNzHzopSTP2zfNpaGhSonq+1ySk5DYLUIKvwo98oLJhaz46gj9U5wGqsVN8DYkEtsDzJX4h9iLZQiabJn8xA2AVRequwVYC+4Nnhp/ZO3QhIe6LpP8wfyC6PesOENzcWCfmAX1pJGL4DK9w0ld0aM2tLZFCXclWlpZF68OOoKmtb23Y/QcPnFp3giCKz6tDphwQgjiV/be5vWn379+1xcV5nVE/e/JEIA3KxQg0kDRvr6/bu+UFe/DwkY3cvKuKjp+TJ6qWDl2593ex0f6uF8szGP0dyEtX2N9WdM5OivbtV1/ZcT5vTa1kdlkNovQAACAASURBVHM6/CiJHhUILlwGE3qXc3pLcgJscOhQBAogYgQxapBu9KxWEsRNTTIIDvWGehqCzxzNPzuzVy9fqmoEAk6GygYkyG5tarHvfvjeqlIZVYeqMkx69mFfHHagw6BMXNPfigyEcmkIftnEQtMrKqLDzxvq1TAJBeWQoCptdVXMw0CNw6fOs4FBvvb2d1UxoreADQudDMPB4CmpcnAhtcf9YNRBDhtaBNflQgBMmAeJpwGuVsO7OAjYOFA61GN0diLD5ACEp05/lDdtEjRzSNM8zlBC7zkKmu98Pga/sbVj3V09trVJgzrIbEr3m93eEfWA5xZjLWhCr0UdhwMU7jDzJJDapfkZBRV6oqDHpFEfF1XMJXl7rXhc0GZljVVBKbLxa8/V5IRaqnG4LHoRG1mN9XDel1EeqVEQwOEAmjtMQ/32hq6HgBOaRBAgkCJQT48CN9laCVlaKkc+ywM0ieoY98BnaYhZVD7P7TuKnd3dEVKqeS/QkU7PlMi8X6NPyofA+UDHqnMqDzYb1p1qm6hmGl5L0ubleKm+RE2jfA9r4UGi09VYdyXRDAykaRfFF1H0nBYFSECwQTUU2+D3OnxEB/FBsZqaXe2TosOaBGUeHFBoXuV9SrqiJAebC0lgWA+ui6AUm9zfz9vIyIjuCyeHcyfBgbbF7I2gmgdChnObmBiX/XH9VCMIPLn3moxTH7ERGnBB10hcqaIhSR8r03hKr0mlZOxZNtBwcYetLNoi8yhwxPnCvmY0vBmfsOoqny7tPHHoHsgQ1ykQkDxmLqsBeFSz8D2qdjGBfHdHAQvrTdn/zujtc0SaZO4wXxCtFXCBA4GqG9xBEk+CbwmKJBO6FxIeniFyr/i9jrYOKUIdH3lvEYJdktI/PFKyk8sd6tCjv41nDijCgcl+dqovSc6provniX0RVLDnfCaVK/2JD14qKsjr7e9RhbyeAZY6rN0uQtWO5+z8/l17/vylmkm7e3yeyXGRPj78nguduH35oGXeT++EehYrKxQoAORAp6Nyxg8+oqahVsEO61Q8dMl2NRTHmCdzZqlMStcdkH/2KDRlVVDoYdraUlCIQh7fQ6JDbwf9I/S2gLKy9uyToeFhJVvYMAfy119/ZdU1DUpo+WHtuJ9A62QdSRKgZiKE4kCQDxrmGt1OGMJouk+qgARX6l2TJK1T5/gR7bO2xmdAZEgK86LtEqSpaT2X1TmDHbN2Xt2hD4uZLsyE8SHUXBu/Y49CDeQaUDgi8G1pahSXHplbD9YQ7nE7Cb2ITi9xKpMP4EQk5kTJI5ReAnpAGiHSUtjzqgIgpFdxywKS8HUkDawxZw3+D9+Iv/HBjt6DgS9gH2h9dnakwoZiGT03IPRQAKE0OYhCQlyw9pZmyVtTSYcuxl7nmfFM7927H6HdZ/Z6bMxu3LhpB8zHoiJHxSabtcFLg3reDh5BbWvS8xgdvakeIILcyclJnQeg1tDzRq6N6Dlw3Qyy1jBJqYS5rDHPdG1lQ99BMlZdB7XWEy1+D3rPa69dvyZ7Grp4ySbp01lfV18tdCYUN3O5HT0vkuyRm6P29Ifv7J/+x38SLa27q1NS5gCHVCJKxZOoEpEXhZdn/e233wgAphrAnsPHY5ec52qOb27QOYPvpZoCCENSzb4j6aS6DbjKPV+6eEm9qFw3NHZGW9BL0dfvUtUormF/UMI4BycnZu2kiN/ynlqARUQiTstxofSHeZT72qJ+XEQLkqpCM9cOaWH8/+3bo1pD4odXL15LeIM47+SspOuJRTP8/vKXz86BVfalRDeiQe2AfPLdDOjVAOZMpLga05nN3uD6sHUHs3ygNv6EvYRdSJH0EPv1oa+udHaqfcOsHpIC9ii9T8Sc+MBMjc8e5DnweRJjiKqyYbgvPglQUoB3bY0EQ7AdqoDLKyuqRlCtBtDUc87SD+QVHRL6NHFSbs970CN2EL49gKFUnbBRro19TMKMHXC+cz08S7fJIH/vwDtFBmyA5ExVwEg2OjBJYEMAMod4tqrGFVt5r4+ycH/Nmt8cHbXstjM7AJtZYwBibItKLVXcppZmKRGz3tBNyZ+xF5Tb2HvEZlQxsSv8+crSewGa+FfORhLF4atX1Gd2YbBf1GaALNaSfrcSdPTdXZubmlSi8+ijx3b1+m0lOiR+gGy0r/df+Al6dDY335al1R814VHGAjn88i+f2d7urvUO9tnS4nuVA/f38rYwvyilnyCjiDHhRJkkrabActxS6YSCfYJ+KgLpTNIa6mvtzfikpDXZFNC5UFjifTh6EO7JqWl7/fqNNdY2qCKhXodEXMouNOlNTEzZ7vaulFZOij5MEeMjIADx8YOD4DsuRyZ+M2XOaNI9yQgOh5+AsnIIuipIwjZ2mUPC4XVkqTgHmc/m4ZAhCKEp/7R8KoUn1iOZdEUfH9RXoQ1FszPXAkrBdxEABN44lQUcOcaGobs0dLUOKRw7xiiua0e7SrmgtEOXhkVFYjii5BQjLi9hCOVNKltUyNhAfBfXo1uENoTst8QNqhXAGM3a6+vW0dUhBJ2smioMfFHWDuQOw4OD3d7ao+/XBjICs7QQWaQ61QSuSeJmly5dOu8v4vu5ZzX2Mf5LUrvMPmqRsyWABSFA0YtEjwCVg5rghzXc2HT5QzY0jb4kMzTdcSjzo2QtlxXiwOZH4pfnwzNnPfkj5aKYl7sp74IKg95x3yHx5YCsNCpWnfZuZVGIDj/YAYEL1xe43SB1OByCAOwCZxYSG9bcJ6xn5Dj5XEfRHL2SPDgUw7RLR4fv4B7p8+JaQWh5LesPEsvBzn6qSqRkN4HzXDISpENVw7gOgk3U0QheQp8Dzz70KvgcDkdfCbiFLIEaRUqDa2s+zfu6DluQQqaWV6qRmCoOThl7JAEiCKWqSwUJnjJBFoP7EMRIJdJaK6kLpljzQ9kRzwpEkKSWyh7IWOm0bMj1sW6hWqHeuYY6JQsViQqbn5+NqmJUgtwu+YHixkGKcpUPjqu0p0+fCmlCShQb46B7Oz+nveQJ/K6e1eiNm/o9zwkwAQUjEkuCWZIVerwYuAuahw0zXwAKC8Ez/WZMG0cG/+3bedHCnjx5Ytu7oHIM8yzKHqkoM/z47dtFocqJVFyBbWiG5drZp660Q0WUfhjv0XI1IRQEc7pdAm0OdXzBoycfWRf7NbdrDSgDyd/6f0FyfZJ8xqanZhSEMwIgTjKJml1EswhUKg5FPxjrdBhyKMIl57NCVZmDls8MkqpUfmobfX+cHnk1FLvCd0M784pwlT6DveGziJoipJKZQPVegWppVtIG7QF7h/LE57DG6jvb9Z44Elafq+Jy73/84/+r5NjVEwmEUEcrq4+Me+H7WUMqhawxfpc1D1QPfgdIAXhGwEyiAwJLIgxKH/oSuXbsnSCM/8++2VhfVTINmk4CQOKAGiPov4MYkd85YaBqzI5P8qKO8F34gba2lnMgTUkCoFMlgxQrNMke8IazUkNtmX2Uz8sO8CkMicROkN9/9XJMoAx0RWbXYC+AjvI3GfqrXKaW7yTJr0pX2/MXz0X5IuGRIM8ZgXarkmoCYyhN+CklB9E8PPYidk8/ldNL87JZgm6ujR+fX5ODuOhKjFECTS/Ln/70qXwwzxxlMqgw0K3wJVwf1C563PCvhWJevpaqEhUW7unShYvySbyfYHRifELXKIAg5kp52EgQAMI2FWySbNJPmd216ioHegK1BzvmswGxWAf2PEmG/GLKz1MEUegdRbCDBIf5f0KwYzEbvHDJZt/O2OjoqPwMCDRVVlXp004R7GdsAkNwZUN7Gl4KLRgf1dfXq3VkDZEI5kwbGOyT7ya55Du4ZyHzKQckeT7sEfyDptdn0lZf36SzkAoE8UNXZ5fWhu+jqsh+/+ab70RtZA4Z68TzD76G3ue1zXXL7e2LEnXl6lUluADSUl1ta7X1VQQ0fKYN10uF9q/ffCeGCGfq4VHe1TCvj6jSBQ3rxx9fSN4bymbYj3gf769xlVB8LEmfKo8Zr1jyO/ZTqCSzDpx1OlMrfCwHP8QQ6t4RoFh0hbtIMY3YEbAKih3xJglCaweVr9Xz/c++AqTme2AdaZhlIiF/xN+hj50cF0XNx+ahbhIrAeJh65zfVMDxpSTZ+L3TmFeP+JxQeVefU1+f4htAO5J2nk2gtzHsGpvCfwV/yz17JctHgOT33Z45zzlPAWHwaRIoKTOSgyHXGSU7qkhX0UPerDiNajZ7Bv+Bv9N7TqjgNdv0zKTuPyRP7A98MZ9FnE0vGDFXOLM5P9TbhZLiflbns3rUiZviFfKjxLhc9+rGpg0NXbLG+lrNXSRh54fYriaTUdw1+eaVzS/O2737D+zGrfvW1dMvsIh4nCp23+BPQF3b2Jgj+lCiI0SJwYelon36738Qxw45WFREuDESDfYeQT+yzxg7m5GNDC0AZNc53iXxQgl4ONiaW5gQHJMh4mympmY00ZiDhgZnKCeocOHcka2dnprWw6YhqrO7x+qb6i1eZpDUquZWxGMkUmT7jvaKz8nk3qMjq2WSruZheIO2I2xw50HUMarA1ayPGkudj85PET56dHD+f8S913Nc6ZXtuZEJpAEy4RLekiBB722Zbqml27db3dH3xvyTEzMPc81MT9xWt6RSSSWVoeiKngRAeG8SQCJ9IjHxW/t8qHqtFw0UiqoigcQ5n9l27bWonrXDxFWD7YKEp2ZTU2eEXaY6RZWDf3JYOQSwQPEsIUt3USnX8gHWwMHl0L1990YBNl/MBhAAE3CEqg9GjCoLFXAMPocY/Oje3kHEzuEzSjxnSOgwJjif0GHhAIomNcKesw6aIzIEFDs12I0BoPKTySCo6RUUGNrowgE3PNiHHtiFOAk8wPJTNaHLhqgssz8E5GT6Eqvc21OlYGxsVJAecMVA4XBGfIYHIQPCV/O9PD9Bze6us/yQzAoG1pm1rS0XZ+R9SIAxflKyT3vr1bWOcNgM6HlwIBhPOq1gPuDxMWRHpbIwz6Lx7MmdVlSgnhTuGdX2kVH9DDh2AmIfHnScMAYWo0dwHYwZ+Gs6cRh6fpbPCV0oDd1GJAS6T+xvFNh799FhLSQoJBAERiTs3C/+XtTp5bLdu3VHjjuoKRerP4gJYoD5AjrIGjq7C/Ac71ASxIXuD3/GcwhGRvLTOFHyEr5yvf0OHx0YtM31FcFMu7tzqlgREOJkgLmwFvw3vweHj/Acz8k9Zf/ogDBcCKwSh/Xppw9lL6jw4vCZ40FxWvrBUdLHGaQiyboKijc7q8Ra9MYlH3onuMXgA5UkCKHoQJLHfXr96o2SlLNnpgRpA0biTtArZuwFdgeDe+fOLT0HmhyptOsOCNaaTGrWkG4JHUNsCtVs0eju53WmOVvcdX6H2KIqNZs8My4mNPY+zHj1dPfZyxdvrHkM7n5dQbMLIjrsEUfnnWeCLboy3jElMaPYwT46w1DVO6dnJgUDXFj8KCjnQB8MQTDvQV7SriDcoaEZ29zY0T1enF88DfS5K6Wqw7QCs493qZkxdOIUoBwEoZ7Y0/XoVNDHeVTXEirmDp/1otpLdZWEAJhTqMTSNQ4JKXvDHIMIJOjEIsh6wGwNg+fMUzTt/PS0PX36TGtDJRr9DooCAVoGdBS7cOnSRQkxfpxfic6aQ234OZwt6/7jGUeHnLmyNzZfbJonTd0F7F943tAlZY0DtI6/V/W9vV17QwDb29Ot6i6JsYZrW9tkC5nPdFpZ2PJ8sJyfD3AVPoN/R9QViDKwJS+mxaW15gFdVbaD86/koMv1y4CXEbRzxjSTZgRoaFbhV5uW7XLSFQptIApgGgu0+hQ0eKa4xRSUKJCqoEHmItbYKBJcAjGSDfwsAQ5kGgTbAdLNbGsfHdZ0u+4AwqysKQPfIgvozVlrjPWICWqHnSdgpkNMkQxmKIb3sfEU6ajoK1CsNQR95f3x6fw9nX3gooL91KqyZ9h6ClrM7sGwJlpwpA/qdc0E4+9AJVCgAbJIl4suNF1TChGsNe/KILbISoCdU4it1yOyoVZ1qiCHYG3wR4cHBREuceCZnWIu78nTp3bvwQNp8JD83bqJDUHiAd/b4kPva9CIO6ySBAWCBoST+XvOAQG+9h2CiBYKrFnN9wXaeYJhYGpKcLh7ImlCkyuhIiEzjiQXnCF+hqRO4pkI9ra26T3wlfgC9MKg7YapVt0UEVOkZENgDIRcpru3Wx0GijqsB0gKEqVwfvE/dG1Yfzo8CIQyf4ut7ehkrhgGxXZpnFE0+O1vvrBYK3OJFOuw7WjNtalwxH6xx+x30N/qQwxWtsvhtGHmlTPM94U94u84MxTJuOckFrRusJ3Yv/Dz+DsgX9gD7nIqStApwmG7PAYkNnRRUfaVRBf0Cr+b58NvEKuyFxQDiCFI8tQJBrFScjINno07Gea6+W+6ShSb/VkTTo6gM4J2IIXFmoszp3zWj3dkDen44WNIKLG/YuHsgtY7YrqM5EV4fvwBNinYCOIcisPMkWLLiMno3MIWB4ySZFh+SYkw94QZySntF/NhJOJ0XkjgiHPpVCIwLyHzKolmq9WqFTEG1k8alkl7cspaD/YN6PxduXhBdmhmflGdfkYyrl+7pu48Z4kZKRL3+blZe//mpb2ffWf37n8SkREwo4PeHpHi8f8/iQ7ZODTJv//t76x4cCBqUC7RMvjkWtMWF2GnadOgKDSYBMU4cKp7tYqzSgUF3InJMR2eW3euqRuCQXTMaE2GBUpSsm9aumLC2NkRbSED5H5g4tY70C9nubE8r8rBq1dv7OgQsTtX1+UAS3snjjK6txJhGMOgc1lwUN3ZLtFccwCDYCQHKgQhSjqorBR9poHMWC1PBq2xKCdNGTHgKHRtaKdmszimwo8E97xzFCr6DiHwgVEXMHQnQSATRD6ZNeASkOgwmAt9Ltk12EXNbhwSCBTpuejSwDrnFRCo+7zNq0rrj95F8Cox4tGmd4prfoakhKBGtItHB3LkGDAYeMS6p3klVIL7rD2TsngsYUuLixG9NDSlq2rtQ81IMIGmCAbI8bIYsxMlOfyfPe8fYPjR9RWAlBDI0NFhv1lbHDcJNE6UeR4uL9USIE8YkP2DPTl4KpoYHrYhiCPyM7RYqYbimTCuGCguKgOPaKtAeMDvaTSpvKasLkE2D4L5/OH+ATk16MDTEXsd5xxjCZsIa6vqIXNaJL2wzkXdPoJLZosktIsSDEFsxQNzzWZUnMErtM4FsYhEwnygsEVQAAIAEkV+58Ym7GUxOW+6cBfOnpNDwoCzV/Gkw2k436y1RAwF/WCAHAG+odOEirPM34UOH8/lVXNX9CYRCnotBMkkoYL7oSqN+nwbcLt9VbcIhIBEgc8FStFyEo+SzC7NUwBpw8iLQa+1RQEIUFWY9kgcCc6gZ8dZ9A/1n3YuOd8kPATD7A/nywc3Yf9DFTqIVzbFAAX+l2TnwvS0vXr9SjMMOBE6wxcvXNJgLMaddaVjkcmkVWD4MPvehgcGxTBEZa9wdGhrG9taa/YEJ0Eytre1I+fOvUUwjsr3WYhWjo6cYOHgQPedwVRBXdMJJampFAOoVPCZSRy23//uS0skwEsfKrgiiOA5uZeaCQIiJTgLSQbU7j6DRuUdZ+KFEocg/uM//aPuBnZEHYoW7JA7xsGBIVtaWThlmnrx4rXWmYoV9y58TrXBrIhpeJcOmwcU0M626s+YESHRI3kOcDin22cGyjU4VBSp+2cSHIQKY4DP8oxUSD2Ar+se8zNASugIkKxy5jijJGxAnr777pHu/vcvXirA5a4wp0MCS7WRO0SFkILRr//9CwX1BH8O3YRAAZiYC+4GO6iOhOB9yUg41u9LgMVw97C93uEqKrmnAuv6IZ7EUHwgYeCLQsrI0JBgHNxzEmE6z3TQSEr4HO9eBzZMCEwoDtEV6xBlM2uooX9BOsDi7+s9HVbH3juqIcBu+W/WSQHS/oE1RPPdiJivFqV2rmJd41gdROYHmN3wZ3GoKlaJ4IWBdO4XHSIq0yQBdHzOTU8pCP3s88/VFSXRYb0JxKi0ZrKQ67gGVOiOsvcU6Lw73LDmMQgC79YhEsvasvfsH6gMCmbA8tgn7heMrerswPjWmdW8K+f8/PR5UTHzd1liCLTOIl03Ch8kSj3dOX0uMwjQebNW2D+ge989euSVbs2/1jRDpwQUFsG4K8mzt2L4ynYqxqDIhO+/MD2l9cIvQwLB76JgA2ECdoaYhpmEre0NJ2bJZOzMmQlBdDjXFEUqpUoES0rbq1evlJi6P6gouCSRolPgRCC+rr193QpwQ4EE28e54ksstRExiBc+HLKObcRGYyPoxiEIS9GBz+BM8/zfffuNffb5z2xmZlZ3YnFhQWeaZBtIO74F/86+oX0IFF3CvxWfGSXhknRIe7tmqnM9PTY3uyBfAJtboVi06zeuCn4JZTYzi//x6/+wVDuFVkcL8Iz4AnxmuVjWZwV2ORUSJD6e13PLdzM7R4E6YhUL8RndBAJlYh2K1MDKsEVOVuDQ1XD3MsyvIWpKFymV8Bnk9vaIqMXlIViPYC+4T8QV7AdxEmciv4fY/WVBNOmSaF4U+KoEiZ0Rl3caGBqSDRf0tf7DGARxDnEE/gICAPY8MKhxznk2zmsQ1OWdNTrQ6eLUKsTk91UMpFPIn/E7WLsAUZYtE5zPIbYHBU+wsDkUXplr487yBRkWzL2cAe6zE7BA190uQhg+lwIDe8gcXkc2Yx3ZTpEGjA+NSDD4GKIW2QKzkYFBl/A4diKl9VD0a8B0zP512LmpM7IR/B8bRPJ2eJC3t69f2Nv3b6JE5zPrGxhR7EkoBHxt8tyNnzR285O+OVR0mdHhckJGoI4Ew9OFA/tf/8+/Wq1StvHJcVvf3LDN9S1bWUZHgiEpp5om0SEQt1hTjhM4GZoIolONtwimRvXik8/uKIOkwk41EUdNmxhnrcvVnrbeHIKFZgsfF2323YxVUbCHv7svp0OS60Kt2QTh2s97lZRLEMQX0cggiwZ6UQffLcrPug4Nw8gc8lKV9jukAF5R4JBjBLk0+vu6s3BwcLgMau1HbTwMDAxhdHcQg7t06Yp0hcLgMR0PQe1obTYaamPCRoGjwJFQFcUYC850fKx1o6MF5pEDiMgdl0/id+mEnDCDjT7sXZKzgJ2OYIUqaAg43MBDBvDDswOjyGbbNffEmjWPEZRDbyVmE2fGVDlnKBH4Q7INCl+CrKSCQeAWpcqRJ7InTh3O7AlVAaBBub4BBUUkDqwllSb+W7CVSkUJGslvtqtDuHw6JARQDFniaAnqWX+MJ5eeBI42vFjryiSQnaqii92tvV3VKv6P82etMc7zCwt2+dJlDSeSBADrCB0YgmucCs5M3SQgGzlvJVN1o0NCIgYglT39uPTRLl6+LLgJwRnrSIAcOiRceCo+ly5eOq2Mk4DxnEHJWfCKpIsPBqOKw+TPeWaMJtX90AFhUFT446gb8P3339vQ8IiSXcf91iwVdSOhLGVtF1eXFDQRBAYRWp91Y8gVcVX/fYLUpJIKkjCegiRFLRQal8yaiCBKHPnuNPgfSdfw4ICSExJqklxgqFR8CP400yL68JSCGGcey1t3V48+HwddqTnVLEQDoliPHLDgK6kOqzedZAK4ADNA/NzLF68UUELPPDw86s/T0iJjzF7QFh8aGbS+XI/U5JeXljxZrkPjW1ZCNTw0KphLgHZgvMG/E5TQegdbDPwLQWLO/vuZjwpaCLRZKw1Cd/eKXpv9A7Mv5qZYTM8WktpshgDhvWwWrX3Y0Ahekyn0UqiKdtrG+qatrm6qUs+9JgnFDgXIo7QwdnaUGLCe7Ck2hbtAlZX95//3798Xi53vaUMCp4d5mH2SOkt0vwnI+N7NzR17+uR77Q0Vfp/vOPKhWzi1NSeHzXRBXRLBgBUn2A4dUIeH+LqiiQREjM6sB+8MpHoioS4h8JKIfOPwcN+7ZyTJQF2bbhcI6OnAcX9YZ+41XR32nXOIDWAImt/B3TlzdkqBOcEPQfvf/d3PbXNr3b766jvZep5BmkyI35XQCPOZiNCdY725u+F9WHeeWV3OqDMdIHkEHwQLdJvojPPsIXiSL8OGaV/oOJbVFToq4dAZXG4RrMMpjesKiHluH6zu134zcO5rnlSAQ3eKhAcxbSr07jd8LoHnCwrtYRaNP9P+1Y8FHcdWkXC1pZIqMtFdouDHXmGLuG8kK3Tsi5p9IBHp0d0l6KLLiF8SW1sMFLMzAv7y7/9eJDAE+/iKQMpz0sIsmYsVsi6CRvf0iIVTgWxx3zWVKP6UaqqIO5w7aR/n5uTjeRbNdVVrIhchgYbymP2PJT0ZUIJdhYI8rgIlXSSYvdhnAstqrS6SBYqLwMaqtbK6n59+9pnsOXBPfhe+iWch0fGCYsliiRbR6BIga+7JYrKLIiaClKSDKnmn3vHg4Mi2N7e8M18qiv4+v7enQhlsVrwHVXPsEXB89hC79vL59yISIFB89eKFnZ++6ImpBL5jNnXurPaY+WTWSN3h4qHOJbadWMoFsx2Bwjy0BLqrVWc/7eqSfwP2BqkE4qBBBLadWWUEKo8KNtg/LLvFTBI++I9//ErJIEkFa/rJpw/0u0IHhXUEPcGz+8ykF4lJXLFVfN9AX7+tr23aF198KSr9ja0tO3tu0s5MjCu+YN3/7//xr9aWRGPQ4a+h8s+/Y+eAz3POWPPiYcGKdWDX3fJB3DPuAUUQZtS4o9h+R6u0OHyy5Ho3FJXYRxJ1zgZJgmbUoO2SMKlDomNtPnvjBWFH1bC2orqWzACJFqyYQMQ6lLQSk3D4+f10aDiLMB6yLyqiNL0oFrrJIimgg5JwaQ/2EVtJF4gvihF8D4klnRcSCi6dxzcIvjrsnxhBcPtIaxHBaBF1Ieod+R9+hnPDPnuB2P+vOcl2Z6UNEMFjui+RMLIKYxpLaNUcpqCRqbTGDyiyYbOY1dva3LYy89Yg009x1AAAIABJREFUXLDvzPu0tlmz0bDzF6bV0QEWNzE2buhLksi1nrTYu3dv/JnooMrm04mK26effqoYBfgy2mUb62s2++GNzcx9sLv3Htqtu5/Y8OikYL90R0EDjJ25+pNyl5/0zSHR2dqaP3HGtaaGoXRgymX7X//zf8q4d+d6pE3z/PkLq9eatrW1IyPLUJww4HFnhyDB4HChs8GB4JA4g0bTzk2N2/SFKRkG6DJ///svbKB/SKxiW9s74vJfXV3Wz3Aw//Dll5bPH0h1nNYlhujEwH73CR8NYw9OnY5FGMxCa0HJCtjZSDdHBjWCIJFlQl9KMoQB4wBwoQPkS5ck6kZxGPl3QXKiTJyWOYE1HRECVYwCjjWfP9SG8+wetPjgIUEVhoBnAXuJMeLv2jNZGxufkGgZlUn+HkYz2Ogw4DhHDjaVNtYKBhwqtFSOUF7n8oil6uBAz8+Xt4J9mJkgXsa66jAMngnNGLj7qdjR2qSOQnULR8Ue8llcxqmps3JUVJcnz45pSBLsMfANDxCYVUpbV1dG0ESCDScV6LY2dTB8D3zouS4GNQzR2akpGYT3796JpYnv29rc0R6SLMBuxc/QYp+deS/YA9AgPoP3Z7iayj2tZxwj1XgSlnoTgchN68/1y6EJm10uqwOZA1IHzezaqtj++FkJrMZaoj1vt75e2L2Whe8HJsiz7h/kBSmhskSll38yDPzjuR3Yx4DXBMFODbOfgDeNn3Z2NOeVdE0MH7btORV/ZBAQhjUqmVSrEHUkQELlHG0Hza2lfVYM9Budv/WNVVGPopvj7Fg5fR6fTQWqCSlq89gG+geV6BNIslYY0t6uLg3gz378qOovnSGn1HV1eyrQ3GOqS6ur6/b08VMFT/w5CS+JF+8vCF5rQ4ELs1lQ2nJeHEZzpOfSZ6fS2lc0OHDGdEr4bIeUOsYXtiwS7devXmuIlySeYIVK77XrV/RuUE3DPudCbD4LNzf/wfZ3nQSBajeOmo4vZ/aAoctiSaxSdICAdeDENrc25FhJHoAM7Gw4rTF24OKlCyrCsP4kd0vLi6pyUcHkLpJgs1ecE+4J60D1ENw668e+0vEhqQPSw2zAm9evLX94IFE4n/FyamrWiucAV+5CxQ4pZRAbilAcBAnSyNiITZ8/p+RRgqN1IG91OVbmyfJ7COG2KLFkz9+8fq8/AydP8sB6QZZAcMEeuZaJa9CQUIVkMvwZDpBkhnMekmPuEj/YEo+Jip7v5f1SrU61z7kT4yWfH4MAwOEj2FUJ3p5SrSec/CPWIkYvAiEJypUrSlxJsje3dnUeYGK6fPWy9oUk+lf/+Ct1m6CypxAEDAnbuLS8quINCvQEwG0J5pY6VCTq7OqS3/Hkxu2/z+15wp/N0pmva/gczScSPewMtpgzyp0l2aB7DdNf8aggOy5Bwp4erS/FMJ8Tc/0KT0TxUccapA+QZOBOFIlIwO/cvistpNHxQb0z66OKsHmApiCPYC8KOgNbHMnwxvq2AtZATkAg++23jwQfHx4ZkxK7z2IAVatYGxXldqfeJoolIAwkF/iz3b1tiXpTSLx69ZqKm5xpbDRrB6U42nXxFk+0/NzCbpW0i5cvKEBJxCHhSev3UoQTK6L5/Bln/vX7N+o2CXpc9WCV5Jczpg5bG+vnzH34NM48yRnnk2p0RzvK60lbWlh2wduIVVQFQinHm+i6SVB4bj4fG6/B7TYnyaGwyT+5Q8B1g8YOPpMz1tefkz26efuWziyIE84gBVgCU35ubHRIcDTXfINAxUlyuFvc4+OWptaMO44P4e69/P7laYfi4qVpi9PatJhg+hRz+Fx8FIExUgZIcAT/gu8hyXny+C/6LM7P2OikINoUOziby8uL+nzWjUo+e8ReYp+YweF8z8/OnYpWcicpPvEZ0Ldj5wjMiWV8ZiRu1XpVOnnAsPDz21u7Em3nDgFdxpaRHCL2jPwFhVNs/v/xv/+f6mAfFcqCOzIfwppzX9z31XRHsJN0Dki6fCaVeIIYyqFgTijhEGvNo3S0K0kXbL2jQ/Y1kBicFnaBrUXzeKFjrtmVSDsJu4PNxOYGhlTOvWs54t+OtR8Igh7Ajnt0qBgzkU5JX4hExDvHICByiqdIgnt6gB86myEJLEgBQV17c+r6D48MKaahwNmjjuumx6alkp2l+AYhUhUoKmMR7tvEZNlKUcv0nqXioe6CS2AAeTtWHMw5xx6peBlr0d0kqXJ2YzqIjvARo26sVTDYmfcf1IVTod1adL/akyl79vy5xaTHdSRbz73P9TLbNa5Cs1ges2gzeYEE2wIsNZ3KCCGlJDMeEyTu5o1rDks+f17Pg4A9JF7o97x++cw2tjbs6vXrduP2fRseQvewyyimgCIanrj8k3KXn/TNP050nIgAWmnn6j7KH9iXv/2NjDxDwMVKVYEpQl3bCIHBpFFxFjGMDIcGo8VlQzAtGCz/Z8rGRgfszOS4xdpalDFyQQ/2C6oGE9yxaQRuAUIAvAYMt4YGe1zEsVwtKHBeWFgU7I2gXxTPpZKMBEEcTj84cS4Xh4tMPsCnKuUjHYwAJVK3pORK4aENGf6dC4fzkj4Jw/xKiiBCyAoiAs3y/PyCqkqIuPH7uGA4TRwAwYuSrGZdlQwuLNVSLh+ZMheQABDDzZrgcGFKonWKSCNYZ56PS00FAtpI5nZw5j++zOyBhAzR3YmCkHhbm5WYlTiBajVhDTQw+vt87gnazHRK+kJU0vgdezt5VZe9++L70dvXJacNwxyGknY6QTI0k/VaxSrVI1U/qJJgiHCWYqwS5z1Di1DKdkXJsGt2UE0jQCJprFYbarcDb1hYXNDPgU1u70gpmGE+gWwfZ4AxY3geY8n/cRLCrPbC7ETdgupym86i9pF1r1bVpaRKwfMFQ0oySeVTVWnYlKRa79pNdNBqjaoMGOcZh87+MAcCNC1A1wRPi2ZtwpyHEsrozzkTzJzwvvw8FTpPnqHwXte55m7g9CkYcecIdEnG3775IGiMmIZWllWA4Gdz/b1K2Hh3JYvxmNaXqiH7v5vfiyp07YIMsQc8B+cQUUe+Vjc3FTAw94UBBWJE1Zfn5k5wliAbIZgj0ILWnM8HVsqZJvAfnxy2keFhn1eJJy3dkVFViKSNSrzPmjXVqUSIkOCQ30MwxJ/fvXdbv5MzBsSC+zw2MiGKXs1ejPSLUQj2o82NNbswfe4ULkYg+u79a9vb3VcAAHSOxC6IGRLMQGfbncspmCRBhBlpbW3Frl2/rp8hcY6dMASKIGjabt++IyeFs2IvETRcWoQl0UXvApkGVS2cBuvPrN7i4rKgLpwloI6ca6mft5ieARE9tKm8YtdUcSiQSDhcyQVBOQNB24i4lM/+/G8/t8PDvGwGDEk4FQ2Gt8Q0v0cFnT07PDqwWWj/l1bVTSdxwlZgy0mYsIUEWNyVUNQAuuBzjT8EFjjO0EnARgRWQTngUlFwCv5dDrXkLIB8nwbsmX8RjAXYS1rJDB1o75LTBXJlcoovkFUMDgzonO9sbdpefkezW6/fAKMZ9Tva6vo4dMi4d5rNqJbFDEnnU0PSRVjz4h7gU3xJJTVfyPcKq7+7K8cN/T92XB36ejUamkY0sFtdUZ6f9aD7RZFHCAA6brs7rlm2l/8h2QRKpootxUCv7gdmq56eTnvw8KHF4m6vuUsUifA1rAPrzzvjA/sHc6dwFLe9O+oOhIq0wxdbrXBUUCDBnWO/A4MT3QCSvng8oZk5EvJ2dZm8CIatCygCKs1AOTkrYfibRA4INl/8TrGTtbfrrnBWHz16pGo5MzsEt9wDAmd86/T0lI2PMwTfYp0ZCmWcXQ+Uee5OfnfTu7tPnr9QoZTfAdMnf0bgyvoAu2P/NEsjLSLXqMMnwvhGd6y3B/2upu1sAkMiZtjUuWK+lKCVQgZVfp6ZYPW3v/mN7hGICro6QmRI6LYU+Ut02lykmk6J4kSNULpgL3NLPNvHuXmnmY6S5Pv3bmtoHwgQs4KsI0UiQdKAora26PPwZ+w7a9fT5WQcIDRGhgdtaGjAvvz9H8RmhR+FeIVux8rqUgTBdrZFfr8TOVw67f57t7xgpSIQ65S6EIm2Vtlw/Aj7D+X2KjpJBwd25gy+tWrvX7+RT4Fefvr8eSWNrjvEjEVRwSyFR5IuEpDB4UEJA6O9g13FF0IOwR5z7wiweR80k65cvaz5LGKnX//bb6wtjt1jZqSmYgTrEuZIJchZdhIi6RpqPrVPPiYgEDgjvD9ffB93kHMayH8071I40to7EqGgoJ/vDXOQmsOKyDzYe2wan49dCdBALwZ4F5190HrDDsk4RcXJFLhv56an1e0Ic5T8XmZKHA4ct46OpN4VkXrXzaGA5GMUJCcQOiEC3BqDmRVR5t0o/quLQt9nNUGPEDv5jGt4Z0w2Xe7iERIME1oviobYdY9pj714rdlOv8MnLYjRXpZNI4YCasmzr29sq7hw4fy0ig9D/a65o/EKzS+eaF8JGFh/5nOBoCGSfvnSJflF1oh4HLsq7bym23U6ySQ/5y5MC720urxkV69elh9hTyQWXWTufseWPs7a8vqy3bp7WzM6dB/TqaxYWrElI5NXflLu8pO++Qfo2kcQRXKO0IVqVmVnT4kORvjSlct2WCxq0JUg6OP8osXAvIIfhhVGIk/orjgGEofLQhDUeeB/YtmOpF27flmGgEo9YmJ0KIB6sIF8jlcDW9ThoApLoI/RgRpzdHjc9va37fbt23JGHAQgKO7wXQgP4gI2jio01UU2MyQ9Ae8Ilp5nC9oTDk/DEaFVAP2ttzsDNbAzszHX45VBDgED0SQAvDdVNoJ/EgHayxxAHAvf29vrbCbANwhK0UnBIdAi5GIw64ICO1WAFy9e6MIIk15ryFhIhyZS++b5C0clOZetrV0NmtKF4ECpcsUAatxb3y6qF1Mr3YOvNku2ttnwsENG0G9YXlywrp4uVcIxFhA84GTEAFagssBcAcGVs4yxTqyPtBtanPYRSkF9Xm+vKucH+84gBxwDg8vQNM8NPAhDyh5hXHlWAkPoDMfGCdzRQmiJ6Fnj6hbcun1bzw2JhbPfAIlJOSVib4+Ys/gMBloDDA3WGfZOsIVi0RJxNHd27Mw51OtdQZjnYb0CLBHDQZWKJJHZos5sj6prcMQzWE8HAqY8HB94e36ORImuAM/O7BDnhzMXYC+cT3HcR4wyGGze/cdVqeffPxd0K8Amv/3uW7HMPX7yxLqy3dbfP6TKCY4VjSgKCEMj/TY54fTJBOvoxUjLanLSgxiYwhBzYz6gIxMxYFX1HPETZn/WLTc4INgfFR0GfUmQOH90pggOi4Wyhk7BfotqVyKNLkYJ1IoO3pmpsdPhUpSWsQnQ2/L5FCq4yxQIMO4kR5yvzkyXlRBozXXZ5OSYjY6OKzD+y6O/qErEO3Nm6Gi0puO6GzgO7ktXNqP7xfMwH1MoHlhbPKG9+MOXf9TeXr9xQ/YDKluJ5tZdHLJU8TtNO50vhsvff3hvs+9m7dLlizLCBNPAV7i/O7uIj+4rkKQ7QrDCeWWduAfMgFH4IViAepf1d2rPhM4jxp0gk+B+bv6jAmXWd2d7N2IXbNX340D4wpE5C5p3vegK0s0i2FPVPMJoQ0ZAEYLk+IR734OWTdHKlZL9+ZuvBe+AOSoeJ4iti/qdzgbQWexj6Exr0JeEoy0RQV6cKMQhUvUoKXAYb/gZ3gf7L3ZI4KlFr5Ir8YGamfPWk5XD5KyHod0wG+MJJSKlTc1YXLxwwW3d5Bl79+GNpZN06Ra1VoNDPo/pczLop4zJxpSPWKMO+7d/+3eRmfQPUARYFXyMRA47x/0l+VbVUvAPJ13Al3ig70xZJBEBX68CHZDtVoJuujNUjvNi2eNOEPDhrLnnFBWwy96p9cSBwgr2D1uFXWKWDN0UvjgLdGBF/kLgnutVYkU3vCPb4aK/Ze+ocs7wJZxh9zUw6q3JPhAwvn75RgLLJGDYO7oO2zu7stMkABDzcAbZw2DT8HPcMXXdjo8jKJlX27HRPkfrM08U8whyWDso5PHlJDYQcDB7hs3hOZnxRBCbLif7I0gbgVhHhxPL7G2JLZL9+MvTF+oOdPf0qtDIvVEXttGwmQ8z1pMbEIEAhRHOOvuMfgkEoJzderXsHZoTZoNGJSAr5q69vGvgGYW5Hp137iNJ0Lv37z0gh6EM+9mJ3ITPHRKE8i78eyhw+u9tulB2W6tIa2CVpAJ+8dJlm/3wwa5euaz7IQhkBENivZi5Zf0qmrPICtJKQMg6adapxbt9Fy6e01A/BR2fs+kV1An79PbtK9kC4HzAedlD7A9JMWvKP9Xpr1QE2SZY5Y4IZVKrybZS9Oru7LE/ff1ndQ5vXL8uxEj5qCgbDLsb5/6f//mf5FP4Pfgn142iQABao2nxNmfPBboGrTaJCEgJ7heQWhE2HB7anbu3JMbcEkNcu2FfffUn297c07w1ukWsLfEAc84MvWNLeF4SKt6N/w6zqwGK6rPUpv3lTrEOfF/4c81Epui0+jwj+89dZ13wE0GkXORCEZTLZ4dNYxGcP+4Sn5fr65EYNuc1sM2CBinREYTBFSIRIJIVZmFdk08jHTHvVrpcikP+eFaKLBRjvbvb5clXrvtUPoCivM9KQxiUsq7urHw0xUy+l/uJreEc8/vCTA6shiR4/AxFNpAfQfqDZ+IMUtCmC0dhlrNG95vkX6iaUlFoqcO9vH3yyae6SyBHJsYnVEQEBssXLMFIRcAACFycAgDrdIpu6nT9LhHWtKV0X4k/8F10Wh+LqKhqFy9esBZr2j/8wz+4Lc1kbBEdO875y+9tfnlegqFA1wb7RyzR1q5Ehw7b6F8Dura5+UOi06YBr4Y1ylX79f/7rz6k3Ntt8UTKnjx9ZoWDouWBOVVc7ZyFd259p8njoNGSCyxlXFYyv4G+HgVK0NeCqXfNFc9SCRpv3brtOOgTslUcLtz+q+og0cqd/zgvLn+UV4OqNQHy7Ic5OVYGVanecwl4Bi4wwRGfGQa9OIxk2adsPNGFC92RUPFXFyiqwoWLGDDKcmi5XlWq+F1cKgJGRBdxHB5cHKmaTAWbZxsdG7bNNVS/fWAeQ6Ph3ONjOXWeCac3Nj6uz4LCFogN7WV+lvegogROm2CeSh6fHehQ+RwcJBV8GDa4cMAC6qIkPFZ3A957uPgngIM1jm10eNB6uPDrVIVSMoisNbApZw7plQaOlMuZO4qTHHARXejQ260MPUOK4AHCwwcPhM1m8A3jTWJClVBVbeH7GXxzCk4CbeAmzAkx8M66PX78xAfqCsw1mX322ac2MtqnC4xBoDLCZTtu0gmCZrnLxibGbWV1WYE9MwUYZ/Z8b2fXDvf37crVq3ZUKev3ObVjU/MVdHA4syRer1+/kRMhEGuNJaxcLdno8KjVG25ESbJwfuz39PlpQaSY/YFyNlRKufB8nnDfYghznn8SBscLu7K5B2BOmUwCRRJIYonB3NzetMH+Ic0jAUVgxuTN6ze6Xzg3zjXVVyCRr9+81s988vAT7TGGC+MD0wyJWEdEt40TpCOXTftgZL7gzEr8OcZRg65GxWlLZwpYD//kzuL8cMgSBUM0cGTYRsbRxfJiCIaepBztpF//+t+1VjhK2KZIgCgAbKxvyXkFO/Hgk3vSPnJ2q4x99cevrK0VWGW7nBEOYmJqXGxV6pTSHUU3RiKZe1ovVf02t+zD+zl1kIAwccepatI2hxVxcXlJXRWMPtSvJIoEaZzV58+eaWbPYV01u3//gR036wreWA83/if29u1bOQ4fEm5R1Y/uFM915ozj7h8/fqwgADgh9omBWSpoBPbzi45/xqFyPsJ99RkZMO0t0jDAlmggdndH63fl6hV9xsUL09pTgi8gtwEaDJPO4sKSgruVtRX785+/0cwNEC4CATofzLx495FncSFSBfPCa7u4neARpZLuKs/o84UAqZhzPBZcQV2ZkxPb2t1RN0fVzIRTSLMmrHsm3a6CQ0j4f/nLX9oXX3wRBTh0MmFxy6saDMYeeATsccBG6UjRTYailL0lceSOecDhRA3YGrDrJEd0LFaWVxW0YnPxBXTycb7MhPJuBA6CWZTp2lJ99YIXXZtg1/kzAmHemc4jhRHYgvj9BIPsOSQb2C3OHwEOiUi8DVpcEnAgqRCUOFMbPxuSJ7ScuKN0CIF6MdRNURA4C4EE9ou1pwPO54aBahIaqq0SEGyDjt59DGe3M8M7NXSPXr95Ifgw7GXAU12ewavTqu5GcxIEt74WUO6jQA5cGJZG5nkgcQASPiB7g6gfiTr+nnu0uLQou0oAxDwq4rPYNc4TxTmKAiShBJh8duFgT2vFzClngyB0P1+MIMI+WO1zhK363WhxNU9i8j88D0kDaAk6x2OjI7a9vSGbDeQQNi8SAe4ng9KcO94NVj4KI/w3/o9gjOSf96FgwDwdMNigm8deczckziihbgaykxLB5t5wflkPfDrnnMIN+0uhiTUk+eWe8MVdpVsn9qzlRe0vhUKShgDpJBHn/FK0WVtdEgEHBVrswN279+zDh7dCsTB7s762raCdIp/ghhGsSwyXw0PqrCHu+HFu1q5fv6ZYQ5DWaNZjdm7WtneZYyoKFvX5539jPZ3ORPrkyVOdJYQ2KRojHMuZoyCLj+LzQYlQJIORDQpz1nF9bcMuX7xkt2/dslev38rOuYaVa48p/tnftz9//Y2Njkza98+fK4EnAeb7eE/2ljPL/8OQvKCFUMrHmJdCl8ph/4AOQJ/wTiR4wALxs9xTzjHfF4oLrDsxEfvDnwc4IZ/D/uHnf9yZ5ns8jqGTXZVNcSQOsdOQkmMgXewz85jA3XlGxQuHh+qEAYdmb7g33d0ZfS+fAwNrLjegM87d5ZzSNABKxv2gSELRn7/nebE97DU/H0TGWROenXMdiqLW9OKyCizEdbCsRckwiwVUHVuq+WYzIXWII+lIsT5CAu1si0wFm8B+9A8N2eO//EV33Mm66jY4PGAXpi9KBoLYAd8zO/MxmuttivYf28Qa04lkPe7eva/4nHfIY5NevbLxsSH7l3/5Z8V0QrnA+Hl0pDP5/dPHtry2ZPce3rcbtx/Y8OCoEp2mOVX72NlrP6lJ85O+OXR0trcX1NFh6TC+bEL5oGCPv/vW1ldXRUZwEovbmzfvxIG/soYByNjcLFXGnGY0uBgEQ2TNBHKO/4cNjaGruHWkE1ZveNUt09EuljWMHJVFLvrZs+d0CKlA8ueq7La2aY6FLPntu3dS0J46NyUFW1ptwEakV5Mb0OWmXxiE4QhkGSZ2xhIUcR0qxAFUVRIHnXFBKSpiGKTgJMJAnOMxvdrKP/lvgkqCJ+gXJRYo1VuU2bdl/Pleug6hukYLGsgErWYuAcaFKj1VGp85aFeiw4UiKAbbTzAFXpoOwsryomBzMHMtLC7Z1ulsgRtjLkI4xCSYvI+qep3QVB7ocqAVkGxtVbuYg42GTqV4JLVznDlOkt8PFbAud6OpQx9rYSjahRNx6lQI+FwSD4Js4BsYDa++NKwf8anOrHC/BAVAzfhyBfG6ghSMgIYcB7x7h74SCTPdKPZTSe3CvE2MT2qdz04xF+LwE0goqKiXNNsQ05ogZst53drYkEAq55CqFslSRzItx/lhbk6GHwplaEipWIEb5Rw4tMe0N1xiGIFOrGE3btxURZg7oaRkY0tnPQS5OBAcKhVbzgKVNtaQoA7DIDgFg+5JaLepvHpbHSNGRY9uJFUxhwBl1VqHQW51eV3dJHStqKxoRoj5oe4uaab83d/9wrG+5SM9C1+cO/4MmCKY3aFBZgDMW9J0uWghR9X2vUMfvMZh8O4ry1SN4wpMmINikJbuFMGT8+gz04WmUKu6BwRqqgj2D+gd6d7SuQPuIgjE1qb0Jkg4V5bWlORw5hHdZM/oVsDIRgfi2dPngmSckn/Ua/af/vN/sqYE4ahwVlTx3d3cVmuchIpZoI8fZ2V4CQ5IoiWC2OtD1+F8dhFQNhpKJoGSsO/sMTMS7MNh3tnVaPeLFKJckE4Qa0GAzxqBvWaPSbKBNaJlQkeZBOje/Xsy+EBX0coheeYcAJMAnsE77+3n7d3b93KMEAh4IcXhOiQ5ms9Lt6tTs7+/KwcIWyAwBZ+ZMe0BCQ7wTg6Eaz7AnuZn7fdffikiAvYMm8ZnEXhjE/g8bDLfxzuTTGFLqHyz99xjvoe95/spSsBYGDo1webRxahRXDgqyo51dWRPB5o5333og+wwa2OCcmFXObs8B+/IeedsiNWrUbNKuWSfffaZBl5r9bI6jEvL6wqyuXd0nHh3KuR8nzNm7endvvjN73Sm+b0gDBieJ7hU11IaO96JImj1goIPJfv8pSfEAU7Gnwd9rBA08TnYTwJszeokU3pO7jvn/agM8Qdzke7jWCPvoDDr0645I+wY8Fu6jNwdAmZsJIKaULYyy0JVVeQ2mYxsNIELxQfuD8PmQ4Mj6oJrJiqVElQz+C2IL/7y6JEgxhBfAO9yEV4vRlGoDMVHJ1Lw+S4lQEn07Lptc9O1QrARVN/pbPLOrAndS4LOSs0Db+aA+N3qaAq2lVan9NzUWdlE7BUVaXQ0sId8ccYW5pe179g6h786qx7PRpehKmkD199zHbW0dXZnRZLArNNAX5/sBHsqWOxJTKykFB/4M3wfQSQwKt7hxYvnChar5brNzM7aceNE0DX2hTXhWZg/lDbK8bGgSSN0mRpOGcxd4CyRtHJ2uBcKruMxBYYQCrF3QOH5Pdxx0RKPj8tOeKfWxXex+dxJiDckVgnZAqywiaQg2YIT07FNthrd/WrZCUvo1PE8ShAOoDruUyGYpA/9JpIQoJtDI8OCGzohUUNaU20pOhcwax3rXSfGxmTfKJh+/fXXdvHieRVWIJPgnFHQwq4Rg0DhTrJJcYaZLQqm337zjQRVsfXsHTDR758905gA6AHN0aT9h8SiAAAgAElEQVTprKyoe1M6qlhnjwv7csfC/A1JSkjMuEOcUZ6R98XO0RGhw0Echf0UAqDTbZao9RcWnPAqkk5gn0TXHEHb+GzOLP4QSDSxBwkpZ0QkAyQBooR32vYSlN0ROxxnWXsRa7WFuTnFjEp0pR0Y5ru9403xgUIW96wtERNRCe9JXAPyhTOjIicIoGOfE2KWiaIUn8VZJ26CCRHb6PZ5WzFR0N9zVljIYChAYssaKuLwLqFDJQbF42P5s8vXruj9spls5Cec6Ea2I5ez8j4kWB0q5HJvxicnJYjKZ4p0oTWm+JPfOfthRrqQkNmQLDmJA9pEDo8jASQWojDN8wU5AAocxAYgDf7r//Yv1tvTJZuA9U0yD7izI8HQ93Pv7LO//VzQtb7eAUsmOgS5A+Y3/tfR0YGMgOU6UaKjLHZnz159/1wsJGenztjHpSUFNAR8ZLbgwjmkXEw2h+o6jpB/p3oZDCtVYeADRweHYlsaGhlQxic9BVUtKjJ0wkKWK6rKcUAwNhw6AjFa1oKanZAYoD+RtJHRYSUuiEGiC0KngUAfQxtIAdicMNjmBwjOcYbkG/o8Kgb8Dv6cAESV7lJRDlVt6nj8R9oGxzrEUNbS0UE1nMvHpeR5wYKTnJHl8nv5eZw1FQN46oeHBhWUMRSN/o5fBgbhgA716qBg1Lgs/PzTx09EUUjwgS6J46ATysaplsvJbWzogCpZynoQSFAgZw+1K1zugcEqi74RVYRjBY3SB427Yq8E+KKLBGSHi0nCYieIPzp1IQ6S5ItKy9zcjFOYxpzf3XVNOsXSAdMQFSyq+c4M0q1qPAEngQEOi89g2BJiBlrAJJpXr1yXEeACUZlmTfissXFnWmNvYAgD3oOhdwGyPrEHCRPd2R0JWDnbE7A1hl+AtpTrkBA0BbsLw6TMdeEMMDCqtED7eXJi0+cv2crakiqTBIbOjIWOTiGqGlKdianyGuBw/DcdH1SHOc8YoSBC60ZsX86LygsOhCScuRyqLgQI/H6qVnyx/l3ojxwU1G1CbIvzxlkbGuoXZTaKx1QwNzZX5dDv3b2rqmW6wxn9eOD2FDNEnihwr472ET/LWVtExUt1DtIQ3su7sRUxOUGhSlDincminB5MK9xjGMZwHHw/w/mCFtSb6ga+eP697h6zNZxLhjv5O76HjjBO6G9/9jMrV9Cq4N5QpDiyw/2CZuyoqt+8fV02qH+wT921RDKu/WlPolEFLj1t3377jTQscIj5fMHWVjdsLWJzCjADuhGwwHAOgUq5xlJV+lXAczh/mTRsS922s+vQI6p6geWKpJ6ABzIUuhtf/O53mreiQuvsVqZOl1fja+pKU+ENpALcxZXlZasyjLqxJceQhUhDeHDvnAArcqrPrAJduGBgdoJ8gTMDdITAFzvo1LkpUaGSxEscry2pQO3ly7ead+Deh3kiAioceGBj5CwS3BHE8wy8L2eUdcFZEghjH0MgEboMdHCIeNlXlMD5GQLYjmQqGsA/0edurW8YCt0+4Nt1WhziXhDwce+xndwBun3MWXKesu0d6jBTgHjy9IXuNXt3/tyUElfuuObI2hKChgGFWFpeso3VTUFNCcIFVa43pRdWFFbeKbC5h7xXs+k2EHtVLZdckDHtNl9VSjFfDtrH+XmrClricwGsHR0C5r8qpdKpMPX+4Z7WhKF2bDh3BUdPp4PEAZuNf+KccEbxa8z+UKxhfozu+tbWhhUODnXmNbibyQjWSEIL7HNzY/W0ekz2CJVwtezkH9qDEnBDGA33FayiXQPjaGD1I4gKDIyhg8Vd9sIN8gH9Dk8/QLDYdaQa0Zws9453Z4CeFyXIpIBAcE/Q4/pE6OONiKQC+C7nlfWEZQkfsL6xpj+jKEpwhT3n3OLbKIrSOXr27JllOrOyc9gK7h4+nXvBkDssUZNj40pQeA6IIfAnnAV8LZAo4EbFMppzSevIMGM0bc+/hwEtK2gzmn7MM6mwEHfyGnRyCDjfvX2januj2WDiKiqCoptWV9JEnMG7Q1bA7AYJCr6egJ7PY61JKmTno06O9HUi0XUKEhCy8L2sC8k9fgp/7oE3MhEmcgFmbZYX1lQgoUPns75tCoI1j3JY0F3lLIi0IYLIU/RlTonZJ/58cWlN54wiMCQYFCCILzjnf/rTH1SF393Zlg+FkABbAIMWRTTs68zsB82wMRtG9wnNndWlZbt3757OCT+j+dASxBAl7QPvgfCvimowdJZLslsim4hsiiNujqKB+qbuIn5EzGkQFXRmFajzPcRSgUUXWwDqgP8OczucvcBSKGHO/n4hLNhTzR+Let4htBS6mC9kn3wWrE3dpv38rp7FiUeINXs0851WLOhzVukMnVoScCde8QSNuceEnpH7jj8lnvI5WycawEYx1kFxWWx3Hdg+n18EccJnAkuHyABERIhHwlpxd4M+WaPulNvYSi8yOTsw+6cONsUBzTOPe5xTLqkwQjeWtQAav7m+KppoYG8hVqSTg60iIcVWEZMyu0qXmH2maE/jQd38CD4YClacNfwi60zsQrz7+d/83NZWl+0GtOP9ObH20qUB9o+vItF58eSxbe5t2p37d+3azXs20Ee3u1OJDkXNyfM3f1KT5id9c+jowLoWZnSkpw1TwtqGvXz+TMwkBC+HxZLNzc3b0tKqjMVunoAzp0qGU+Z6NcSdqbcYw0Arw4wEotKayDid4527t2VMMBROZuBiaSRABIad3RnxxCNWBTyKDsNhwYXPYGm4dOWiBomp0EBHTcWUqJfLyxfP5J0chx1woLjwtKkDRpe/47JQ8fEEw7GJHG4fWnOsMO3V0HKs1XwwTIPQewg7MvANDro3YiKi7crA14IOOEahf6DfBgmckwlVd549e65AV/M1MdOAOR0BmMloZVJdpO0+Pz8njQEFBRA4bG4p0OUw7+7u610JIFk7v4yOaVVShOhiHEG3VrVkQwJLcIVRwOkTXZHV8zMkMcwq8DxLC4vqmjRq3lEAbkAQRcKDYfHfCzzGaZA52FwEKp88K10sJ3vwtnVQfWegkUomyeT0hQvqUMB2hbOmm4IYLEGDjEq9br/45S+tr79HAQeGIMDy1JLdP1DnaGvXhxGbVLIaruEhqlIN2HiruQIrmSpo3j7m8lItvnXrlp6RKi1dJ+HjGybFe2c6cVY9updBeycYPcFLWtFN8s6gw0OcNpUKLtUPgihBZsolGxka07kkeOM5nF47L0ceziq/j8AaJilmOqgikhjKWHZ0uJZDhnvRLZpeOjhUblyQDpX6dushKToqWjqZ9rtZKSu46uoAX5+yUq2ioIMgkUSH9eHdSYYI9qjW7e5u2dDQqO4+XUZ37GhLIIrYroDeB+k7NZi4sLCkTgABInvtn1cT0QSsSDw38Ihz584o8SDhb2lpExQzlYTZBW2MURVC/vFX/2DrW2uuwJzwIe5MOqtEGVjfkyfPrKuHQfU2Gxocs//2f/137Q/VTxwq68//yrWq4Dh0e8L60nXk/XCsCN5RpYRlh24PZ5tuIjAEEmhn43YmnFcvX+kcc784o4NDw1Gi74QPYJNJUFlrgsTAPEZV8H/8t//uBZPuXmG+QwDKfnEuOrPYReByTRsdH1YAqaQAPZI9WH2GFaRBB4qDxanL+e/tK9F59vylyF4o2hCMOgwVHSGnPw3wvEBZ7VU65jpggmMQ30U0Sdgo8ASWTD/3iCQzON6wSsMFjYWJJ7iHAU5DpzndPQgECOSATvD+qvoTZKi74kkUiQ5JL9VkiFyAV16/cc3evHljC4urEdNSWl1/kgkgWwg6UrjgLF64iHBr1RYXlm1pYSmi7HeSEQbBSRT44r85B9i0WJxutFO6nkCrzJwWGia9PYLxcb4XPi5pDYK+BzYtdLzoMmE/STZZs2QaspWEBrZZS71XvW4jYxBZNG0nD4lBRv/nc+jakshiTygwJdri6oxDMsJ7k/jeuHVLwWsILDbWVzBdWkPB5ejcH1VscXFB70FwflxHDLdPWigUGqDQ5/tly+lmd3RovfFT7Dd/R3DJfrLvAYPPWmn2MpUSuiKQTMC4RIGT800BRAxTo+NKXGFI1Lk4acg/dqFpMzSoIOfK5cu2ub6uxF9nvFTR/CdnkmCWuz46OqECV+OkISplbACFQ+4chcTpC9Ni4xsfGVF8AJveLmiIzW3LZLv1DBQ9gLNDQ02CQTHw/Hkg8TUlgMxWMft1UEBLzCFw+Hh03AK9LzYcMhvZqwpsqU7CgR3W/Gxn1uY+zthB/tAZZPf25C85nNxlMWBxNvedUpj9w595gBwXygRIK4RO+IKR0RHZZO7vxJlJ4xBpYB3q6bkFBcr8O+eE9SJg5c7RRYaB1YuKDu2n8MEej44xF0xBpNu+++6p7gfPB70xiSK+AljzysqS7BvQ75cvX6jg4/eSeZpzij/aOzK2uk4xBxbBE8VlKwuLNn3h4ulcDJTUsO1K56pMsXVdxWbuEiYTJspQNOZdQueEoDrQuofCg7rM0bxgYC/EvoRujbPj0p1xEXp+TuQE6Dg1mAN3UgHOMAE79otEjLgkJA78HM/AO4X5te2dTSFDpJFXq+q5QAVRcGOf1NGNujkE1MDnvADipCqcE9ZccOaoA8P5cv/vlNnpduBtnYpFSmVmxugwcW7QRWLumW6c6+L5TFFCcQ42l3PE3W1t8YTYZRyPdcd5D+4WSTS/Axgp8eX8/KIKrcyBa4Z8YUljEj25bou3uE0kTmxBeiLpWkQB5YRfB8XAfrMurC8CyYwx8Fk8n8d8rhnJ84nQC5je8KjmoG/fvqnE5mc//1xxOTOA+CS6Z6BtPrx5bRs7G4Ku3bzz0IYGRpToEJjilyf+Ojo6H0UvDayLRIev3fVNe/qXRwqaLlw8b3uHBXv18rU6LCwqTEsMv1J1ZoHE9ALDTq12qpgeaAGZN+jsoEVNxo6oZ6vdu39Xl4nghiCJyiZGUJ2cREJYfS4lXQOcOpfp+Bi8MgwtDTs3fdb6cr22l9+XQN7jx0+VmXsVz+ELoTLHYeTPXEwtq0CIixV423+cGPF9tIRxmhIkg5K4SUZ9FAnROeUlGH7enba8GyB3sk5N6o5AlIatiCv22km9oYCIqt6r1+/UnSFpI/Hicnz++edu6BJxtVGpnL5991ZzLBPjY/osLgft9GQbcKiDU6FSgg4uFJ9JZZ73RcMG5gyfp4iJapkKegiyq6WKOjoSWm1BI6MuRwesjXcWLWMbGb7T0dKx452A8xAI4sR5LxItnIMIHRJpVYiomuBYwamzRt99991pgMfvw1irpQ/zW8Wrj7TT6VZRyZ2ZmVHLGoFZ2ulBBA9DgyHji4uG8cwN9EkYrwnrSStDigTFm9JjgGHk9etXchy8I0FcUBamHU8igUHh7LNuGFTILU5avK3O3JFDSQ4UTJMo816sobSFInVmjAYBgScBLoaGQSKZCrSah/tHCmyZx3A6zMC0Nu8VdsT8TpzdiAq9qLQ1H9ergM11MBpirWLtb9y4rt+FRhWJMc4KfDT4f0Ta+nJURXcUjNIdqMOkx0xayufKuLOZDroTMd0DqvbejaWKPSBNBSo7QDUwwOjmcLZfvX6pymlYB7o2r1+/laYLXToqlxws5gdcCK1ksVazf/7nX9n6xora6dDDz89RnKDr43emJQ6j07Rdv37VVjeYR1sSVIM9nhibUKUTBXYKEwTCB4d7ErTlTD998kwOJHQvufu1CIrCvaW6T1DCGeXnqar29nTa3Xu3onmVVu3J5MSE9s6x0l4oYa2ZQ5qdmbG3794rcATCQcJEIgUz1cOHD3WGsQUkKMDPWDuSTv5JcoRzI7gkEfRA2uEAaI51dKSsWi9rJs2Z/pzClvuMvaLrDIyBu+wQnqYCbYZJd3YOxEDGfhDskTiLLSyf13kN8BEfOm6TzcCeqcMRUQ6HADgMrXO/sM3YAUEu0YtoT6uDwZ/FkZVoQkce16Cp1qRUiIhKPGANfsGTqnVpnoDjJgDj+bKZdisXSzZ9wYPTSpXZOQRWj06HwqnKDwz26c4iREtFnnNGJfnosGAf3n0QC2VnJmtbO7vWAbuTqs3OqCjNpwRVddczOmYuNJ22kfERBRkwAk6eOWsf3s/oHQ4INDo8uQuBETYFSAb7QccdWBm2EdFczjLBMmerb8ALXX2DOd0tAhERsBS800NVnjmLqXNn7PqVi5Jr8GH/ghJakll0uthHGC3Ze/wfPlO2KOP05ILj7G3J53EuX71+bS2xVnVGgNWQHPL92FUCmh8nvKFzx+dOjI+LfIT9FUwqv+8QZM6W9IKgEZ7UGWJmiZ9lJhbfybzQ4dGRNcANxsy6gd/RMRkZUndldBih0LRgiV2d3Zo5RUNngbghRXeyXYVMyFWAS1MUIbFzSGKbXb58UcgOAj0KDDCN0WmB7phOFsHg7k5enw0hTrzNoYxtiRY9c6N+4rOa5brl8zsRcYH7/I40XSSHPVGNpiBIF5uCJAKG2AqSFIqUJCEwsX33528FQ8Qv0RWgIi4msYozlpbKdOR3VIkn2C2XiWM8iOaMsBcUKkFc8HP4PYqVwHkHhyi+Uhyuyebw+dh1uknYa2Yw8O+8Fyy1FHwDYoR7cf78WZEysDcfP67o2UmmKMYO9verq0gCQPDps0fQ/bowMskO6+uyGydWB35Wwo/53Bln4dXzF3b5ymWXMajWrFwtWrajS12fa9du6v2/+eZbh2jv7oraOqbZaO+Khvnhd2/fqsvkxdIBdfrkbyOhan4e+4YgNXeReT7OYUj+goYRxWXslOI54Kho40RaORQj+D78Gf4Ze0eBjf8mPiJp5G4AZy8cHrgkRqJNhXviOSQZQuGnLU0g70UGntmJDCC5Ys4G6Cpi4lDNO+W7swW7MDQ/QyGFOTOeR3paInhyv8g+S5Q30+7kRhEjJr+b//ZucsEy7XSAfB9cXNs7S8TkJCNIkjBnjW3Bf+FreCcho2BiHR2xYq0sZE/s5ER+HeHs1y9fqSjghDuQiEFaQuGa7pYjOfgivmOfHF5a1LwpHU2ek/1aX1237p6cOuEUBhYXPtovfvFzu3r9knVmMxoxgbI7v7tnsx/e2uz8jH3+s7+x67fuK9EBukaiQ2fzr0JGQEfHKWpo4mJuWiy/s2uPvv5arDCwpO3t79vbtx/sd7/7UgPLqAWnqcYWnU1qbHT4lJ1pbW1Dh5ZDzmEjsGXuw4WkYhLXA7s4MTEu3m3oInGmGMGAm+Yz8/ldYSrRjfiP//iN5fMMZvlQ2vmL58WWg5NbhG46v2elWt0OhS1MqOJCa5AAlJeiskH1Fn0BnJBXtJytDEOH8SIIGBod1oXFOMDCwRcHN1B7klyRoXvgBL3pkS4kLTFRFSOEODmq2SIuAZAYWvFUs6j8M4MUIGYIJFLBx4GSUbMu/QM9UbuyVXMPiIyyJ+MTk0o2gGwQWNPZAXIBBAkiBuHwiwwcMzwPbj2mwIGKG/o2XvlQbcBaE7BHIdCHEwWu4c6RYW3mh9IpoAAkslR6nXgA54QGAFUgp2bdsfPT57QWBAZQO3MRUm0uMgi2fXhkQEY+DGHTqYCFhwck0cHwUqkmQMYgY+QJbEOl9Oq1KyI2wPnQ6eF8EIjyTAT/rCeQFbokGi7e2dXlRFyO30vljM9rYa6gE+XmA80qccbOnGEGzIkGDo4Qs0zre/kimQRrj9YQzgrDUqsDQbwoY8MlJ/nhZ9g7kiEG7NUpk6P096AKydklsKDLCc4a50jL16u0DkkMIod07MT2d3yin8UB4YwZ2lbgBgSnC5Y5F7x7cP++5t4ICElo6HAFqkoMHbNIJACc3cJ+QdXHweEhzeyw5twJgkYcrbPdbFuuP6dKDUkKRhYqYBfY/QGaRPBNwYF9nfkwa4uLkCc0bHlx1TKdnerQOeQoruFWBm4RZaP6tLG2odkcxEPpwEFYQWAwNjGq5AExvsfPHimhPX9+WoQPjVpdd5gzXDjkPjdOoTHzHxc134VBdqhkl5wcw+IEmPwZcxE8D4EdxATYoIuXz9nI6JBmnThPuZ5c5Jwg3wBnHYugPQSXJ4I2PPr2kYJH7rVYi8oO1QVSpM4pEMbVdV/PgQHN2AFbI0ACdsneOHU7TD6e6HD+IAnJ9XXbzVs3da94ZuiGKRiwd66nVJSj4u+KhSN78eKVKNV38gf6bMHNalUFODjbQOkaYCM8L/ui2ayoSul0507J7GxWewr8ENfle51spCrnhpgt5xhb3h2Rz4RghvNEAk3psaBB4BN1ajQ8v7+vIAzHz3wA34RTJVi4fu2a1gIb15ZMSjCWgJNzyX2nK8K8GV1AzqKzqi2pir+1sa1EBf0OF0ctydaHGQDOlVPREvTmVTkdGujT+rAWVLBV0e/qtq5sj6BUSWCddISA4kbvSFB6/uwZVXUJrHbzea+otqc1R8c95vPoMPJcgyMDKpRhiwjCgHRio2RT+gdV+Dp//oydnTqnpIHiUlvSbT22g443z8Q5o/iBrWf+i7VmrXgfSAIIfAg8O9T5X5DWGXYFUopATxvuQ6g6BxgKNge7j08iMcJWEgxCS8vzEGTDfsa+UOwDogMDKsEZZDg0zrAbiVRCYsL9OQgJfKZpfGLM9vfysosDA73R/O6RiqKIa3N/0c/jd45PDlr+4FAzAaIjRyA1Frfbd2750HWbs2hC95+ha3t4JOYy7gwwIAJ/zRtCIV2hiOrMXuigsD8UTikWspYkrBgR1k9d3xM/F5wHfIYXRJx0gE6UZs/6cir+EohRfFpZXJbuH36zVwLZCQXQBIrcIc7c4b7P1XAXmEe7dv2aLa0sCX4MfD8km7/45c+FnCAQ5/OBJolspq9PCQ4VddYAIpLA0Mie8750NElWgJYCoU23+55tbeZtZXVNMDueH02x+w/uy94h7qkibtTBpUNHR/jBg4fyBySGJNvnL1xQV5sEGWYy5kzpPgJlI0ZhTpa7SBe8XGHmekzU0/hjztLG5raeMXQMuR/QzdPFJxEBTkaB0aHoLvouNIJ0D9034j89ofDuBvaOd+U+ANdyFscO7RmFAL6PdwvEG2F2mdEA9p2zQFInBs2DgnX2OYyYL2wa9wP/5X531yGtkdafOjRCk0RzRxU03aAeb7heHhIPxJYFmNWaukc8K2eRuUrN20R+gvglID+CUHpI8HhPvrgX+F5sbrl0pKSPqI1YA5+te4YOWW+PXbp8weYXZu38+Usi2IGuGt0anoezR+Mh05VVvIW4eqlQ0HypiAdWVk6FV7kL3t9wUVTWktgKAW4g18xM81wUavjS+c/1aqaV2HdmbtZu3rxhPd2d1tnVIRQHtht7uby4pDh9YXbGPnx8b5/+zWd2/fodG5+YslhLwhOdeIuN/zXICHZ2Fk942WaLU+kBc6LC89WXX9rhft7OTSFmmbe5+QV78+aDbWxsixigVKyIpGBgIGfHGhz2+ZfAUMRBFgsaAp4djlcN6swYUrJAsbPVHAvJ53EAcewYWIeS1YRjffbsqS0urAuKwCVIdrTb2YkJ6cEcbG8LHlOo1ZTsYAQJ/mmHByYLgh+MYG8XwWhVRoSqAYkGwTdGlqC2cuztSRz/zrq3QQnyhHE+adGm4AA4sGBk+VwC4a4MARaXJmZtKagfmdHx1i0BA0azu7dLznptZUnGCJYz2sDZzi4dCrQY2jME/mXb2NiBtdWz57akhruwnhA3UE2AiYbgluo9DDY/Fk6l+kW7nyQSw4qBAL5FdVN03wzGgY/e2ZMhUWUWdp82humCMGO7ujd0EsBC+/CnGxhamLT3UUgm8WCtMCoVRMY2Nq0rC/MJ5BDexeJ3YIQYnA1dFarUQeHYkyEq0uBTXcmZ4JEuwkncnXJovabaEhHjDpTU0IS2KJCSCCNnuAFWtqx9Ad5FK7dH9JwlDcKOjY0oUCPh5Jk4kxhMfpbPg+WKveCLdw6zNhpm7e7RnxMIAmMZHaGb6QQLpcqRArRAXU7nACcYdGoIdAJ2PpBkcC802Hl4qJmmRMoH5WNNU5KCk1EAi1AeldaWFusfHBTGH2anM+MTcvI4Oc4Y9LN8pjuKigwVCTt/D0sY8C72E5wtBhRjyrsSpJM4090amzyjJB2tJM7wCF2vSEGd5I4WPF9AdVhTbAHivQgaUqGpVBvqTtCd0jxde0LJkuBYMFflD21zfStiX/Lu8WFhX3+POC7Bfr1Z1Z7QMSHhuHLxikRclbTUgH/FbWxsUrCXl9+/UjHh5atXCjhJzulqUWwmeIBxLswp4FzULUO8rj9rDx7c130tlgtWr1SES3Z2uG6rNWpy/txfZgjAL797A/MQcxaw1O3Y2JkJsSQ+fPDwdDaQNX739p3W+f79ewpwYc6jYs1dx85QxSeBVyVSTGgt9vCTh64p0ALLWVPOlO6EJygrup+sZ6Nat/zeoQpNJK/lSAvLdRm8GkhlP5lOCdrFfeXuEGxgp3DIgkNEHRsgH8xgaDaLIhRkJBGxgaulU/GEZtzhLKwHNoT7RnDqnaSK1U4aKkRUEBwlaKmV7er1a3ZccxISVQqPSupCAF9Di8x1u3psaHhAnR5mOtahSk6kVDhh7oJKNP6AgIbZlM6ujN6B52TY/f27WUu2pQRHpDBG54ygCfvP2rH+BC5AYDPt6cgfeEKEnSAoAJqkGbl4zPYLBcEa21MMKXdpXmOwv8/m5z7K9iL2LFiHIM4eEJNpURhBI6XaqFhfX4/1dvfqTjljU8bevXknqQYSxXiiVQPpBKmabzlG8dxnHb/99ttojgZ9MuyiV6HpLrBHotK3E2Huv/nmG/mvWp1B9qZsnxAQ+T1PBlRldlsgWBz2MepOBapwbD8+n4Bvki7PtifaGlA+OdYeYJP5LOZzqRbjpykkcE65oyR4MBxyrtCL4ec/+/wza2oOKqdiAoUfkCB7u4d2dOhxwv0HtxUcU1ikCKEKfSymjij2gI7Hs2ePVcQjyCIhojlKHRwAACAASURBVPNMLKLqds3JUDpBG1QqgiSScGLP6ApB/rC0sqxn5dx5N6hdBR+0agTHgRaYzirSFMe8T0HzUuwvfo2g7f38e0u1Jg0UBFp2+e0dFc8gEuDdDw+8AKDOq4adfX6XM37x0kU939zinOwOMy+8+6effWprK8s6X8RN2GPukiC6AzCoUoBp2JMnj+3u3buaWWLPuBskmmjccHfxcSAJvv7mz7axtqVYgM43BCJU1PuHcqKb7up28Vjgj87G1yPfRYx788ZNdd00t5djNnbIlpYWVJClMAgZ1MLivJ2bOm8LC8uC1dGdIIYBToo9+ObrPykgP24ixok8hw//O9LH4xDBXiMSHDEhon2H5kzM2QVB+4REh7vJLDi2l7kvfp+eu6dbIrCBERL/EUijhGSJIGp8HoKVdMBZVw3yN0/EQNbW4UyIJMAOSWZ20MWclRyINGBDd4hn1zwWiUfZtac8GfB4wdEwPgMUYHT8vdvJtlPhYL7PpRr2FbdRiOTfSV7D3FsoSPyQWDkNPigPfJzsrNiKsXcZFZJLpYJ1dvbY2tqWZhU5Y/hrkBkUokFtkEjyHkIZ9FCkzjt8rYjwaF73zTUBKyqwkQQHLUVgq3T6SCa964M/AMk1of3l3lEckjZje9L+y3/5p6gjmtF6r6+uyW+9f/3SPs7PCLp26/YDGztzzuItxKKwQbbY+Jm/EutaSHS0ec0TCVx++bvf2caaC2PyUo+fPrfl5XVbXl6TcjAQlJ5cnyWTdAcOVQ3CQISKIsaF/+arI+sGG0PAhsH93dYaN6r2XOrA2Y/TpXoI9AGHRgfmzNSk/fGPfxBdJVAFZZ7dXdL8GRzIWa1UFitPFVxppC1AAEw7Mvx+P2gd1hZzxV4uZxDIC7AONrt+AiOIC4jVywRWHlwR5KWoEiZgosJxxBWIE6CLtndnT8HX3t6Odee8YgBkL0AbgEFRmSS5O4uOUH5fnQeMFtSUVJ8RClxYnPVZkhqq7CVVDajKc3muXLus4AWWipmZObW/oYBkOMwJBXxYzi9g0zIRnSIBt+ARMWhRXcejUCrq0lNhIYHh8wn+4WvHYPMlHYm9PQkdUskSUwiJKc8EmUDWmeoIYlhDcNobqxuCa7DXBOFKDPr65NAJCnFaJFAYaIIL9oBz49U86D38HQgaoFQuFAsiasCYgDEmCRB7U70udjMSbpwkDoo9ZWh1eGjENVcqFRmTw6Oi3X9wT88PPbm4qyMoEGsdGGDCkCOCrRgCOhdS3C75kHUZXaBaVYE7ycON67cjbZxd2z/w4CJ0+lQ9PW6cOlR+BwbXu0YOASKY58/o2nDGsl054eFzPS42R1DD7NLGyprBIga1bblWUXUNSFg6kRIUhnXFYdOaxzDitHAEqtLmclpvdwDMLJ0o+eH3TDLIqm6TE29wLt68/2C3b93Ws/OMQABhqFOFWxC/sjqlFy5Pq/L96tVrKxd5l5KqtQdHnkCiATU2MaLOHjN5VKYJQoGktcUdB8zcEed+EU2qrm778OG9PXj4wK5cv6TnQUeERBBHF0TuKEqgA0XSgNo0Noi7yTqJPjafFwUtOGkC953tPdd1qbl+B4EjQUOmq8Pu3r9r42PoD2RsZ3tDTIhUqnUO46YKGsEjRBME+wSvrC1ngndswdlrhi2hiht4c6qCFHhevXpp/YMDGkSfeT8j6A7JkmPsYRHkZx1LTvB+5crlCJbr0CHmYiBt4X1wLiQWvFN+l876O+lm7B8cqtNAMhiGcHlHAh/OK/eBTlegXCUZ5v6xhxQc6BiG5Dtgr53AxQfPOas+/A00I6Xn5fsd4ggds9PbEiiYaNhb7ERaEHQAE0q8xRDXcCgouiI8H4kOv5+iD8nLlauXlMRTfQUeCJUxA9L4gnPnp+S4+dLg7Oa6Zg64T9ubuwq+6zWCkaQ69sy2yZfhw4olwVaB/dSPq9bXA8GBa9MQrNFlEAlA3aHO6Uy77R8dKJFta21R1RrYMAKJFPzoJuwflFyokS5BolWJNRVj7j137OqNq1Yo7Nvw4JDsRQhuThpN21hbF20tKAh+hr8j2WEdCeAIaIA4vXjz0upV9zsUmTqz4PuPtX7c8WIN++pYf7rZ6ogg3leHCtc74iEBdTYxn4PDNvjMFIWtIG7oXW2e4SDvgRf7iO1BcBp4USIFJLhDdhU4Ls+B/+Ln8DWBlZRzg810PbgpsZVBVkAxAR8EyQ0BFMUOOl4TZ0Z1b5BVeP7sqTqYrAHPQneapInKNLo+qWSHk4fs7Ch55Xyy19wpyF24h/gOdfLHRpVgcX/fvX9r6XRG9oK7H6r43AV+F/cYP8G55L4o0dfsh9tE4NMdPVnrzXbbl1/83q5cvmb5rR3L9rqMBAUNbJtEHTuyejef4UA4s6AONfM4h0eQrhRt6txZ+SQKYdwNwfSZc2syc9UjJEWIo5wlFn25vKjWsZd07PZ2EaOdV8ILsQfJKIyQzCvzvYg4MxdNMRKUyKXL0+rqUJjFRsJ4x/kgAV+ENRJ7U69bGXhXJqOZIIosf/rTV5JtIClhTyBjoXvOWSRA5nldH6dbXelH331n5WrdDg+Lp3M+FGCIkTh3fPF7sR/u+5nrhjjFGSmbJw4/D1ISdNZDPMrP8DtJEhIpqKmdCITCYEhGNA9bckIS7iJxB2yjfAY+jriPWemTVrptPrxPkuFdJfad88OcqfvnoFEYfDZnhPsQiD2IWSg0OETPCycOR8ZOkhT5PIzgqBHrYWCV4/mx84FAh2fEtoZYFPtE4VmFK8Hc/F5hF2H+5Z6Ojg5avK3Fvv7TN5brI5ZrWkXFm6xQORTNh4fGdDeQQWCvsFecMQmctqJTyNlr6j7yhS9hnUHn4HM0j1sqKTF2mwOhC0QavkbcH8ZHEH6+evmSTV+YkjSKSJyOm0p0mM3/OPPeFhbmREZw+85DG52csnQyY7VjNALjNjrxVxAM3diYO+FSn9DKMVMCcbC3Z9/++WtbjzCTHIaNrR375ttHokLkknDwW9X6rlh3JwrKtANbZFSC4JNTC1NRBLMIQ1syOignqngwmwHGlMo3OHgqmblcv4wIB5VFZ7NhZHn03ZNIJM+HuUiufv6zn6k1uLK0aPFEwt7DtoLBOTgUjt2FJsHvtmpokTaJ02wmlZkSRIhCL8J6ZrqzCqB534mRcZubndUFkIZAyedfGLzFEciBiuggJhYd9EA4oH2DsKdx6VxBnKAunWJ4MC0u/PNTE3ZYOLCtzR3r7xtygcNqNWLbIONP2O4e/2xX8EdgqCCtPSW9IYJcgi0Yp6iKAGeDehdjQVXEuxOmQIlgV8Hv/LySKqAYPryHgKYPVIbfPzwM9zqKwXTZqgqC2c8wZO90reELylbXWmEf2SMqA1ScWS/gHTwjjplT1dPdJYhAGNTn0hCMc1lYQ4nRpZlvQoxz3v7+7/+zMKxHFce2csHoyLQnU1p7kksPupJ6Bq9WLQmOAYsbAR17wAzR3sGh3b93V0E11IckRSTnVEnYr9DN8XVJqQLtZARUWmHV2pcBUPJwciJGNlEmd7qmCl9oZABjBE5CUOCdL6pFQCTjwjRrGPeoIMw1ooIhYA5Du4Vi0WlXi2VBwI4OD7VXvTjjasUGh8ftkIIC80fDg7axtmZ37twWaxUsXxKGbBwLW8yaExgDLwh6KUBTgL1hLKncsp3sqYxYraYEsqfPYT04EVG1grUWg05c1TEMNOdmWu3prBwsTre7C6xw0dpSBMZgkE0wOOZhMK4ESCTL+4ImxGUgJbZXqdjqCvz9FAwK9vDTB1auFaX1AByQ89oFE1DB2eEQAtzLbwur3jw2JR6idR4bk9PCXpCIaUgbfRuKNLW6EjGCQjpbotI1WMe67ebtm877X68KWshgN+9HVxXsP7NOrD37ilMDa02Qjk3jXXl+xGQZyBTM7vjYjuvH2pPxiRFVz4oF6JxxZChvox/kCS/BA90pkjtw4wSEvCNOCNuHQ4W+nWBQhBzxVpub+WgrqxsaFCWw2trZUmVddjuatwiO3f8ZxHa9ss/5oPvhBRPv4HC/OetB6JP7gN3yu++QJP4peKfm8Xz/pGkVUdkew34Yze94RwXxV5LPlPaf7yUgInGji8X7cW8nJ8cVqEGM4japZh8+zKiCSELC/mOjfaaIyneH5oFgndvPo7N0Yk8fPz/tspOQEkQB9XUK8nV1dujOQPMPzJPzQeUc20mBrSMN41DKP7cDds+Gw4VHx2z6/DnBa+n0svbHjbjegfvd29ejM0HHAnZCguy+AafYlxZZF50GFwlkvg68OkHDM+iEazUlFthE9o1ZoYmJMzpr2Z6MHeRdioDZm1LhyC5dvGzPnz6zTz/51NY212xozOcqEPcFCvT4L49VlQZaTIdEc6GaH2H+wLsNVPjZh0CsQzGFZBc7RfDacgKduQs1QtXNGnE32E/gY7dv35EN4J6RJHKeOWOcK5JP1omgn2REDIRd3QqkpqYQNPYiKB0FujDIRQDFZp0+/fQz+QXsLh0jYDmsK8Wp2bn3IisAxUFB6Pbtu4LdIPoLfTSGDjgw5An4CJ8ri9uvfvVPev+3H95IO+fokG4AhYP9U1/PuvNu6poT6FcYtHf4q7PbEeB12tDYiLUnk2J35Dwe7uxbI9ZUFwYCDh7Cqdg7RCLktP6EGq6TQhJLkkGASVGAxExzJpwJhGSxszVmRLs0dI4vBc7CZ2rOMgmLH+xdWTHY4Ys4V5wPIFkUPkl2Hz16prO0v8fcr3eG6Ra3JT3xvXbtimwbfpRAFV8Hsxq/F7tJEfmoVBJ8EkbA98wAbqJf16IiJn6MLiXvzIwHflaxVCJh09NT9uTJE9vLc5Z+YLtlz1ljiqbcg9BN9mTaSYDa273gAyssXXjiSAR5Oc86i9aifSAm5N64EDrEIkDLXXORz5MWG/OZEYMgRekUaBg0lg4P5UOAfifSyDis+DqiW8TslrTS6Fg7fJH3Ct0oJWEIcEaU0GEsg2fmzMjuR5TQ2EnuID8Tvg97SYImOCMJD+gYFU99TtI7Us72y9+H30W8Glje6HwJMgaJSlubIKIkVB9m3litynxvi844dOli6Mx2WC5HhzMtf8W9g7qf8QNiRRWYE+gxwl7br3tNnLiwCIlWRnPidLDp8HAmQiImLaRIWwi7gz3e3N7S+zFT9Itf/ky2gIINBeXd7R3v5s68t+WVBbt177bdufOJDY9NiowgdHTGJq/+JCK1n/TNIWRdX5874bBQxQwHa3dr2148e2Y7elmGPCs2t7CoCurmpg8xEvQRzEOf2BpDj4ZLUHd6W6g2Y87UxIAysy8MZ7HIZOwcPmBgDC3BnT80MGBbG5syDFTzNXi7uSlD6xe9S4Es1fY6nOsHh8JCog6vwXkMeaJVOjQ8qyvRgjX0TeX/BKVk2iHDDgKBHAQ2V/oNiVZBvnShErCxOQsdz0zCoap2xTN3kgoOCxcqIXYzx+nvF/bl7Pb3C7oABA1UnGdn39uFSxesk5kmhBdbEC5zbRWE3Ah4qM5r7RiYKxSdvayj03noe1CVn1QQAX9/Jttly4srgtEQQGmoGwMWdSMIDAiWCDaBRuE0Q1LgA7oYVRIHF7QCc8yfweJBl4mLze/lezFIrAnOEmPlOhJJBRV0qwiS2Ec7pkqBqJhXKKAfV+uagfC+PrXF/WzEdOm4SAQ+GBZmEOjeYIQRVKNKkOnKyAnyGdBbkqjyjDhpDGI+D9sWar7Qre75O6qi3C6jAPUlg7+ffPqJDQ+hkxITla9mxZJUvryzApyL9yJBwthwRvh78Mp0UMSotMMwLMPene5QZNTdADaazkoVSC/4+ZBMYmQIPAJsiH9y9nhm7oFXgsxSYPt3d2xna0tkGFRt6LgBlajAJrR/YFPnYOFDT6Vmud5uDTDPfZyT4nGm3ZM8tBOAX7169UrnkBk2hP8440DKMK5AFqj08uw4Xb4k3Hv33uksh7ogGGaKAwb8oOxwpfa03blzV3fqyeMn6i6ii1SrNqwZ845Eqt2LBxQygJdRST937oI6J+PjDCtjiPvs5YtX6sDQYidIULVqqMc++eShjGh+f896e7rlJPgedZ9aXRTxy9//QVXi+w8eRrTzPiSKrgOikqInzuWUwBDgUund2dpzKKSo7cuiZ508O2ktzWN1dEicSIaWV5eUCIaOB0QJA339trS4pNk3Zm9yA/329s0bif7SvSYJoAMVWGr4fM6jd7Gp0PtskXeI83LQqGTfvnPHdnY2na0slRR8iz0h6ASCyvqMjYwqIfzDH74S2yX6ImlmEEve0cEOkQwJLhJVhQNjF0E+ld7hkWHZaOA9oTurTl8NmlyHRBH4Emxwf+kC8OVwQYc/KLGLoBn8LpJmQeS66PjFrHQA9bFDTSQnMDSgxAC4p9iLYOvZh62yrDk5uvqc87Y0DGuuyk4AR3USYgDsCgUGEia0MoAwQu0ORTHBL+d9bnZeNgBby757RwfCkoRsDfsBEyYzd2iKnDk7pTPO+1K5hkUMe07iuncILMrkCwRzgZUQ5fNiwZYWV2xidErJLkUe7haD8tgVWL56e7utPctcy5B8JvZHBTQ0NmDCjMWlrQSjJXeNbiP2c2hoREW+Bw8+EVwsnUna4PCwIKsk9I1qQ10E7rxY1DrS1p3r0e/nrJPnAh/lvdEWYo9CkMafYdewbySu2DTWRe+LTlZEx615JmaCikUv8iC50Arpyp7uO9o22GWCGLFhkbQVKvo87hNdW4J4/BwzaezbQf5A5ClA31h/El2+CGB/+9vfeLc/16dODlBlfCx6YppXODF7+MmDU7IcujjYas4p60shBrKHj3PzCsIJbkUSEUGJ8JMkmlt70JAz74Avc1sXhrp5L34P5w37i5/zhBxKX4dEaWZjqM+G+wbU6eW8VSBNyvXqHLNWdISJK7gHxCQIMIsgqFIVLA07AtwqmWiTzWPPoWymk0tyBAkPeiP4FNASBOP4ZeBBzCrSzf7+xVN1WpxNzlliXUz2B02ur/74nbp6sIcBcfMZGBAoXtDkJXlWEn86ruwhd4/zQPA8MzNrx5FILXecZHZ3a0uzZHTSBwaHTnVjWplNERx9XV1TtIzwldDE87s5R8RFrqvoml3YY/wByRt3kpiO84fNFqSwWNB+O4EIsP+67k5nFpgbxE4xkV+QSNCtJWYhvhEzZ6R1SHLI+lG4wx7oLqTSsonM+6k4Y8ea9XM2PjwBBVwnq+Cz+R58I8l5gOoGYhZ1rTVXywyhF3j5ntBN8hkv30vsZRgN4OdF2LC3p7vJ+/LvDgvv1WeEbg6FB76fBJDnCfIhfA/xNGyInDvs6vz8rAokyL0MDQ6pk0yhkvldYhKYT/k9mrlaX1NMfePGLRUVBWeN4PnEQ3yfF4/btEeiYy/CKkhxxOMpYiDWkWIxzyMdMu6Lndjffv6ZbWyu2NVrV+Uv0EdkBAa7MD/zzlZWl+zG7Zt25+4nNjgybh3tXdYC40hL0yb+Wjo62sBYNKjXOLbC/oE9f/LE9hFfRNSwHWadsj1+8kxOE/wkVZcYmXijbomYHwoWyoebWlTpJFPVYUljEHGYrlPgbWIC67pdvnpZzDZSZR7oj4S2huz7759rTgEYDS1T2mE4MgncRYKIqv4geoRg0jFOPmuvGNSN0cEBluQKud558c4Am3uKNcf8tzDr0dRBiyW9HcnGFfKHgodp2B4MZrWmSmK1Dg48rcsBoQLQGYwgAqpUQ/YO9vQ7uECsBWvCxQauVatVrHkM7eiguldOV9ipgUOw7RhFLiXsIwcHR/pnojWpi4f+A88gGFappHV8/2HWjg4ZxC1GollO5+xQpeqp08NYMmzOGuDknULSGdUCGwsVYg3BNo/1+U536BUvLiOdr0BZ69VD2upUamBMgaWjR8EjVUfgGwiK0vlDBwI2JfaRdaFlev36de2h69HgiOleoBjeLaOB8RTVbhcsV4WIECEtzD9rhiEgKSAZxFHhYNknGJTCADLOk3ft7MlJoZyg98qVi6qkerXEhwUJ4J8+fSqng4PkObjkOE4SUJ4Pg+NwHqgmE55oVb0jJZaX/R0ZY9YVA0pyxmfAygVM7NJFNAhgRekUy6AcSQG9gjHv5g07tz6dCQIsRGcZAuVrMNcn9p2tnbwNj478f7y993Nkd5bld9MjM4GE994UyqA8PTnN7mlN93a3dlf74/yRUuxqY2Ikjche9rBpq1i+UA4F7xMuYdIbxefc96pbCv3CX4gIBskqAPne11x77jl6f+YRMGohMQSzSCQCPBcOgASf/2ZPeEaCIdYU5jOSQHU+sghTUlHzaiH///DJI5EugLkHP59NZxTch8rInIXR0WHdayqDX375P3woM4Kg3IUgqmLoqVdU5aZT+9ev/2oDA1Sg0ejAcCfFEnd0WHDWwnLVurt6hf9GYLGjOysDugBU8+RQiRY06wjSOSSwqoB4fWVDrDYuSIlQZUZdtc2NdWtr61A3lsFgHDrEBuwxgfwbhNHaMqrccl5JnPq6ndUGW+b6QyW7dHlOFVaCzbvvvWfRSFPJOO/+8tUrdX9wqkoU6aLSeaUb09+nYJhEnSCcxIEkDuggnwlzF3vCOoKjdjhRRIxz93+6r3fv7OyRwxoehAzCJBhJ9wzIBYEUia87y7z2TXDgjCcGODMSDWwf52xiCta6rYAVygenQwiJ5rsEjznRXvF7SJJZCxweZx7Hjy3gZ0KVck+AfJ5R9/fi3BLxNou2HNNO55BAfHxsROtF5ZU/965oU5/JGpMkoM/U1dujggKVxUePHuo8Elhhb6QrcQpksUcwCCriVDDpSA0OjojVkfXmvFJNxwlz3vL7fnfZo53tzXdVTAoVdPW4f+yLNEoIwJsNO4SNqatLlXaokt+8fG39/T2BXsSv7Mdvv1fgSUDWaEFa0KlONuslCE6rrrNJoEGQhj/D0Ut0VDo/das1GwGEaEmBKcPlS2/faLi3Wq9ZR2e7xRIJmxgdU1BaODqxWCuioW+xqcGgdXaqBAFbg0/gnZxFyXW8Qv8WBk8EpMyucGZAGPAz/LcnyBTAmG9sqBIrFihmRBrOxoT/dCIDHxCHSIhOEQxmiL3SySEJIpG6chWERsuePX1qPZ09WifgzszDYbPoHvBn2GWq9gRfIQQKe4mNJEkgoEdGAmgW74It46yC5MA/4DxAXvDcvCPzB5rzgPrbWiq8UJw4OTtWwI+eVbEInLyqII93JxgL2S91NoMBc+4TnydYm2i0a3b1kkOeKe7sb21bGZHg01ObmZ6xPSQqAqZW7D4FE7Gs5Q8FSyNZovDjkLiaOsV8gQy4feeOzml+D3jsmc4e943Pxg6774kZlMg6c/WmzonOQZsTJhCLfPnll3Z2WpHURii26QLiPoPLP8A3uR+wpvL+yDfs7W4LfgeDI7T5UBiTyHIu8H3VMjM/KelX0RXs7OhUl47P9/vTIQIFEifswV+/+d7nxdAoTDoVe8gAyLnkmfH/Lq0Qwiidfp25IHwUybXbHlhZy9I8Y3CcQgeFbpIykl32yIW1vcgJSZaKjpG6paJedOa92Se6i2y2IPVtiA0jSuqyHC4l4EUt15KBov1Uft5jR09e6I4Tzzg8jZiloFjLw92IC3QKzeCQOvaQz6YThX/iz0WA0tWpGJP1I8GQsOzwkP4sZATkzPNFsUhzwom4oI8wkWLPsC1Hx4eCPHry5SME3R05m2R2dG1dnSqew8kZzlVIwzf09Q2oGElSzvPwD/vBncJXOeteWX7srHBuewfMK/nvp3hLY4MC37WFa/b61WsRWFAYGujrsfGJ4cDmgQBo08wpc3zPHj2wpbev7c77d+39Dz61sYkZ68z16m4hDvyLJDp7e8utv090Eoj87Oft6SMUe0v2YvG5Xb581fb287a5vWNLr5dlNAlsKI9zaWKGmGdWAVoy0abdD+cfWDwqXRx4oEYc3pBtwnGM4LnHrF6paFOhIv3pwY8Knlh0AkoMr+iZD/L6/3IFVegdGdEMGX88bulkQoEMXQ60PRgMpp3J84WZKklNmLhwGfmHDeT9qXql2qnyoDLftOlxh7nwOSQlxfOinKkrwuLEmE8iCckGLWgw4LsyCOL6B45TcEpnhzJ512Cgr1eYWwI0AnSSBC4Wzn3xxVO7dfuOOmfw2tMWJbHkQJFgkUhR9SYg49KiTPz82XN1z4AvERBqyL+TYWaHzGBgwgHdrg6ndOR9S9WSmFlwmGIryx8GQa9jYwnIMHgEshdFKpgOByNQwjmRWLrytjtNDQu3twuXjVPEoPX09unyUH14u7yihJI9JglxfKqpE8I+UqVJJmPqJvEeV65eFokFVVwSDQ1WS0PAySF8/gqxzh0lpOwFUI63S29lOOkiia1pcloDwrwTMxkkpUCGHJLjQcHrN6/1brDcCHebSStIDKnTufi8BzhZZoXoolHBU6cvkZTDgcWGwIRqSEh0gIFjXkPU19LX6JBTYd+BYnz80cfqvABpHB4dEtSGABF2MKrvJEpUEKkCNyMRQQp4ZgKcRDBITGBFxQ16S1i/GIzG6IKZ/vCjT8SmhRry7Vu37f6DH21oYFBtac69J6/o3Vw2KEAr9arujA9GNm17c0uD2XQxXX2ZzgcCm8ManKbVz507OXKY3lHhUOtDd4/1FXwvmFW7euWataXiNjs3qS4QA+dLb96KkjQRg0kGOuYDqzWqglncuHXdarWSki32jqBQEIg2ZiwORDVM4ExHhT0cGRmynb0drfX9ez9pzo8E6vGTx3ImPA+OnmHkWp3EhBm/fivQgc22y7EQmDAbIjVzcPspCjhlZwKrVew3v/lHOzzeFzwwkUoLAkixhbvonZyaNJuwHwwpU2mDxIRCjbMeEhC2pIGARszHH32o+8zdb7b8d2BHgQE6jJR5m5x9/90PCpKAFgiWGWC6O7tz+o0EiRMS6nXld+4l1WPW3+fvnJ2IeSuG2gn4a73hYgAAIABJREFUsAMUjaamJvTukYgXQZguZS6PmRTuIsFdUZSlzjKmvahz9ylU+ZBuMo1uTFkdELc5VbHtkTxBhc5QNWs2PDLqs1/8TuA+6bT1D/Qq+OB8kvzQ+cd+45i7uuheoUXGuzhDEokqdL9AmDjr2J4fvvveRfSicc2BUcnkXDKfppmxWkndY84x5xSNFWwDZwToE+vEHCNrE8LsCCD5c/ZWwqh5iFa8mo59AaLqGmsZ7ScBf7azXeQKzDaQFIdkJtlMWkPvQEnpMFOp5zkoPrHXFCqAnhJ4rW9v2ejIiLodBDh3bt6W/VxUMaPddo6ccUuissWSaNGBkRPgE2CXy17UAyaLLSNY48u7fVl1QwiyeAe+QrFihFH5/dhlgl/0egg2eSa+RzZV8g01aXQQoJP0aV4yoNkmCWKNObPH+SOr1iqyGzwbRSTgWsxuUaRCO4bzhj17/4MP9E7YKvwA8DtkLTSnm0jKXn737TcqxCkZaqCJNS4IKUGaD4K7HghfwN2QqMjkXMtuY21DgbDmaY+Pte+cY34uTMR5z7Aaz1nmngkKBUa2XrP+vl5Banc2Nmxrb1cBMImV3x3YU3t1/3yurSRoHQklAToU+8C+XELCaXyb5mKtdCfb0ykhVogb6KTTfca30AFB9HMvvyv2SKiJWU/uO8gJCBGA+EKE9OzJy3eD7SREgtcSoAczSCQIaOvh64lrmHUEziRIvznxSFoyH27L2XPYdynkERuxFoNDI0Fs50nErdt+NmGWZU+fPnspdjz8M9/P75HOnZjpXKRbHZBoRMUbZ0rzGWR09UiOSIBDog/2iBEFid2CFILcoIUeHbN2cevpHVDhg06mUDnJlEhFwtnsVgBDc9bQkro7zLnyPHwJBSOdGdbLCQZA6mAvw65MKCPB7+D3upZjTAmmJ2Wui8c6CHIbJNB09MLuadgJV0El6DQRC4Woj3BGFttDgkD3Vky6ovtGcycuUgDQOcR5JIKsheJMWNhA1FB0a2emytndXOD3RGcSW4qNAaKHf+fuhELAsOsxhxrC/jQvWPHGg9YoE3bGSf5SouFmro41QssKm3J4fGR3bt+wmZkJ+/zzzxUnMMYAeuDo8MBePH1sq2vLSnTee/8TG0JLq7NP3TWgwpMzN38WGu1nfbPnsWZ/n+jw/6jKg81cfPbUzo5P5Fy7O7vtzfKyhuTBiYJ515AoYnZtGYmEkdkTDGqAHRazcu1dkgETGYsOQwTZp+MeYUIBCpRV67MUiBA2ms7WIcHRGMEo4lW7Ynqiu0ElYOnFSzunM0QgUq9a78CA9XZ3CloFjAR+fi57OJjKARZNZM27Vvx+DBWVKJ+jcMHQnkFEp/ZUqfONchFUDAaHhPmjk1PP5LkQXHAOBJUdKvccupX1FfGlj4wQ8Du0iXdhRoffg13BcZP0EAwQJBP04vAJrjBoh8enqtygAI1hwwiC/8boMA8i6sF2GDLoGOyI0YjKFRAPiUGhugsV4/mFMmxwylxCuhlgRAXfa7reAs/k3O3O2MUFB+YH6w2VAy6jBKKOITQAytEmisOOzowd5ml3QhbgolTDQwOC3/CM3b2dtrm+peBxeHjUvvrqL8I5c4FlNBo1a0snNXvAgjrc70iOgWrL7Tu3rFQpCr/sMLuM9XR2qauCoeNZgEDRWsXI0J4Htvj4Me3zpNaNIGYvf2DMH83OzWm9GW4HEhkytGB4+f0YaqpxdDsI1tn3kJWISg5JbNgi53tPjs90LmHOcTxuU2vngcGBfufCtQVbfPFCVWY+H80b9h0DJsxwLqeflchfrkPBGYUGgju6O3T6xoZHbOntWytWi0q4EQajoorF5/68WVqy4yPgpAkPXloRQSzQIqLVTKJOMD41NWuLi0/1mQQOEtDT7NOoffPNN+qmtGWdkhmID4J3aNiQqFBp57PB2/7pT3+0//vfvlAHik6RqlgRZ52BHY5KrLC8SuDPRPNNl43ArQt4ozV1v77//gcFLpxNIHp0Kti3zp5eOz8/sf/8v/xHZ+I52rf29k7N5xAYLi4+0VwH1UuMNoGCGGCqZXU42KPhIZS9F2Xg6RDQrof9jACO5LUt3SG7w7PTVUHTBcIFNChg1wPCFokCqaRzGdXanBVO7PNff64zwb6/evNS74wYKHcE28M9pkBBF4LK6X/7b/+7VTSbQ3GH9n+PkgRguwvXrlgqoOmm+0MgQpLMWZmemrVsFqruLdkgYCWKt6yp+8XPs6ewCDpFfb/2xiuhST2fBECp2B2jmTGjRITkmWcj6HLSCJyxd57B6HP+SMawKZwPOiV0rB26iVK7syDyOaHmD/99UQbaFFP11YMMh6MUL85seGhQM0jj41MilaETyO+gKMD5Baq8vbdrCwtXlfxhZ3CUkE2gsUL1ljWbmBiz/Xw+gJn4cDJ7wfty7w/289Jco+L89PFz/Tlnm6r8RfFM/oggns8NAyHWO4R38f3YTgUJDLdT5ZXgbkzEEgQHfb3dCpKwpbwja4ptJ6FBT4niEf6LOzw5NRWwkIIK9wRXQ+IB5p9nJ5jEH5KQYUeX3izbScEHqKGKpWjEz83OTOuZsNU/PXqk4hc4euam8LcE2qyRZg4YXu5ol68gMBHkJSjqhcEd51azIObU3NgtNHCAhOMbmUOFhZWkl+AayQYP6J15j39jpwX/K5XdTkZNXRTvUA/b1vr6u6IiBQEgn/OX5lWYAPoHRIn1p0qPrRIipFiSmDR01qpWA7drSyngZwaEZ8Y2MR8QzkwwZ8BZp4NLIl26CKrhPV3SNSJpPz6EFtylCUIIpmBHVZ+BoyvD/Wc/wm4n76QOAXtXq9rCwhWtU393j22h3xNzMgrm8jhD+F46MsxE0aXGZ2cz3rn3gm5KASwEO6ydbDvFmP5eG4bw4rTw7vNJcrCJknbIpG10bFgJD8UHOiz4Lu1TrCUa+y+/+MKW324GSA1TkZM5ECUwsZSCYuBc6sIAPa2VlThQkGHehi98NggdFZerVdve2pQGCndIXeA2tHjORXyDXSR2ICai6HBaOFaH7cWLN1apOnLDoVs+e8e7s0bsMb8fW9Lf712ZSrkYzC95x9Dpy114mJ+T4YPmOxKxg6ND2VcKJCRyEDB4p7iptRXhRqADhv+l8OLdaWfAdeKAmu4X78R5hb3TZwIRuEXywclNsEOi3VcC40Q/nrzVpPckmFyuM/Dlp7KnYmft7AySTORUYrK52FUViJj9CpJARzZ51+vvYaTaMxWQnS2Rs0OXFxIkOj90a5iJFTKpVlZhjeSK0YO56VlbWV7WCAn2kaIG9o/upebOVEwGot+hwiw+njvGc1LwDqVGKiVfI8XhZRc+D7tjiAvjQ4CDM26Bfzk4yttgX5/9/j/8VueVZI3zdl5AZPTMHt3/wXb3tt+REYxNzliuo0fjMnR0fhEyAnR0/r6jAyfByeGRvXqxaLuoIh8dSTn2qFBQZW9tZcOSKYL0frGfAcWJiIbPhTRZPAanWGAMFwruR8dgMoGXMejqbT0y+XCupD3bJhVwwcEmxwR34jMxJlRDYasZHOxXNR5dkaVXbzQjkevttq3dbWunrRaLquPhgasLGTK0qyAoEIE7vSjqEHE5HB/qSu48O86qWIOpZ1yXehdnb97G5VIQOB8cOiUzQTADcjBG0B6eGp+SASDAhWGSAVfY0Ag6mW2RKNvpmQ0O9tmRqiQNu3n7hk1OejCLUKgHvbQr++z54gslB8zb4GiePnkiR+LVuaYHpWLxQjX8RNVeOO5JYpzi26ymrlrUklGfJSJwAA7hFLo5HWDH5J/pMtO2xdlSWaTdDg4Xp09i4gN6fgElntfXZ739DPg2xPxGJVtnCPighDOzqjZhSIAhuFhXQ4ExQRtVdwJTqthAHMHvexLhJBQEI1T1U5mUdJb4XD6/U+wjJVUy+BnOBpfKWYDcKTNwTWcRWNh+/sCGRkatUvbBR0RMW0qu23UG5SyAHb5dUofy+sJ1/b+GUxHranqw4Dz5rQB6dCIcunSM8nk5Ghy2SC1gwEqnFaCyZiRMGBSHfI3IWLDWvA/zJ9KTYb/AzKec1pzuKFUiOO9/9atfqYtFcpnMOBsen4OxpYtD0I6x5N846ZnZWVsL6KQhNrh1864qOqwnQRkVfAJHxwvDfIP6Op3GlAzyBx9/rIABYVux4UVcGwbYEEEUw69U6zc3d/T/BMIYTk8s28W6hjOh5b67t6PgjCCEwWO6K9aqC4bkg7awJrWpGq3nOHba2FQ6qyQB0dtb6LHUKkpYJ8enFehuba6Ljvj500XtH7NbfD+doO++/Vb3l7Y4lV/OAOsgmk0gjxVw80XbJoiulOzmzZsKAu7/8J2SAc4o9u70DFG2rJwFcENgJdxzxFJnZ+ekW7B3uK8zSdDiUA3HvV+5ck17Nz4+ai9fvNL9hPmJ4JSEmb0j0b5x/Zr0cbhzwPH4fJwHMxucYTLFOvZ2e8sO835mEO4Eood6PPM9BN0SwwzocAkmcWjccS/uREUHzDwcZ4PAgmRsHDa7lqn4RCdMsJIkECRgMnk5cJ4VrRpmBZbeOBMhQSW20+cnEQB0G1E4h5ktpSKZ2wicY8uyqHfnOlRsUfIUBB5iMmp5cNXdh4aRd0jC5JN1pzJMAENhDV2end0tFZSYSWPd+f4wcaPz/frlG++0JRKap8EHoWckZAHinMweBUEQZ0HsegHcVPa9E4pfhwqRiHFvsWnYM94TW9bT0ylYoZKrkheJwkAKDHskQZBWVPGP80yl1ROjjNARDO5CtkNQxRfBjJLMM0hGUpbfP7KXL96oowWTFYE4vy/X3SXfQZcIyCfJpQ/w770LQFh/YDGsq9vyku5ZWMgLURThvADvyfPz7vjH9ozPQoj6F20XNKbEogdqw4PfUMOE383wOBCxcM6H+8f70K3nnXKZrI2OjdvjRw/VXafoRxWcLhAQJfw/9pq5VIfGwIAGpfqgngE7VK4URVZAcYtAFnvL3eCMYnv4AurNzBzQZCDQ1bIXLrHv7V1pdSHo8kHJPD4+6fN6o6NaH4fQO8rE4UkOb3NIG2e7YXVrWSaZsmq5KNY0no3vpQDAu7tiPDDkUXVwKFhgByBDYk/pZFDQC4PTwxPOqCdRrVjUos2WdAgpAPC7iZMePnigzjPJquZ7l1/r3kHBT8EN+4rMBetIR2eDmcTtAydv6ezSswP1o+tHH5l5YGKRkE2MLjbvScfVuxoRCWWjDzQSBOUkfygnIU3B+WUGBKY0uunAzPgiqL90ad7evH4p8grg1XwWz40fZJ3o3uD/iXMonnDunFXRES6uVeRdYJ6FuVsvCMGSmbJ0m8NjSRAgItg/yIs4gziFwpcXCvHvQPtrvGaAuuFMo7PlZBH4Aicf8vvo4wUON8c2hIkZf8dnYxP5J+wucTbwoyAfKLRh10LGPuwma+istzGJpnJ3iAvGIH+QOLzr9HGnXSDcdfrYd2yFbDV6kuh5BfM9vsY5SaxIbyzuowbE2fzslatXBe3nHYBCN8S258gAzhfPh9+nqzk8PCTbz6wsM73EtsSm8l2JpHw1BaOQHRO7QCy2dwD6AzQPhVEXh2dO1EVkK+pQ0iE9Ps7bnTs37datG9oviuEkys1azR789L3o3u9+8L598unn1tEF5NIhusRtk7M3flaT5md9s1bdzHb2HbqmGcCW6cHOCwV7/vCJWvMH0Phms8KqgzulMkJ1gQoX7SsCrZPTI1UiCaJQQCZL5VIRUGK00bPQIFjdKfXCCj3MN3QxOnIZUU5TCYIjnI3iezD2/B6C46nZOXU9khEq3ud2uHcgggQqqhgTaJtJhkg2qGZQCOCZ+cziBWrXOWWQYQWfDJgNcQgVzGqoJp94QsYPt+gYwMIV4GMbNODNGhGv3ItJLZWUQeVyYPBadKlEUwg+Nq6DTpCIw3ZMplPSoh8BDSAJDsETz4xR4MLyvhEE6HIdWk+v7rTs8aNHahOOjYzYuQYhmR8qCT44MzVrX3zx58D4Ryye8OoRh96JExyLTYKDQaA6T7KlqmQN7KlrdFCd4x9al/EkQ9Q+n+SUyJ7lS9CKqnSkpXfH2HGBqNKQwAjLm8tZuj2rS3Fl/pJ0jkSVGHEBMOCFJVjNaq4MvL/veGbWJtsOrr7dPvv0k6AK6mrDOIEQUMt7cZ7MMFrOW09yS8eILpcPpzr0h0ADXClGhPNNV4duVQg9ZP9xtlTzL1++ps4DlS6MI+tGcAjUhESM/SDIozOTzeQ0BC0hyEpRyQ1neXYGXvqilUoMD2cV9GLMuCcw8aCDo4QFnYsY+iF7NjY2YYVTcOlUZmAZdIpsDBBwLdbGv6i8n6u6w3nGWPL3r9+8UUcBgzbQP6h94/7wzFvbO4JAkpiLxrSnW0YQdjsqo8C5CIwJRtEIIQgExoRRZd8Z+Bf+HX2pgX47PGE+BiEwqnQRS8Vj1qTuiQBmlKIAIsJpERjUylBidqnlTlLqgrBRT3YTTq2Kw8URIpjKkOj7H36o+8C5ABrRkWmz0/OCMwSeninIIcmhYjQ5OW1zly4J9kDVisFb7uLB/rHuHc/94KcHgiSRPJKksN84K+Cw4YwFQTx/FtJqow/U3dVnW1sb6tp65bpkv/kNHZ2IoKWra9s6/9xliFAOdqE+BgfNsO2JlWtl60JPZZukCiIPaEIR9KSLdEkJMs4fe6PCCVozAZUnkB4c0+KjZ3ZBkh01raEnOgyzAteNWqTRUFGKO8d6EFx48SYZJFvjgp8xuM09BSbls3IeXOOwDo4hFGl32tFqTbDYEHrJnoq5kcokWku1mmCQdDmggSYBF/FLw9kafd4vJqIazqNmQtqS7yAcCtpznSoY4Wi5mwvXr1usLWmFkwO7uXDNErGIHR8eWL0VsbPzsoRR5+bnNONChwV4FYkvThxnj10hoHRIR9xikbggFcwVMEeC1psXbLKygT4rwbByU4kZyYi6OhlgM/F3FPF8D3IBsEqy9yK26IFVLSfyHH5nGCzhrTnXJOAOb3Haeqm/l0hmYOD2GSjIMajecx75XKEfAg0ZgsiD/IlYA5X4W8RWl1dF4gJphGaOunJCQKqSXWeegEDbIdLh56JxxX7zeRQW8RsEV6wPEFfmN3k+rxg7Y58Hm8xNeDBKgMRXyEDJ3/H7CHZ8X6nwnyiZocLO3SXoxe9Q8SXwglyGhIzzzQwRME70WLinsBKS6NC1gzJ9ampGczwUKliP4bERFZSAozG8T3CLTcZu4VfxRwRf2F86mBReSAR+uv9Qzw2UbGp8zNq76NQ4YQ+wQSriSEHga33uwtn+/J29G6SZ3GpVwTE6Vuwze6mZseEhzWVRPGO/GjXfb2Ic2PkovGC7Yfqim+QFYAg/CtYFSUOh4NDrGmfSKdpJfLBVoAPozup9ymV9L0UQwZPQvtnfsbvv3RXtNgE0BUkxr+4e2tvlNXUjxibGtPb7O4gXn9ve7r77jQsg5twV9GqO9VyOQuCzkyq8sY+9fYihcwb8+wSF78jp3s7N+0yhYhRg7OfAgEn2TlVcNItbmplBzk6jqdm0EBWheRhEP9POsiZbge8IECaaG0uSdDXlo/BDE2NjQhMAEevvG7BoPGqtSEtrRyzKeYzFCdDpxHgiVxd9vwun03EKZ7LZW3xIOaDtDpE9xDJeaHDhdPYhhJHyM+yVkzh5DML7A7Gn2CAWvaojl7jTIeU66BMSzhANFHazKEZOz0zL57vMgBOC8Hs52z5v4yRaF9WS7HJ/d680rsT+GonY2uamtbVnbBSx2SYaO4NqCgBHDLvR+CfX+olo1grbFQrqUrziHJNwUUSiCKe10J1uE0JGWkFBosfzhc8IIgIf4WQS7rdodjCbSGH6yvycSBTk/+sNnadqpWT3f/xWbJq37jKj46xrCClj31jX8emrPyt3+VnfHCY6u3nv6Hii07JmrS7n+eLxY71Q/gi6yl6x/2CUYOOgW0FgBG6aCwfelKyPbg66BAQW+3tk8GS56YC21Z0TToiskc0M53Wo7rfnnIWEVvXU9KQOHgZN6vUnRxZJpKS8OjU2Yc16RUrsJF2JlFcYO3MdorJUWx9IXSYrzD+BGlIPBDMEH3xx+HF8VBvEmHHhVJI+qEuVgUvjOE7hDUWFXDP4p5iXYAaGg9CTg6ULSuEOHXq6PjDrMKeEAxLrRybjmhxNOiK0Mx32BnyNiiaQAfCxBBeuXg7Fp+NbOUwYCvCjOAwuCOxJCByi78CwZa3iQoGs0+4OzDUwsuUUdKv9Sbcg6bSh4ZCq41mh/KxKvZ7qJoQQfBYVx6/+/BcRATi5BOvlbWfWhvYs79bb06nOF5ViqqckZHQCcAhiCwkqgwRdUxNjYk1xNiCz/O6+rW5saPYHqCEwBtaX88c8TbINqMuYvf/eXREyqEKQarNsOq1n5ItnYACY4FmCjKp+VvT7oDOmk4BzHRj0WSqxH0Vi0jaAfpHLCASINWadoNrs7OxWEEpQ4MQDVORgZXORLYw95wsDghMhcKNKWC6fKwEBXuUdshMZ1fz+oYwvi0jFjM/BwVD9YyYAyOHQ4PA7Axlijykw9FMtpeICI0wwk0F1nbOJ83Hdl6IMGeeYKhv4a0paCmYDKB0QM2COzBDQgRROWpUc4EE7GnBk3amQIm6H8eLeiHCEoV+RGniFDZjlceFQ7GVUDYDJpBIxBYMSKoySzDWtUa8oIEtEqNqP2sLCNQUWriHhdkH7hyBivS7sO+xD2I9Ll13sT12g7h67ffOGBCidmedCTEtUZeli0D0Bm8x+YEOAFGgmTcbbdBbFSIcAIbj44A7gOOl8AZPhz6maEkBhdEl6j48IRGEIO9TeMTPGGWTmGljA48cPAaPoHlOQIDGl4ouz5R4CYz0qHLtQIToy6tBEVIhBRwbnxOcC0eGejAyPKBkhUFx++1bwK7ralYuyAnEYqCRKCMtjKq4AhzsJmxcOjiD17yFYnHXO3+HRkYJmEnQcHbo6YoY7OVWywFlkAB4HJgayuNtlzSsGM2wE6CQ6c3Pz9vXX/64OLja6XHSoCJ9NJy8cKueMKyUPqGcppoj1SfSt6JPQRXCxUezL1PS0hIGptF67fMkybQwBZ+2rr762/sERFQO0v5WSht0JWAlM2A8CB4Ia9pn15f40qg11C0nwSOygzdHeRU33gmJMyGzUnetUlRca8qOTQ5uentQ6EARQ9Wd/sQ98BuuSP9oXakA2NUAG8Luo4gMfgWXME56kIIsO8wq0NpiZiBFAezDthS2IVpxVUzNux0cGbITAXEKAW1v2fHFRQpWSKmhrs86e7newW3wT9wKfSnDIXCrfl80Cj2W4Oimq4fDzCKb4PAoe+HbOId0zkpYwyFOQ02pIJ4vfwf+HBDCsHwVN7onDnV28lfUhQUHqgPtHgek3v/21w8/jLlRJty3TBnGGQ99+9/t/Eg07rIS86717P+p3YmNIkuNt3rkOu3S59o537IqsOTp0oBggV+DZsc3EAdZ0WBJNDGYESEo4o9hKiraH0t/JCF6GgdP7Nh3mzucRpPL/YbcB2nH2kjXgjHHOYb4qlS+UAED/jf9mnTmX2FQKKthNEgnOA5/N78M3U9RhHpHiGTA7CkEIP3LmWEdQABQ5pG1UOAkQJIWANROpDmfpIplcWlq2i7OSoHf4QBJL6KSBUUY1pH+sLhfBbSrt81ecPxfD9ESXPcY+Ohwf+1lXLELBk31TgSuYxULcmS4pe87cInEe9od3Zt/PSy7urVEAfF7DSauwcUpujo6tb3DgXYKvmZR02juPgdbM9OyUCpEiZWjPqXjE7ye24c/F1AVVc9WRKxQsuEv4fkENK4EMSNDRFmEPc7PdkATtqoNMAqfCXAQdKPSVHG7O3nMO2GcSaMEp6bjTgWl6XCvUQVvinR0BqcE+4+el3VOCSbeoJJg9Z/3CuWK/f+3vOu6UzvHTfrac6Y/7K7HjnQ3ZzZHBYaElKOQwhwnEON2RtYH+Pou2qtaZ65LUCPePuVneF7tHUYhCImcaUi/0Bjlz+AYKJdwR7sHFGcUvF9LWHQBaSzJbq9lAID/CHeGcMs/Df7Pe3EHGVYCtEV8mUzFrSyXsv/yX/2TdnZ1WurhQoXcfmPeLJ4Lf37pz1+6+96FNTM9KLLbRNMUQU3O/AL10mOhgfDSQB3xhd0+JDpf16eJzu3r1mhwx8AOSnJHhMQ0MwsxAtZXLz4tTzf7p/gMFhbwklwIIBgxSLKwGZAsFOSIyRwyx5hM4VNWKnMnCwoIOIRWN/FFeC4vzKYENT0RtdHDIpsYnNXtQOD1XJalJNl9huNRb0v45OMO0bW5t2/4uLc64ugwcXv7hswncw6oczhJBOpIYgigCHQ6m5lnq8J+bVcTa4exKajFKdMwrPeIvz2TFiIQDotKCofEL5XNJBPOsFaxkHFqnmPXOAJ9PV4GBeGZpcHxcCoceeHeIS8AhJKDj4FGRgkFDWh/CxrbEo1/AGQVVxbBFH8L3eA72AoYzBUgAsSOmgWzHRLv2xfrWpowZ+9TdhWHOq+WMmBTBXaTFMKQnUGptDw1rn1U1JchO4gBRP47b+MiIvhe4DZeaivD+waGtrq3Z6YmrtSM0xv6TKDBIeuXqvI2ND8kgEzxxaft1cZ3tjOSKIBdH7Rz0dRkwHNhz1OhJVi7ORVTA/lHJ5GeZGTk7L9idu7fV9mdI1tehJXV2jAxGGefJegOnExQPYoZAeIyEiCBL8AZBhU7knH2AsKTg3Y1vSUEsSRQ/T5BJooYtxYEzu+EOGlXrC51pzh+fw77ifWgPs+4kpTwPbWLe/8b1GwqC2Avei2SHc4EDIOAWRWY8IbgagTO0ycXyuTPZZNt1b/gz9EhC8dL9A+jAI0pAoYfkXrK+6t4yv9Coi6mnXqNrCcSjZaPDI9ZoVn0ouMawa6cGDKlGwRrGeoaaRTgTVa3QErgoolCm/aCTRKLEPgyPOtyMew+d7dxdvjEWAAAgAElEQVT0tEWiLf0c+/LwwSMFsXSAPvzwI0GoNtbXDAfponNJhzwVi4K0YWsIGnwAn0q2783LFy91J997/z3tmTMyMqvlQpQ4PaAfBJAEXxBAnJ4eywEj2lepISzcK02s6zeuW7OGtgXCwWOi/aW6i4PEmSJsS/BIYIU4KBVX7hXVZdHQFi/so48/EVwKx8SzcCeg5uVckUjVKwi0wWxYkUAt94676M61rPVHKwnbI92vclk2g44n6855hsIZO8v9Jrkh4bsonduNm7eUJBCEscZ0fLHv7C/3h8Ce8wQxCRBPyFE4M2iHsZY9/X16Lv5MNirA5/tAt0OEoZMm6BJsM4Ay84w8fyQRFRyvWSvZVEAusbK8qvktutPYDe4AP8sX3fTFF4ti08OG0lGmi0xx6+FPP2mmhHVfev1WLGche1XYtQhtSAo2NA3YowfWLvIPUSMHnX3O7o0bNxVAt7enbTe/qyA2GYdmH4Id7i8aYBRNovpzAskQeuIzaCdaR+mzADVU0mv6c0Fv02l7sfhKVXzsDN9L4gX0CEgwe4gfCc8EFWzWUXvT64J/wOaAUvF+FJzwSWJ709wRcCyvVPP5zL0iHMw+OYmM+zgnIHHIDveAYJvgl2RZM4azczqn+BiKbny+76/7HQpTFDnwT/zdpcvzIrqQHQ0glQf7aOx4MKm5rYlxQeG5H9hKkm+SE6BerSgdP0dPaP5UhYaIoG0hNe/mxqYCst2dPa2pGFQDHReSceIFCrB0/LAfrCW2BrKCSJT3hTSjX2tA/BLClkI4F0yIB4d5wd4cfl4QXIwOroLIWtmqFNfqNevp6VNAjjPl9xFQ8vzYXro7nBFQD/hJOg0bmxtab58LcT0a+V8KDM2GTU1OCppE8sT9xe47giZpvDfV8JWVVXWSEOkmAcafARlnnm3h6rWAZOncfvzxB0sk02Kno7jhxD8uLu7/9memcMhekkTxLi7L4UgU9hm/xb9df40EzWGPnHN84fGZ62yx1kSx2C7OA5BVrSnxyRkMtJdV1A2fAcFV4g5HvCSsu9fp4ssXRXXCSSQgwIGldXB00EknArYz4gZnhHTa+kzKZ2M4S8CnFNNSINLs8al19UKIAGySuWnvKuADWQPeS8iTmFOch/NvxHZ0X/hdvmY+x4x9IHlVjFoqvpORAAqHXSPeo1NOB4L7SSIZdnC5F9gl9pTiNmcPHxg2AOrWsEuzMzq/nBcKltgczgKzXUAJOzJOb+3MaU5XT6Fad6lYUmHT6ayR6XBxee4XhXfWlUJrCHHmIdOpNt13ir3MDbJ/FIp1nrF1gnFf6HzyzPjUvv4BweeAu75/97bdvHldRVUkV3iutmTcXi4+kdTHjdu37aOPP7MBxjLSGaMagQ0cn77ys5o0P+ubw47O/uGKCPaodmsjW03b296xl0+eqOqzvLKk9vTblVUlOsDWWATmO4BaAC9BvBDDrTmTiCtnc1Bw+sAUqJ6Lprq9XaxTdIgc5kTX5lA4fQwWl0EJRKupVi2GiSCCP9s7zFsWYbfzU8EdjtCPuSgpU4XDPRtkpKrEMcQGLCAes0qpak+ePBHEQtXejCskkySEHOb8GQE6bTd1QpS4tLszyGb0LhgqICiVugulcZDAsHLIqdRq1iEwUvx+MdOdnWmAz4fgvNLB5xJEFQpHGswcHBoQFIlAm6CW1jhzGqr4gLNmrijpVStnbysE8x9ujJwaOCPhRocM1hREsZ/8jFrGwoNW5SgIVjFMJLZ8AU3g589PzyRuFlb3UUqmM+Fq6j4Yx3lwp0FFwJniqIbznPxsOGhHNYPZDYn3jY/oM9szaTHnAW2AjYdEjXbm1uauqrbsD8/M78WJENzcff+63hlYGA4PZWM+P8TIOwTEqZ9dPbisgIEkYXVlXfAlYHPAbBwj7rTCQFI++vhjaRvdvn3rHQ4XBXuvqo1ojdlTAgagHhgZ1gBnRWK1tu6OCifGUDhdEowICSe/g8SQu8L7RowKoXPzkwyyNnQmSEhYU34vLEbgozHKGBLOo+iIj09UeQ3PD8ZjanpKd0zD4UD02mF78eqU45xJsOmEnmotmC/ASJ1doKJeVPBKMuCaAUCOKDq0iTWNO45h5HkpFlBd5z7x3nwumh+wCbKe3GcCBdbTB11hcvOZiOs3FiTwKvhOuSQqadYtVGVnfZiRIamAQQt4DsWNFhpMZeACpiR5dmpSlJmcy3BgG6NNEkFXK0xCwXizDhj+yYlpie1y72B54pl5VolI7uxojcK7Q+coDIA5P5xtZmsYsqRYQ4CN48eh4TgRB2W9uJOC9TQQ0LtkqVjctra3FOgQHOztH+iuh1oVOMuhkSHBcbGfBEEEKNx7ijs4Es5C2B2m2NI71G9Rgs4hF3ak6oazHxkAQrkj0hLp1wSibrwvXVYGQjknnrw55IcZHIpVrs0Au2TM2nH0cXfe2Dzuurq1vb1KbOnW0wUC6x7eHd4Nu4zjxkZhG8sVyCCqmj1iDeli4xskRre3I/tCtwo7QYCD/efssR/YqFR7m5XFrHlJSXFHNi30AO9KMWByZlI/y4wK0EWCXWHVm82AQh1NrSOdW4IjZhY4FwSElYBhjg6lDwp7cImtJ7BkVo07wnA/55PEPtnmQSDrRLBJJ487CEUvSVUbRZtOn/HjXBGkKVmIRVSowdaKGCKV1PB4yBIJQyQwUt4ZG0lim+voMqCS2GbeBz0RzhwJF/4HG4EdAbpMQN0IChHqwreaKkawNsC77t27FyAAvAPBHaGTSsCq+31E0k/X2elzwyAHn0EiJNhdPKZn5otAhoo1921kZFi/W+K/AVlQqDUSDrBTNMJekohBqUwxhu45AR4B7+kJsC1gvUWbnBoXaQ/3mjMPgRBBH3dKZ6ATQU5n2WTGLGoRu3vn7js6bM7o06dP9Mww8Tl9e5eEuBXwSq6hqT2AxVL2o1xSJ6jWaOk+sUasOc+P3Qhhh+pIRCI2NzcjrZqlt0vW3zugRJgujvv3qJjh6FKQCJNcY8d4Lir/JLzYMIoDrkXlsG5sIVBm0BknhRMF7d5Z8aF8zTYcMxvYKf/FnC4iv9gS7DHdQ3WL6jA7gmqgiNK0RssJnmDvBApHtxIaf+4PlfitnV0VDnjHupIQl+AIYV7sCesRQp6xA3xvWCB1EWGf4QrRHew/BRKHs9etgSxK1AtSJDp0MHlu/JRg5DWHvYWzsfwevys+RxxNAK2MaowB27MD62cmoxEEOpGC33cx6+1sueoQxxOa0QpnapNRh86GRQPsqkMt/Y7u7EMkEdO5wFbyc2Fs6Gfe74Kjaho6qxSYKKxCfhMibUISDz+/nkiEoxA8F37P59ccnhXOgPHzJF0USBXTtWe1x+wpyQYQPgodwPLpRmLvuA/YQhoO/LzeHT3HVlOJM/fA41cKky5EzDPQoXY/ULbVlRXZJBAf+ACHoTr9tIocmtP0hMtne3wmCXKVcE2YbxWxREBDzvtmREkPdLpsH334vuJZbAtJEl09GhCPH9wTu+y1Gzfsvfc/suGxCYmiI0GCf5qcvfazcpef9c1horN34DM6YaJD1r23vWVLi4uC7GCccQjVetOqbHyxLAYVsf0M9OuSdtCi2vfAHKYRLi/BNkGSKsQXzkpBcEFw4w6qR86JyjbyviQsBPXsNjMQCB8SIKOuSotsaGTQnj97pmrj1OSUWprrK6uiHyR7PziCFpas+NjGxya0ISRTgqtUK/b0yVNxiEtbJefzDfyDMeFwuZHzJeSyE+STkIT4ZRzK6fmFsmEx6NQqlk4kVVH0GYyYfs9JoSBjLVXjtpRgNOFQKA6PNjcwIVhaOBC8D3hiKmi8P9A0hu5ZG34O7OvEpLO6hUE464Mj5OdDgUK6Qb/+9T/aF198oaD84PBY7WACIeHmab1CSRi0bRFxYz9C3n0EPQm21SliOFPBrQ/Z0y3hjISsNXRH6HSwpyR6PAOXgwuqrgrY1mrFYgQQDB92dsgYQLNKMIThhxnoolRUcPXlF39WJ8apW53ppLs7Zws3LqnrgEMnoKKS6wPCnvwQPHMZCXipfBCEsXckBxJ9E4tYxVbersogavDw7FzOHPYqDOrIyKAMiVhJisArS6pesldK2AW58aE+nlXK38B7Tk50Fkh0CNi2d3Y0LA2tK2cplWgLOhn7Vq2XnSf/BOHBdR9ybbigGJhXvlh3Th/wFYIhoHAkkey/KNCtJZjPCXcm0FrgDvHcJDvAu6AtDyFe3CN0QjDUMFvhUGA4wXAODzrNL/vEM6CjwvfBCCQnBd36yam1pdJy4kAsCTqAS0Ld7GQcbkwJZoEdsWecC/SZqHjeunnDLs3NeEIGSUnhVAKXEn4MoX35vLPepJ32ku9ln2Dbo/LNGenr7hIzWlh55vOBBuA8gM+yd9gpWvdn54HuR8MEAaMgwnPhRDlDLlY8pHPODAd7QsWVc8xZokrGu50UTjWrhdPmi84OhQuSJ+wKgXalWlOnhXWjAnh+cqr7rsFfM1vbgDq3pq4jWGVp5dy6oXNEokRwR9eCuSccLgkFQTWBooJhIGW5rCXFqOXdXTSCpJmyvq75ouWVVUulM0FFHpFhP3v8o2Hs9g57+vS5qq0EYBQWcKrsJfeVIBYmI84vd5gOvcM1Svr9rIUbRC8SCMuthLHXXr16IztNwJQ/PNLvV8esXvd5HzpIgmkUFGTzM9glnCLBkeBC1lLyRoW1UkMxvtNmZ2f0XAzWUih58WLRxiYmlLA6Dh7YmGtc8Kx0crjjkF/AQASVMLaRooWG5hsNwTvR93Ab77AxbFp3l1dLXfMCDSZmvRigBkaSFnEFz4xt4Xe+9wHirgeCZTx88FDFHRI4xEahhGZukXMmfwqbURx4J4xk0ORCPFFSwYDAEHgk0EW6NrIHdTpPBMJQ2A9rP3g2YI/MbgDTouOLHyZJ8kTM954vziXPSCJGp4LPIsgCUkVXEig570IxgvvCF/6B4Bt7Gs4vhVBACjR0+AhmlpeX7MMPPxSUCYg5tgF6d/aB52BdSQTxJxCWYDPpwvJM3C86wghmIozJ+7OGk5NTmiODcY0uAcEssHjuEjbt1p1bei7uqWZyimUl8BRtlJglESnfVsKAPYBimMIBs0zO6NcU4Y7QEh1ZQRF5x8XnL9T1oci4vLKipNIJNhjy79GZ43OxucComQuGnGRrY0uJmNg/e50yWdDLiTE9D77DC5sF2S2Ruaij0bTDowP5HuwP70ugeHrmxDt0x7AvDhN3hrCwk8VZRAqA+T3BTKtepGS2icKFoINtEDz06V15T9hZmYsj4Wcv6LyTAH77w3e2t7On88CfhZBtfDPBMfcXn8Bd4sx6AvC3eRzdi6AYjk/HHodzYLqHEmjN+106O1UMg18ieKb4AfyKeSafE/MZHYp6BMTYGWKTXA8xTVydPjFkbu0oOeVcMM8b6gcRJ5CoQJE8OzcvshgKUSQNiUgs0NX5GyTR4WjmEONaRT4aX8O+k/wR43hy611BJ6dwpjbWgiSdvXQ4YUHvGFLHO6S7710CzmcpeUjEVTxyAhpo+GE3dGgriR9r4IXg8QAd4pIX/Bk+dWiw33r6erSW3PHXr17ZH/7wx8D3dtnpyYliRNaVmAHxeXwLrKyxRFyFE8Yz6L5Da08SRLJD/I4PpICCviH+h/eVhhOCtAGkOOxgDgzBRJwPWGxLOteCLAuSWbLd/T3r7+mzjo6MjU+N2ue/+lz3n+/BNxzs7dja8it1dBZu3rRbt9+zyZm5YEaHtTCbmf9FyAjetHyIKq4BfCBJhaNDu/fNN4JqgH2k0sVQb02gOtqYLS0mHQycE0EfL8cFpdrLImnoVMJs4HSdZtBhWASz3arab29vaAaBQAdFcGZLuMhcIuAo4CoJTHHuLCwwHSpbfUNDtnDlqmBwpydHZo26rW7t6ADx1dfbL8OAcyS4ohrxYvEF3/aueqJKnGYwOIxZBRjtHRm9C04aB6R2csS1goDgSUAsaM1zYNsSfmE5mEpaoHFs1gRb43BQRSfpUxu27MmUgohOaAkvVClAXA/sOQqxVI5x/Btr63J2QBb4bO9U7OnZQz0ILhfG1itRDokjYOViPnu2qICRihxGOLyYf48X7e1FnDNqHTAsBdTTJBIE/1T+tnZ2lPBwQXDCXEw+ywNOhvKqSkp5JkFKEM0LKh6CXhHvRZjvoUzi8z8IpjKbNDY6qiT44aNH9v4HHwp/+urlG+096xMmM9Mz45r/wHGJGjEOHWNcQSHf45AUqhNoNMWV8HBR1bouleSYqbwBZ9pY39IZkg5JUD1t70hLvX3+8iWHR5a8qkeiys87c9dowJTm1T+CLdaU+RKcHtACtbjRrOjw2RCnaWzKaNGl293ftAbU5jCdhMYzGBYkAJKafdKHUdlnh1fR7cwr+CZRF9Ux0K6RYQWUVMgI4AhiuJ/ghl0IlSFlkjZY9UaUKPX2kIwwNF4RbDCVTIvViPvGs8PkQ6ACu8/C9ZvecWg4fhgDHYkh4jquJPW7r79XtR2sNfcbxw2Vsw/UxkXYwQA/lLiX5+dUDcWZ9XTTAr+w8yJkCoM6e2ge4awIqj777B90bukMZNq9ckax4drlebt67bKzvFSrEoV9+PCxKn78/8zsjHDtx8ck5Z7MwsYDLptuc8iM4zhouhdeXQPOwd/haNgznOvi8+cqVnCO+V3cG8hI6ByzTjArct55fmCsDOdKZ+rizE6OTgQJw3m3JTMiSqGYwTnnjJH8UXgB0kYS54PO2wq0qNSS1HKnJWApqCt2o6ruAYnt3s623blzNxjuPlcXlPvttPJpJTDcC5w994V3kyL8hUPJEGvmPEvg1EwQB81LxQiEg5kBCDggE+nsEhRXiU7LrAsaVQKDdPodZIrzxDwT37Oyuqk7QyCnSnokEsC6mH9zKBcwRAJn/hvGLmwbvwPIE0UaKpMEWZlch929fduODvPCei8vLVmcamyGuzqsqjlrhn+h+EM3jEo7XUUCM4R06VbSbXry+Ild4nw+f6FgiQAQ+4UNoLhEl+DatSuyH19++ZVEaSEMAVaFk2YvwoAOeMYf/vQHL0p0ADPeEOUx7zM6Pi7oXX5vR8PoPsPZVNIh0piyV/f5XeFsDqQ9GiaPRHXmVC1NtFlXj0NXSVIponAuCYSxLZzF/TzzWdD7VjRkjE4FAXpo99TZyqZ91khzlbAHUrRzVACQ7HCWjbNMIUDCpAy+1+vvkid8C3aONSWI4TNi6I8lk/p9B3mSJXy+IyWwxQ5LPLZbt27Zs2eP9e7cR2DaJLDMbBB8La++tbdvlu327duy39VaSeRBQKuwwfjHgeEB2VZsGP9+9viJUCTcEQJT9hJSA/TfgOdSYAB6vLu3ZwN9Q4KjVhveMUhn2wTNRqj6xx/vBUPrDWsBDRZhj8/wOnTPkwliAoptUDszT4DgMMQYDgv1IXV85dz0lALY/v5B+7d/+78CjbmmfDv3gJjl9asXsot0DQncge5SvGWPKc4BE8U+CYJeQYTa54hDTayd/S3r6u6xUtFJd0L9Fd9POjNRQWIfPLhn165fU4FlqN8JM2DZEoy6WrJ79+5b8bxkOzve2eUzeT7mK4BvUXAIk2buNc9AjBTOlhAr8Ts5a2EnjmSLhFrER4mooK38zmgrotm+cD6Fn0PHpqmYwGei/Nk90QkJUFhvNH5IBhGxpcPKO29tbqv4RxECv+sQfIqtvSqM0CnkXNJh48yFbHr8mYLueFww9Spz2hFmUn2OhdiT//YkJCHZC7pjfPGcHkvQyWjT+cPnsffEuPy9z5ueqqBF0RK7y59hO7xQ6rM3xFT4dM4Vz+TkMehUeeGF9QkJRnh25Afy+3vW3ukSFMQjFO5gb5QN7AR9UxdaAXiyunq6Xx2yKewt3WV8AnuA/ReRSJsjlcKOGJ1XzjzxlTSPWk0lNdgjRhdICvEvxDdK3JsNid0yO03sQnF7fXNN3aMrVy6roMW7sKfYny6SrcVHQhyR6Hzw4Sc2ODImmnCgayRcv8iMzs6+JzrK1sG3IhZ5mLf7334jXZNcuycstD6h600kMxoanr9C8HEmvCXJBk6PrJCFFLQjQbcB6A+ODWYKr6qgSothwYBRkYGpRgOALYayGC6/kCNihgAKQoJlDll3rkPVy6UVh2hhPOdnZuzFs6d2sL9jO3uHdnhSUCUWjDyVH4ZD+aerM6eg9/yMqlBWDEIcJheO8ssI3AYBQQaQZWya3rrnAlCFBg/LLYNrnmCJ5KJ0ThLmCvN85dphQ3J4GJo/Ie6Zw08HAppbZmJw8qHAFRcJJrCevm4FRnSHRFPdatn8/Lw9fPhQGhSi1mw2XEV4eU2Oj+pHyLhDQEuCh6HnnYBWKenr63sX7PHfXDSqVzgKryJCZJAQRTit796+bsFWMO4E2iTAGGMOLdU5cJ2cF+BcYVXR9Xh86I5KC5em2nTWt4ti2TIJ1hqqxA4FYslETBUb/iE4InmDGpIzBIVliF9ttIDD9DoWH7FCxOCC6jdBABABLj2JAusCTTSwrGsLCz7Qt7FqDFC+XVq1sdFxOXP2kEoL+0CSPndpSgE8ewochyrfZ59+pmqJcLzt7WpbQw9K1deTKqfQpYPhM14RJSj8Q2JD6xzjRVJBB4WuEQk/3yd8cQRmH5jMEoKrAecEdxvi1wl8SfKp1LGWwo43YM3J6h0/+OADwV4I8NkD9hRcO9hhjCjdBiq4IcuYZqAKwDAdTgjlMckzdxNHBe6c9zi7OBdNKEYyCXNfkNgC5aGq+PbtGzs7KWs95knOzWQbBGtE2ymVkuFry8DQ1ie7oKRAEANPlPndGFDeY2x00p4/fyaIBdWo+/d/sqHhMcFeiAwkPpjNKBFVp6p4YacnRYmfEVBx3j799DO19RGDHRoetOWVZe1VCFPi2QhKeU7sT8ge+M1fv7Zbt24LK8/6wGpGMINmB4klVXzW6c1raG4RpTuwifFJ3UG60KlMm3340UeiowZmeZSHoegkqGBW7TgQ2QMzf/e9OzpLGvQ/KYgkg3tAogHRwQfvf6Bgn6Fd7IHo92tVq5SKtrG5rm4va3d4cCzNMO8yHSgYJwFhHgqtEu43wTNJAEEAAdnomOtVwBKIo8YOqeIYS2o9z0tFdZSwVcDNSB5InsWKRFGrznBqXbAxzhYVRpIL7ijnlCRsdW1TCZ1TaPs8mw83I0jrNO2aZUEweaBfSYjPTORFCLG5uql5zBt3b8tRU/Bpi0dtZmraXi4+t46uLg1cCypYZ0h2QFALOmXYVpI57BEBI91+AhMq+6w5LEvMcGxubGvdeHcCX55zZHBQzwPT570fH2qo32EcTiLBcDd+hO+FAAO6e5i9LjGnk0yqIMA6owNENf/mwg0bGuhXp8LJS3IqsBGE816cCVgRWGfWlgSNGT7OOZVfkhHOPeuFP8QXwhiJPSEi4rx98+13encKgOGcjTNBuW6Qd6J97pF3BRrKf/swPPpjMFL5zJCzzyFcuqsupZPwuFihw5V5XLpCEAy0W7KNgpYJybG+silbiN3Ez4dwGXqgwKsWrl8VaxpFP+wsBbxPP/1YQfjG1roN9o/a0yePbGxiRGuuNX6zou4MDJkMjQMdowhG1blaKtv3331v//S73+nuDw716bkIwtFTefzoqY2OjqtD3J7Gz+QU3FNI5A5yh+emZ3QGKA7wHhDCIGodwjzDyrzmSGMxu3Pnlp0XC86Ud3YuXTiKWF74i0nMurOjXT6KgJsuMtBz7DRr7UVSOm5N/R1+k2FyzjfvwD0iEB0ZHrV1yHm4swHJB88ZdlHwg9SYsXd8djjrRvGLu0nCS3KNSDGFPew8s9bEQolkSvbg6sK8PX323J49XZTAKAgKTzRIUpjjamgPQ99LoEoMwv1ywgaPlULoFv8OYWc6R0DwkjEhVtT9pUgWUJeL2RB2NYrYCHnDlhZ0AkM2uxCGyownTLAUNdaWlxUnabA/xaC+i9T7TK9T6F+9Oq8/x+5R7DnYYy4xo58jtiDO4/vDThKzeCSGIG8oTDHjxBmmwEMMQoDPOcc/80zvYJB/pyUjiDA6TJpP8kSQM4N9BL6Or+PzWJeQ1p219CIPHdy/dbbCGcGwY856sN79vV2K0RZfv1QxkT0U0ujo0EaHRlSQR7aFAhL2hjWmWJnLdanTTgzLzBxFAA670Es9dN3L1mq0tKaSLOlwoggXGy6rGCziG+QMpIdT9rm0hBNlqAmhs4o/y4rKH79LofWTTz7SOfRusXfk45GW7WwsK9G5dOWyyAhGxidVZGVOjgbCxMwvwrq29C7RoaMTj0YUwH/371/Z7g545LQqwC9fvbJ793+yTHtOl767t0ciiK1I0y5OjmV0YeegpYqRZIM1m5H1pAUnz79//7vf26vXL2UwSDgGhwdFG8gihvASDih6EhgKOZhUyjKptJ2cnlkVpd7TgvV0dWvYORGNWDadtKXVTVVc11YZHIRhqWFXF66oM7K1ta5nW1/dlO4PF5ZEgSyVjJJNI6ulC0SyQRJzUjhTxsrh4VBhMGgYwRseJjDFM9fXwEAKXpJJW9Oaeh9gTM8EG2FwFeE2KCwTwnuD8w+HKh0jCwyw2yYnx31wru1vAlsyRtGEggqw7zj1TJwhQVq/zvqEsi3aGK9fI5oGnvuJRWJxVUVCeFJID0oAQueDGSEuM0N8OAjYY3BC2Q4SH2dKISKnykbgRRDnECCTYUkkXKcD4w29IzANLivvyd42IrBNsaYZ4YkjQBhFg+rVDn5eFNAw7aVSYudgfR1G4ZUQdCv4LP6edaS9TfJJsAgchOBYQ8GlkrpqgpiIPhna0KxduTJvK2tv7fjwRMwkooIOLjMXG7jL/OVZu3r1sv4O+ARVNQymjOnZmXDQzjR4pD8nmQcmQdAFlBIYA5VbdI8IPjkvVEFklA4dajM5PaaqrjpeNYd/8jmoqGO4SMpYbw2PpzOq9rG/wDKAH8qIy48AACAASURBVBDoVCoXmh0gMXr8+LEgfTgVAiXWhOCOhNznlpzPn2fQ8D8/X67Z2vqyflcsgmYEgmWuX4PREWMV/dVmS4EFFOAETquryzY9O607ATSleuG/c3RiXH8Hq2I90tLapBMIj7XZ8Mighs/fvHqpbsHE+LjOEkaeL840uGJ+X093v+4oxnNtdc0Wrt+ygyMENBmWvJA9+viTD7X/JIJbm/v2179+LQPJvaJggsFl9gVFcWA2JGkEawQUfObXX39td+7ceYdHxkk+e/ZUf8caEXDglITdTnrF26vtERlyzj6BCUUd9hTms42tDbt9+45EUOnVFY5IYLa9Kw6ZSo09rqi7RSWR/eUuPn38TJ8xPQMJRkT4ewIMiARY4/MLF5MlCa4hxou6PGQvhTOLxGPqzt3/6b5NTc/Y6tslywEBPT9X8QmIkCtp+4wFjpXqPo6TyijkFZcvXZWuiPSVBgft8AQdLmdQg8qVpNNZrPwuSZTywNeC9WafWFvRXKedFOD4xPVanNQCymnXqOAscO690OXQNxLJzc21gG4fdfMe29nYEU1pV1+3hvD/8Mf/YGkC96Ehs2bd/uVf/w+7duN6MFwd3KnJKd1Jzr8P6vrAOUOwPqB7qD0rnF3YwsJ1+/MXX72D4wCr+odffWZbaxs2ODygQsf3392TjVDXHEKQsutQMMvHuvJcDDIzBzM1PqE/IwAgEI8mmZs4tPvffqfzeGluXoKRms0Qyxsiiy0VyVJtGXXGBEOrlfXfrJ3Pw4yKIELwv+C8iExGA9bY86bodLGbnJEQSuzsakBmfD5W0gWBRkpBon0+J+poCgL7vLOQlqnQexWYAIbOKtVafi8wKYJFEgUYTaE0Hp8cV7UX/51p42e8a8RncpbDfedOYVMpKvD76fQyp3tFM5pFm529ZIcHJ4LpHR3nVSTDdtGxgBqXeYeBoQF13fA/+D0KsG9ev5adBmI5MjqkBELD5ok2e/TwsZIkipypBDOxLcvkMnaQ35NNHhoZlgA63UDgez/98AOZuKr5QBCpxmPT+WzNIbRaNjDQa3feuyWoLYVDEh3WkNgCu6b5zTKC4Of2j7/9p4BJklle1y4h0MPPpJj5ikAesCKEREjiw/qQaEuAPYAS043EDvGzzDBwrhFwdRHbmPbSZ1SZr2AehviCpDYhraVShVm7rEUaED4QbNfts88+s4vKqbo2Kyu8x867Ain7dn5REMFMNOqdD+IDijDyG+ouOvwKRAZ7G87Wid1OjL0eCzCjg08CaQB5RCYg7JA9apngVrkB12Dh/+XTO/x3c09KwPn6e8QsB0qBmexvv/1WyWPh+Ez3p95sqEjAc7kPS8hHUrQBkgxyggTLBTBdMJcvklHN+Q2FcgEOIYZiH39Mt4j5FdaXOWzsIf94bEghIeFdTc200C059xkfJfuOagk7YNx7dUlExe5afU665YWssCNEMckpv2EYdLQTczma64PFNBGxTEe7kEnAziD3KgDFjsdtb2fXyjXEz3u1T3SQ+XniL2w7fn5tZV0+0OHpRyJ5wg67rl5F0OxmsyZUA0VaCmfYPv6eZyDW5KyRIHEvBMEOSEuwvbwvjMAUVvD5dHXCGXhPymFwztv2+luxf4bQtfGpGcH/RY1o0V9mRmd//21LMuYwTfCxDJdenNuD+/dsdWlJA+RPF19IgBM8I1oZOC+xCWUx2ilLB9SlJERUqzGWOJMQb3pRdiHHEKZBgAfWz7UPeFnHNtPNAHJ1fla00ZFxGezvv/9OONnXr5bUdaKFSwWcShfOmCwSfvnFl69UlYB8gC8cMs8OgwcVUf6fDfzxh/uCfQDzwjhQsffBTgIwZx9hc33mwKlLSaw4BGAdETmiG6CqZQPKZmfbUKsZnLouH6QGNUEPCLpxYASSGHSqLsKqZ7LCrCbpJrVgSsqo8kVghCh1OBgLnpKuBQaF4CK/n9el7u7qFNU1BhTnCBQGR8X3MhiJAVcHw0hAoFP2lqm3Y6NWuHBNCR3MuotjYdBUxbi4sK6eTlXmWLtv/vrXYA4JfDDDpBWLpeJKcCAIEGlCERYmn1MiqKs366JODqkcC8c+AOvwlZadnJ74DBMtTBY/YgEFtFPJ0olLpwg6U6qWUrlg30ZGR+U8oZs8LxUEiVAHigtYa6hCx7ni8hOokTwCwaMNTteLhJF3zqYdypPJtdtvf/s/6RyurK4avXUcPUkHz0kQiQOnbYtjwumxluBiqVrgiHBOYfUaQ9DT26l9gnkHh03gwvPAoc8zkIhz5hkKxhDxD0mWoDJUwQKRWYyrf0Wso8v57sELUx2ldY0h7evuVeelzMyYIJacE8ftcmapbNNap3KoAKYCUwoaMVuCtajNXGDOrWTjU5N2cebsY1QNMZoEFiTz7BXryvkg+SSpoAKWiMatRgW8VrehkQHRdwMjIingzsXi0Jtzp88URJMUvFhc1Ofyu65dvaFuxvNnVGTHrFZnaLgoGuPuri7tIb8znUGTIq3iAVXqEFbAnxGg0K3gLqJD0ZbxWS7mzrgDLxaf60wKJw7MJpUVdI15MDoY0omqVQVjoqOJnaAgQseQ+S7WgoALGCEzd1TDHz97LNFf5hxktM0047G3i54BiQKza0c2MzcjR8ze7WzvCMKCTSGJB+43POTJKXhpYDRAXrhPm+trlmqjW5yyN0tv1amAOhbo7nvvfyhnRgfi9p3bgi/w/gyCCjbR1a0ZFDS9IIQAciJ6+r19W11ZFTSG7ixJXDLNYL0rfGsupVh8B53kjBKIAOe6eeOm2KegrqXrh0Pc29tWgep/+1//q5j8KFBwZj34dFFMAjt19GLMEJ2KcY5Aha41n4uS9wBMVCJaOVcXgTv/6WefBMyQZuVixVmAkglpSFB0igMLau/QwDO2BPgKg/IkldDcc24JQOl+ZDPt9t3X3wYMUt6hHpucVLcxnC8jcAyhfQyJ50S00Wuff/5rsTQSTJZKsEp5MEhiQ7LAfiF6zP2iQKcCxc6u9Q0MKoH4/rsfrK+7Rx15CF6S6bZ3hRQKInRsCfJZd5I+VZKBoORyCtxIuClqAEPBr0Lug55POBcpFq7NTSUy2LUQpkbBq1IsW7F0ru4a8FTWWGrxsYRVWyQJTcsmSUwZZHfqYQIcEe0kfdaMhI5OO+c5pKAlgCbQl6RAHtpa5lr8DuCzOb8UsrBn+FeHybbb4NCgqOb5fpIP7AowRtazqzsn6me6qEcHxxaJoX8HVbkXQQlqOTf379/T2QXCC1U7z4dfZuB+c50uU0XBLuuyf7CjtcZecV4RM+Wu5/N7Cua/+PJLaeq4n8RuOrHP3u6O/B93mxkFiihAz7FJsNYxGI8tpXKebktozW7fueOkS2enKvD99OCB5iXwvRRu+N2TY+P2/Q8/2vTUlILIQjBTmk23Kdik00GCzH9zpwcGhoSg4Exh4/iCRh9blogldF7p3nMuKM7kurDVca0/EEMGyRlgV7ekh2H+c/09xA+Q4RDYE1MJNiW2MQ/C2TcFy4HmIYkg8VvIvKaOo+CTZd1rn9P1uUMN7UNudMZddg0/Z2tz+Hux5olTreg09Ng3EnQnTnJJDS820mWOWVT06M5ce1FixhkWNqjAGwreuTsE8iRf3CHIBno6e9Tx0edBXV1F3HZAZxbfhm0iMWFmkfNCh5iYE5Kgre1Nm5ib1t0TARXEVIgG0407c3IfOoPYI59N4ixQ5PF1I/FQETqBbhx3j+F/h0s7Ssj1CMOOGLpBLqQa0bn46KMPhcZgvSiu0PGnS4oMCPEWdiYcRWCWlRklCr/EQHNzl+3rv3ytz6AYleZ98PNZ9GzKLpjebClmJ9bEbw8OuWh8OBZBcookA19CWlnEJqem7PXLlxozYd9JwrGzyF0QzxKD/ff//l/tV//wmajX6SRW6AhHIhpB2dlcFfPswk3ICD4W61pHrtvhnLGojU//AvTS/3+Jzsnhgf343Xe2u7VpgyPAJqr28OETMVklUxnb2XFlbC4dBgeDyuXiICjoD7CCBDgEcVx0oBpUDrmwVHIwmuLlBs5xCpQrqwFtsPyCRxmJFPoqVSV+p8dgwdcUGKxSLavAhJWy2bkZVeRQ8GVA1ulkGUB0HDWq2uAuRTFbrWgm5f/813+zTLZDuidcFg1jSWDNRZuoZtBxUaVBnOEcXMQs223v8EDVV2X0UlN2tiIMJFUZjBwOxQ+5X0AMkl/0mIxnsUQyxFAXOhZ16+lHOLEiiF0sEbXhvkFnX4uBnT1R0nRxeqbfTxX2xeuXgtowAD80OKiAmgCPYJLgDGgP7DLAU0i0GJQkeOAfLgF71dHjc0IEw1E5Oa9uS8gORq1OkqOMpdKOXSZAZgiVwGV7Z9fGpsZVIaMjQ7WC6mRcs15RPbtFEwrmcDRUAFHJ5X3EcISjpYoMYUQCkUlIKBzLSqDD/A8tVeAKGE+qPHTfwOlfnKNzUbPe7j7rH2G2ALiYt+EJFBBrxegSTG6sbyhQBjfPs2HECTiYGxkdGnZazWpJjhRDiCNzKlnnunchxy7bz+cVgHC2cDBQXcLmRkBLJ6tahvI7JeEsjBKwEw0jSwOJgfTcO0IAQTERIj2kk9Ove8Fn8jl0qaiUcCYx+OwpSTiUjwQCnD8CO+5QWEToIGFGg+Pk2Lp6ekQewpkh8ANKBPSKteBMhuyCBKJ0S9o7YKBz0gsMDuK7BDUOYaDKT8J8rsCKzwMWxsB1SPcNDAaIAp9PINKeyyqQQcATByS4QDImR8xXSLDBujx48NBu37ojh8X/hxSZg4Ojum+cCfC+BJOIcvJ80VhLLH3QKtMt4S4B28C5Xrt2TSxGOEKgbmE1j64cswGueTSh5wSjzhoxh6eqpLoPLm720ScfvqNI5qxSEf/r19+oO0GwMzdzSYHR6cWpTc1MuqYDe9yRsx9/+EmUy0AC4/GWXb+1IPvBPfOq2LZsFbaFe0YyT7JMxRwInHTEUkk5WfZqb//Q+gJxSt51efmNXVIC6c6OO0twSpWenyVR8So6iXVT3fBENCHKf6CQJLHsCerjnEt+JtcN/bQHnjhFd9SnOi/YWGAcQFrp3FE15Owx61CtV1Tt5978y7/8q7q2dAqB9uHw83mvjDPfBCyEPVbVt1FTJ4T5Ss6RZj5Oz2R3sc3CgkdbEgnFHs7MTFnlomRPnj6zG7dv2WbAwAjxwNrKisORYh4EYdvCDk8Y6BBEkZQ0q039DtYHrZp4Cmrpij+LYDCQl6SVHOGAEQWl2/rHP/1RFUtgoBQmvCvpdg6n/+z5M+ncAC9hlo0zeHJ4LOgSnV9p1Rwei8kU5fnCxbn0KbB/rBVdTBe3TQqCSCeAzg3D8viN8J6vr62pyMPvRKdHHZukryuf5Rh/Bta9G8esxO1bN60z1y4CFJGtUEQplcySbVYVXTAsqzCDecCKX2DuVgxwIBNEZEMyQkA0KNkD/ozgDvFtNDyABW5v78qX+cxCS2cX0gfOKP4KexwWo0KdGBJR0BMh/TiiwxewOQZChRTsMmnXp6PTwPyisy3WlLRjG3gH/pzuNfvGOi8uvlTswJmGEpzOJ6xcfD7vCDELZ4q7sbKyplk7gniCXGfWRO9qQNo2rAddLPZ9YnzU3r5dU2e8Vo3Y0fGBEmFmQkgogPlQfJycnFAiRuHK0Q/nFkvGVYDs7uzSTCLVdgJnIIDSzQso2J2pqyF/gJ0CSUB8BJybjizwZdae88KeqbCQAI7sSAL2k+ILcRVD9xDYgBD5+OOPRVYj2Pr+nuz93s6+4EQX57AkZlVkAaVDgY/nZ81YL56fJDecxw3nR+kGEgiHXVzeNWSXo5CA/2Kv8JusqRNu1K2ju8shl0mHfPGl4ki9qU4Kn8VZ5VkR3cZPsx7c0RRF9YzPtWAvKFZTjKXoTaJPETGeTlgqmhSaSALlrD91/HhMqJewmyZiKGzzRclnC9OuWRiDWfP4QLFGCF/TvFpQwFWxrFpVzEWcINIpxTEu/smfyb9Kp8Y7gxR7/XtcpFUd/4qzwUnPT7p8pzY/N2sduawndRSbA0F2YrTl1RV1vUhWOSfEPcenBSGk8MvMiGHngeORvHJPqxXX7cEG6tx0d2kdkm1xFd/wf/iFcLYU/bqaiCqA0aaV7G5sbWuGXGMIQIQDUWniB2d2m7WNzTW7NDdrkxNjQmewdxShiucU249tfXnJni8+tWs3Fuz9Dz61odEJa892acwDgqSJ6V+AjOD/m+gQEB7l9+3rr77SvydmpmTovvof/26FE7J0mEDyMmosJgP8UxNTYi2SYraE1Khy19UOxGgymE5Xw1mvTm3+8rwVz8+FVR+fGLP1jVUZbQyNtAeOC6pq4Ig44HOXfEibAAP6SDJjglgCSg7hP//zP9vmzpayXQIkuiHnGIlch+BJ0FJCWRsG+mtrG4Iz0ZnAgfuAPbjPghw9Dh9nTfLD5XHDHRNVKfz+GtpkIC6AaREwMDjc19NjJ9DABirKHHAgVRpYOz9TRq5DrAoT2jmOkwYXSXWqs7tL2XY2gK4xcE1lXqQhjaZrlTDg1dujqqonjRVVHajIM9DM4YMel4tHYuKc+ThwVyUnwMJwl8WHb5ppKZ2eKdBzXGlFjEcHx2D+oXmm+2AaTueSUpW+c/c9VRpJGvgZPpN2Ocw6XAjWn4RLw5iBYX7y8IHgN7wDxh2hV54dJ8VF9L6FRmgESRAtbwIqXKi4GVx2NXCcNhWtXHuXTc9P2sBAX9CyrahrhsHnHPFFwEjrnhYtuFbn/i8KQlBE3LbZsNHJce09AQZUrxgcxBpZP2YyMILgdjmTLJhTOhPsOO4VfRTOEIEb5407UK44OQIdDGdWGRPLm+aXiq659PLFCxsZG9Wfsw4UE0h+WTsf6obtyXG5VI23djdVgQbGIfIHw4meWRqHcVG0/NGBnBVJPmQfCPwyGwARg1MGUxH0WSJmf0JhUO4r6672umiIU+pyCCqjOYHiO/E0JTTVsggAOMPQ+EJj6jDVmlmkIZpbAksCEH5HsXShwI5iRziEyR5QBECfiaoaDpEAhI4DBHusGXebzyBQoiU+Pz9nL14+V+WNJD5UoSZp0NyU4DEIDids9hKseecBkUNVkAnuiubk2tuDWRqHWFHdDBOm4eEBfZ+ECk/QNMhpgJhOBokYwcvly9cUdBTOCqpe4RAJNJsS9d3X3iGuCdQQ6CzngIAexzU0OKBglT/DudEBZe2+/PIL++D99xVY8aUZsIsLO0WXRhVWmBCrotDfXF+XSC/2l84Z7Gh0lDhX3DfekUSLu6kzoMk2F/Bs1FsKyKjkcpYJBJhJpMiEjXeIY1kJNWvK2pZK52JEkxxAAhudUjV8dHxE54x5m/v3Hsg+UAQB/qYzFXHaanfszmiEbeB9OX/YCs4gfgKhWtZ2ZGRM6wxRCl2kTz79WM8EEyi268f7P6q6yBedbnwInSSCGgIgIGwkOpwzDjXPzLwVa9+qt+zZM7qBe4IuUTDh/msGTzMtSSUqFIuYhenpZjY1bzPTU+9IT7iT3vmo2sbmlu4KlOsIMlLRhXACBXfoY0E9ECgQrOb39kWksrK2pg4+wRwBb6ixQaIcYvXxF1RosVWu/wV7kyci+AmovCVg2CKZ9oKR9rbhgSR3neTT17FXXXFsJNBG/IS+onE7PvOKNzAYaJ+9ggtM3Zmw0NTC/pCQkFhIiDDohoPkaEWdFjotZsaDAGpFYQcBbc6Pd9lHx8Zkk0lS0KTBdtF9xK7Pzc2qkAM9P4E5gRHvBnIkGqNDuim6+/n5KwGzZqe6dlCWI/bc3durc0Cgi+1Da+rbb77zrs3+oTWsHugiwR4IhXjMGtaw9+6+p6InhVH2Df+N/Q2DVcUVDUgKInb56mUlwZzns7OSbW/uSjICO0FBLh6JqWvGOeC8AJf2DkTUSSRyHQpS6U6zziTWBOh8b1hNxwewv6Ay3r5dVmf78eNHAZwpZsk4MKCqIHCgSfAf2Ev2kzMmG93uBce52Vl135mxQN8N2n6YbtHecjaspDqezD8zt8nPozOYYu/b2hRjSSYk5s/vqA+ggD7sHnbSwy6FdydqsvVA/DnT7LtYzYCsoe8ptAw2L2pVdVQSdlHwGRueSfDzi6JF4lEl6hIZn55WBx5GNZIMzhQQfXw55931qXxml79TQRzoaiqhO8dnCJ4F5DbpcYQ6RLD61RHErAoa3tnVrfuF3+F7G5yTFMVXZ2Xjd0jygZgPLbFK1aKBGLcnLMQ+XiwCci5NoBS+PiUoO8/hRFFHgnmFQq3Mz5hm3yhQpeSzqsBUk+hGnVm3BNkZH/CCgbMKntvWNnZyRM+ytbOlJJV77zGfz0kzjiG4aCalM0+hED+KjaHwzt4xIwuBAqigUPaFfUdbDP+MDREBUMNjXWZZsSfYVM0WjozorOCPIY/o64GBctZp0Xu6ZUNImlZX3tpRfs+ePX9iVxau2N33PrHRiWnLpHMWT8VVJJicufmzGKN/1je7xYPp5P8NXcOplM7P7C9//rOYfqg603X4+utvrVptqp3MAaPywoIBDauVqgpMqmUOPEN6BRliKqI4ISHj4iio5xSAELCRpVYRguztFiYTB83GhlhiHC9Gn7b3lWuXFTyyqQSai89fqvUaYoLv3L1j/YN9EqAk6APCQ0AsJpikYy0JZghM2GyGevd29xVggrfkz8T1H7RqxSAS0Lr+TWwQjY+INp7fW6vUrEOMaI7RxPhUCGI7MkpGuNh8EXhS5eNycSkcUuEsH46jTtr09JQSGgzU5SuXrV4rKcjj4rgxMFXiMDQkh2iNEBDTambdCLzpnGEEqMZz2dRardbUzkc7ga4ORqUPysLTUytC/xy0VIHgqZoRi/mAKYKTORcUxKCLUa4jJ2eF5eJSE3iwbuF+UZnTMCwY18A4kLRQ6YT2GOZu9CIO83kx7NENcFFTBvQYdPREiguaTiOuOS7KNi4VQWGIf6WrwpqDra3WqzYyBq0r792l2RIqYASpGGeSb2iQgcdMjI4rGGbIkcrFcP+Qksv17XWdBRhNnj97rmCMSpUPkrYrgeN9Hz16pMTBIX4d2hd1QuJ0iopy5uw7zsI1J5itMglq0fXDgWOccOy8C52GUWhkT91gU5kj0WF+AsEu17zw6hfvTwWVZ4LxKcREk+xCcU7AdXJasGRAvy3hRlX7kkqINTd0eqZkmHejSsv3UCkkueds0hmhWEDgiPGFlhL4C04GR4ojwbDRpWPvGUrHFsCkIzxzElpeWHoSMqZhe316moqrFwegWcW5EPWSsIl5ccuFNbmzBIzAC9jfMPCACfDK1ctKFt8uv7Yd5ihidNcOAk0Y1NZLaqXDUkNyATsU94xuJ0kIn8XvlB7X3q4+n84w70iCQLXcuw5R+82v/9F29raUEPrz7SgZp+ABVA/oGvfk+PTYLs3PCS7JeSMR4Y7RvWHfRkaGlAwQSPD/VIkJ8NlsgjLsIzMuwFX4c4JbYAB8L50v/pwOnztoh2Ag+KbkV+uVVqWc/2fPqOIx0EyipeBaaukNK2Fz2rMSC4U2mzPGeSWB4+8TAaW+5jEkbOhJP2eMgIJ7RDIEy6DPytEJubB/+NU/aM81XL6xZW9eLakjoyBC805OE6zAgAHXmgdD2E6KKV25DlUT6RxCnUyRgG4sZxzhQu4K3fqO9qz1dvfIGcPuV2vW1T1z+tKY7hMJC3efAA4YCsx2TjuOnpjbjkaVQK1uL1681gwBwQ0ii8zU8Hm0NoBSkThih+noAD0UnbAKSt4VD38f94eKugatVcE9t4uyK7wT/FOwg9wHSOubV6/V0eF9EeCmqEQAIpsf0JVjN+k6AOVVZTib1d0VA1gmrcAOKKILF7otCBMc1pTnC8kFlPAH3Xvuj89/VWXHNFMQS6rQJeZOwXGPtUZibALIToUZEcCIz0zy59j9I+QGpCHUacenJwrMM21Z6dRJw+P4RGfWg18nHuHn6QahBfX6zWvb299VAQKbRMxw4/qCiqXs78XZuX4HA9XF0pl8GIVNgqn3P/hAz4u9glgIeBNoA3wO3XDgrkf5Q82cQn1NIjk2OSE7we8WfbOhn1OwGzcXAn20ps4BBUHOKn6IdeCuksBT2Z6exX611HW9d++BmFuhaAZqDpRxd3tHzJzENjwXiQyzDOwj60Q3HlH1HRI27DoskwheU+yR+CQSFIh57on4ggSZ+w4EmoIKdgiZAGafEUQOEx2+h7uJTaPAIj8RMJFyhyk0SXy7h25h3LLtFAxPROwjZMPBge3vHSrRw8YReOMDGGzneyj2hXN1xB/qQAbwMz6bsxcO4mMPOSv4BZ+JcV/O/nPXXTiZu5CwesC6ht/Ct4RFmBad/aQnJ9g26Yj19tggOm3HR9pnpDF4ToqRxHl8L8KT3Af2kXcFvkxCwV13XTTXQ8K2MVtpDRfipuvlvtnZKfG/QMZ5x2qjpjtKDAaqwtlr//b+dCv4IrGjqMNzkCSELL0hAYtr7biQuHeNPSYUA13WiyacI4pH/YP9VitXbGZm2p49fSI5FaD6xBok/s6K6GK8dCzp6lFs4++JkflzUA7EyCJXSCZsdpYiblqFBcHrzi5UQMNO8gx8PwQpJDXcUzq22E/OB+8kRlIVCJxxOIQ1cr/xa7zvqzdLNjc7Iwbl//g//0lxMIgeCgCxSFTx6ebqsj1ffGKXr5HofKxEJ9fRo8Q2Gm/ZyNgvQEawtwcZQezdjA4HoVw8s2/+8u+2tbFugwN9UiGnarO3R5BZ1cBsCOkaGR+1o/yRQ3+2dt9l1lS5xR2eiNt50TGAGEn9m6oR+jsd7fo5sOpUnDjcZIo4R2fNWtel56DU6h5USyDvvKy2Pi1z4BSqHifjGoiC4ACHzvPh7OVoowzsJbVxZLGwa/FzS6/faACeyx7iJr0K6dVNqjJiz6IPby07o93Z1iZnJm2XujsHF0vMWTadFvZWOi1i5XBxUAy0xOGkrhwKynnQe4fofQAAIABJREFULBVrgucszGHdWq+ubtr6aMCg5o5Q3qCCIhIN1qlwChvQvA4bzp5EigBJw3YD/TIEHNiHDx+5irbmTpzpg4oB/61EJ07FPyGxQ55VxgK17Vpd1JxUCPh8Krghr75XdJxWm+SCZhOVYd6FxBRnitHlgiNQ2dvTpZmQyfExrTvLBqSKiqiLbNLe9Rzdny+pCiRJ21mhIINMBdRb41UNABI4sT9gnMVz33QhWKhYmSnS7I+Er4q6qGur67a5uiaY5eTktNaxL2DmakQxNmgcAMFwViICDZw4QQZ78urlC1U0alUX6+JzBfUIAkKGBNnj/X2E9bzSwe88PNjXflIZJ9G4eu2q5lZYNzkPhn/7nSYcZ3Z0fKiqDdUXDHPIwqVBw7irNlNxx8GwH9LaaHOnkD88sFdLr6270+mmWRcCVvaPIBzDSAAjQxiLyvBSJcIRwNilan6jqucHzy8IkOjKnSmI7+HdqRLOz18KOqzn1tPZpechmGGo9fr1awq2OY+0y0WTe4Z+0JoGZakSMsSP82BAkd9PUMpBYv1JAkInKY2i/n5VfJm1giqe8/P48dNAtRoYDSKlSQXQVK4025XNSFkcmAYdS9ZAziegy+auIp7J7AZ3CKdJ9Y1q4j/97vdiafJh0pLmbugKwppEZa9Zd7x5LEWlrEfPzXl2YVlnLuR9Zi/5XE6oiwDdtqrz74QJI3pOEn+gfTBN1TnfOFgVQuIqrOBwcEoqdlRcH4U1df0rRGN9nmppafn/4e2/nvS6ri3Bd2Um0jtkwnuAJEiQIESKFClROkeq7qiuru6ueqn/9N6IvrfNqa7uOjolR4meAAnvgUwk0iC97fiN+W2cOvWmF2UEgwDyM3uvvdY0Y445Zu6DLYtiHlqb+WB9ms17/TPDI0HsM+tpp+iWzcynkWoWZjdQTdnIqCFm3lgNsUwFbgZgov+iRFCAVG+8eTFqeRtr0NOiIEpy3bv/BBvdzKZQd1MNHw0tFogQdafeNHlzzgRjApHTp04mqHv33Ss5LySufR4hBsH+0SOzNbyxvy/Xz8EaHI1i5t6nD08leUxvkCTilcba4VRm//THzxNku84LFy/kfo8ePdzuP7ifvcSGBCXuUbo8C2tRcs1Fp65GXIFxNWx7Ls9fPMv7vvrLV/Ebeiyirra4nFkTGqn/8tVXqfhk/MDUdBJa61GsgrG2e7CfYFfQlgbhnqhAzfYYLHpZlDJ7uObBQfaO8xRlNJWyVVLVqmpFyQTAXbp4Ib1MAs+tnf32YullAYF6D1ZelbLZ1naPWly+2o/1UGWwJvu7uwFPQuU5qLEFbR/lmIKgQboYEQKl1TSuO5te65rcT4ZF93wa32KoMJv5d7/6ZfyoZE9PIeDAnsUaEFPwG+zZm2+8kV7NH27cSH+BwNf4gZ///BftyZNHAejQ0Y7MHg19mySGtapzUoMd1zfX2qWL55PwAWFUdNkk1U7AZ025B4qwKaOZIYZe48dMqv1dA1zPRJGWbPzebk24B7So0rMRqjX2oX1qoLD+pB+uX49/lTACJVGQ9g7MtpvIuhdwttbOnD4TwRvP3XoC5fhv74vv3t3O2ctQ37VXAXPEWj5PtUuS4FxjY/gdACejNEaAEkBas6yqL+vWzduZvxKaZW9+kPPq2fh+IBSaHVof+3agua+nGJpKyUjN8qmqozluxXzpKP/+bw96dn58/35P7GN/q6qYFW/tJSgWBlR/SUmrH56Zjppm9Z2Vous82fnDqNW7AQXFIvrDun4hG3J1bSM0f5/NVhVW3Je+q9Gh0SSEgv0aOdDaeipik0myA2JnWGjFgBWzrQSIUX3u6HY+Oz1vg4O5Pmsg3u2kr4GegFz/bq0kGKjiPrOERqonkGiP+T5h18ygaNe6ooOJG1DrKKTpES2Fxu30wLjfR0/0uEuGSmTJM0KHxKCwXhPjQ4lL+A22Ha0amCjezP7b3w3zJrMD37ocW/9ynh/UYqIPsIAi/kbij3YKgPW8Mktua7O9TKw9EEr7tWvvh7WQnk+93KtGQmy2508etbt3b7Uz58/+N4mOWWN97fS5v2Gig5IVlGh3v62/Wm7/6R/+oe3vFF/Pgfvm6+/bxibJuKW2ur4W55wSb88wC0DRD1AYaqOPJMgToZJ59CAF5TJyDi+6/ts4p9MxshCTyoCrxMlAvvPOlSxwqC79LagJxN5B1EtApUXQw+GdPHMqZWMbGGLpWnwOZwfNhJJSeGMg0pw/Md6++erroPlpNu+n6V2N1jZvh5Z1aF4ECgyLiqrXRhwGZRPBk6ye09OYH8UO6HarWRIOd1d5KsWOKusmKNOnk0rXdDWUx9COt0PD1eDX6bZfungpKj2ui9LX8NhEAn4Nq13zOufSIXmCdqgZ+cwb39+IoeoMQR2Kjbam6tJD4vc2SRcry26VIlr/QFtZWw61rxRXinIiOHGNEAiBUYb2RWGEDONWr6mz1J4MUB2iGNPfF2TUcD5SwFBx/928favduXM3VZJM7G1lOPQePXx4vxqJk5wNZCiagFHyiyJ2RnK9sNCePhUsTNWhnphIAK9k714Foe+9/27Kw48ePW4vns8lWbn81jtxRssLerM22m7bS4O1oAIqiVpn35UU8mDuW9Op70Xjk7BqhuycFqfk2XhdUHaDcs28ePosjYT37t4JcuRsdQ3anCCj6HXuz14ny1z9MmvpJfEMBWydwg2nmKBH30zU62ovDfX6uO7prTlyNEEAlLooWPjec/m7IBBFqQIwTfhPUvFTdUX5SWC3tx353B9v3oxjgPoztOg+3mddIVDWG9qozKTR2lnhgEfGBoPuSJA+/tnPgvT6LvcFKfQZEqlwxdEGyEzfwS8+FuOJFsk5ODscdIahpV9pPDSmx08fxVgvzL+Mjj87wCjr91MJtSb6/X7ywQdt/sVckhz2ZnO9zrS9K7kXfPq7PiYNnxKFb77+NkiyYPjq1XcjgKKiad7J7Vt3ktBHkWcDH3+wjU2Ox9bVgFyOwdyMkl1HWYQdOfvopNbWPYe6NTSY9XZudg8O2oljx3PWiTlkds62Ib99cfT9hFr6WpDFcqZDUY8s1Z7pNKHbJwIW1x37vV/UN47Mv7V+jt/96wUAzEwkuAbWoERuUtvaLmoIu9aJRHTzIJx5Fcmax1WqQ57XixfP29nzZxNQvZifa69Wi9ZTDchVtSmU3DygomjY5/6LnP+2noCZyJbruylkt+YH2ReCOFUdnw/x/8n7P0mAYnBeBrP2lIxOnD6VgE6gb0+8f/X99s233/SGAO8WXVevwdpa1kRl6vq33wdph8T7/CCuq0u5r8yj2N9JwOmZdFSdJIOtnkVXCbdWbJ+18qDMiEpyO/8i4Ir9pkK0uLDY3nv3vcyeM6AVxdq+FiTqc6kkZigN2MQKPA+/s378Jv8LdOEvJKoAoqp81dwx39kpN+mP3dzdzz46NNjfDk+V3Ov05GSbOjzVVldetbsPHrZDlNwEYXpidveSQJRaViVRkjL2xbMSBKMhAVXY4cj1DteIAOcoYyFercVOYOSwGwcHOwmSsQHYYtUHgZIqe6H8u+3dq+8GgIQYS0ynJqZSuQBobBoazLcODLYb12/k2WnWfve99+IfDFK93wONNEOHurez3VZXVCsWAigSQaKoRalSsOqco3+dRJ0bHYnaGmRfrwp7rm+XHy7Q7kj2mPN24tSxdvPmjxGdQXkcHKRkONbGJ0Y1ZKbRG4jWzXcDEqAMq8zbTzNHUCXX2ndff51eCs/aM9ve320rSyuJabqqgefJbqHCOXO+V29dqnj9La/VS5am+qFDocQZTcAmSEjRDCPhf3g64ynYAtUzNkuQKoDV34GWy/ei70lugFuqTElGPMMBoh0EhEZS8fKZnkknvV3ATimF1fyXYvM4Lx1VrQM7vIbtC8tlcCDJMnC12+MB8ICGPeUyzwagy9ccGgCEnai2iOGB2E29khHcebFYks5DJT7DzgwPUWTbKRU3okZsYCv7k6HEE9OVGGRw83KAnYo7B+ML2V7zIu3PLtlxbxJl1+l5cgbipU7Ag92vpK7EF7qqjft2tt2390vIxKHOrblvWArOkEqepH17faMdP3E016IHGGAlLiG+InFwT8aj2FsBcNYKNHf9wGQ+HzuKHQvbZoRA004ozCTMjUXg73xuX/9AkjfjXSRcXf88fy7x9+xUBsUPYhRMGP7PWhj2W6yeqYBxejWHh1SrCpiSyAOB0eAAGc8fP2y37txsFy6db5/+/O/b6XMX2+TETFpaiDGcu/j+X8VG+6tenKfRWusqOl2io0dnfXWl/a//n/9vG8M17HEGP//8i7a1CT181fZMFD8yW5LDg4eqFDehecwsg8UYjdKar14CjZ+CRsbKgYbQDfT3JUjg6CQ7EBaNfNFX39tJBmpBoVScFY4p5EswG8SIIsqxk+HPy3Y3dzbbTz/8MGIAHhINf4Eyg7i9qTKyHWqNQHpu/nn78IMPU56FajN2+/uc7L9UH/PwBSGMeWgv83Mxnn40Fm5v1HT5NM+Nmfy73UYn/lljPaXkcLKnstnRXwQXgll0CSptGk9tuKWXi3F+Z8+fawf9DHyhiKh/vl/fTKoJS0vtIWnSre1IEXZ8UwfM5mNEOA0b0oG4efNWyv+FqhzEOCVhSb+FvpDBDPR0fe4jCDme5mahYAxeGs0nJkL1Wnm1nAM+Olic+FQ2qJrtG45m/gKVkvF29rQmwmdBfTOgbtcQ1s322S9+mQDtwcNHbcGsmlV0DyXZvhxQgf3tWz/GoDGyvouFh4IyyNeuXU1TokCbWhilv05pCNWPQXOgw7EdG2qfffZJ+NpUQGpqeE203l7De+9vE4enUgXIcLZDw0keg46OjYeexdlKgFUyNH2SVKeohi5QSiylytYlWhJPVSTJoCSb0prrJCmuLN1JLFtnDhi6ooLwatXQtOl8Zq5xcyOUDMbSOktWVAtVQlVsXEsoXzGCqxkkaPaR15QkZvU5WVfXVr0TlUBzTJk9c+5i5thAZgXBp8+dTlVJcIC2xsFq2vUZjLnEDB3P+Yry3bO5JMWh77T9duXdN/NsBCzew+CRHyZYYD4RJ0oYgrFHUXN28X8zXIxQiNkXveqLs8vB2f+GlULwN3c22sbaZr5XIFOAw3ZsxtvvvBMalWuEwrp31J/QXQ35dYWmlPcmT9cshsXYB1WKe3dIHldC8Mabl9rFi+cSZEGT//znvyToUI07cfxU5mecv4gjv1nJT/j9JqFXVdJeQmtzPf7d+qIQOTtBRoPqTbRVidfAQA2f0+RJwW1sLMnZ2quVtru/kwRydLhmHZAWlnR3lRPKTIsvSzjAfXXDFAtoUtXZCgVK1QoKbJ2BBd1gZXsLMNQ1//q9Z9nx3dm2Aqf2egHNaGw2J7+3ux3gSOLKmXGct2/e6wEm5JK7GRMCw7KfqS5SHrNWkY+fDQosyfCjItYFgVUJqMqRqoseLUm+/jHnQQLx/MVcO33mbIJoieb3330bhTLNuRKLur+FrIF9xUaxJxBcaLBz4b2eVRD0V8uvfUwq3T3VQwmLgN21dKqcGa6IUSrgWFmNrdvrceP1lmysbUQVj+1KUnd4Jj0pW7tECA5Ck7Xuqk2Ce3QUbAXKbAIMdr32SutRq4dyfoB0ncCFPQQwcS3poXlV83NW1mrNY7/Vy3pzc+JPdnba/fRxVSUPss4HqR4n4Q09fC909dj5XrUp4h7r1dAeCtMwpsVkekoz2+z+g/h/QScAcnePxD8KsCB3O0AOXyMAsw+cudNnT6Xqy59b22Ozx6o3aWenvVx6EXBJ0/Rv//G/vO7v8nyxIDzXBcqph1QaSUZPRnrXWgKisEEEts60AaL2barW257bQfywWT8U1h49ftKeP+31bhHPyHO3bq199stfFrLdL6a43dZX0ZQOR1UOg0RfkeRbX9fW5noU4KjCht7cBtqpMyfbuKRIoL2xmaHE+nMFy33k+EdGwohx7lRF9GXxARSyrLPfS9xUtmpA9auwACan9cDaGxtRi/ScADOR4I7w005epwqApcG/qB6IMSjdoS3bH2zckydP29r6Rrv/4EFEE3wPZbwE7Dv7Cf49t/HxkR6Dohrqi0LtdwDR8SQnEodiUxRtzL6xj0qCvL8NjAB3B9sE2fqXLwP+pd/SqKj+Gn7KT1kLYhUSdJ+t1+jJ08fN4N7jJ06W+teLlwnKAW4BN1UhlsizsyODmaHlGjA7Ioc/Md6miV8FOBjusVKqGd/+SfK5s5M+uE68BvWqFFWrWmNv+q9oeRU/iXNLDEQCU/PdfH9Hd7OOBf6OJOGVdBpLwI4BQ6OSSV5ahW9CvGtu0UH2UanElrgVxWE2R8XXmbdXAHfWy/7BtJAEYPhITgaAq0PmGq4lKQQ8iLGILoVNopdvcTF0S/4XrRI1voCs+exhMWu1b0j2ag4Qe8FueR3wxvryByTfSZmL1Tw/ImVs1tOH99r3179t77z3Tvv4Z79s5y6+GTGC/X5nbP9vI0bw3yY6mt5fLS223/32tzrQE2DgnlIcefZkvu3uHbRVZfaxOnRQUQsJDYDUU7kyOV0QQC40KJig7fDhbGzZrAO6R/1r3b9PJ0gS1DD0sngOztArQSwaCN6t8mNmJfSjRPR4xKur7fRJlKilBtGmFuJ7bMw/f/55DvvskWN5yDa3pnbDjfwXhRtZ8tBIu/7d9fDru36bkk+sydCZOj5SNLRQLGjJ62kw22KxggybcHxsMrLcY1OlfpSgpec8OHRytcrbCQ4H9cP0RT6V0/c6qmoQxAXc5/NnQwVCnxJcWaNbP9xMEGDjzC8s5NogORJCh0OQQ6DBOj56/LBNjJfUMN4xRGx8HNVlPVUJghADQWF2Y5jo1Vsf12xTr+Lyj0Im+hIcokaUHGhf3q9Bef7ZQslcU+1IEymiwEEQB0mzz3St5y+cC9p+84frkSdmeAX/kpyiRM4nEMZ7dr8lFnA79yMgPnnyTIxYJ8soQeQg0RBJEgtwVNDsCc9PIsdI5FBub7WDtts+/PCjZtzozR9vx2iT8JwaM0eptdGpsfRIobOZ+QQVViFUjRSIQ/1Mp4ee6fF6/ORxezFXiaOkHy3MfmdQKeY55IIfhgtio/LkHHiGzozvVIL33AQqHDnHI6gVVHa6/xJM3+2MRHrbwNZZict+ZjS5V+ILJn4XYrZfQ9BWi1Z37tyFJJSMbdFDh1I+rnWkfsdYSbhVoZbj0P/pd/+YpLSfSsvUTJt/sdBeLb/KGRZc2+eoShTCJACoRuYv+T4o4/SM3oDB9CK89cbbqS5B0s2Xsdd+/Ztft1u3fkzSBj3WuKpPRnImeetK7JIfVVLVCgmLicsQVMYZ9YgsctH3ag4JRNWsAT0uglZqLpBYP6EZ7Va/n6qW+1exI4fOWVlD90YWGmAigTID5PSZE6nwcQp/+fMXqbpy1uZNjIwMtuXVVwEdMutidCRUUWdacgGNRbVzX5xYkpQBjbZovzVThS2Znj1Se2Vnpz0wAPbU6ewfAY6EE2Ch8Xp6sob4Sh6dD8MvJe16DdHJ2IKo0vX6IzhZ68Mu6m+R6HU9Hd1ciC5QGdE3NjAQ5LD7qYq6KncpB5opM5TZUjURXVIl2Azt4PSZiMXov9OHYK/DJtxD1zci8HE9AiKon8+TtNh7qTb0FCAJ3YTyHP8ykmr3zt5OZLPtuwFgyCzKzmq7KQHXszZzOHtLEGcdrYO/2zfAIMmbH0HI/IuX7dTJk20TBXB1rf3DP/wf+Vy2RjN2SQyPp+oTae0eNcV9VK9UDYMWqNn/vqejllmv+w8fhVbzYm6+/XDjx6wdNBVfvR84eOxImvitmUASK4H9e/PSWwk4PPt+86N6QWE3GLHrlUjFcnn5NX2O33BOlpcWU+EXyEgqDvor8PJjnsnIcAVdnjl1whu3b6Z6iiFxqGfjO6EI1dEMCu7ds894PRjxVVWsnKVn88+yJhm+OjYWlPjGDXK9273B2BUMBgXvBbpvvnUpSb3Kh2f8048/yudZV37QdwM+sUG2tgE25kmNtP29EtmAPAt4z507E4VWokKkv589fdJ++tFH6efw2XxxaIrLC1EXQ7cX7GN5oDCyzSdPnmjnL53LfllcWm5379wPbVilwzptb4tNZlKp8VojLF6toIVS93rYzpw5mYrZ4sJC9jnpagkloQuUXLZEwI0ude7CmRqvMTmVPcH/xLf2FTVqcW4pojZ8BOEbSRA7D0Dkd515fbgC++2don6ylRIZfScUr9C8+BRn07lnqzt1TlRhz1CPj1gBAKMJX4CP7fKHP/wxa6IMrQ8OwKYtwBm2/j6LD1lYmH891NpZtse6vpSOktXFUP5ubV2neK9LeA+NGqQ73UYGqlooUfNZSwsv29Bo2QnrWPTQvcwmtC6qj4Z9sokk1gsQ3A+1mL/3mSppJ8xeek6spi/zCAtImkjwPzw+2oZ6vSOuW2Jmv1kvn1+Uy1JVlPhHHY7oFAW33giSSF/3gAhnDRjbVX+sV2fruoGmXVWrJ7WUs6CKube/nZYL5656143qOBJhDaAMKrLvx+pRbVNtUnXtPjd02a2tdvrMqfb++9dex5SojqrUYuG5Jy9q7uDySvZO13+pBy1sGeqN4pwHD4pZJcF5Nlez0tIuII4qZgI/k/hKcpcCiMG5WhwUA8bb+bNn2ocfftC7joH0DT99rH98qy08f9pu/PB9u3L13fbTj37ezl96q42PTcdPi+f/hhWd/nbQX8o4MutH9++nzLqZqduV3X/55ddtf7+/zT9fCEo1eXiq1Dj2OeWlqGbYBGmgNvDxAP9OZrcdFMuBthEZbxt5g3wsZ7QjK5ZdLyVI8jBSJp8Yax988EE4qowIHrzDL0kpmtV6GxoeDdJhIBx53Wzm3gwbgRTDaIbE0dmjCQI5Fg+QdPHf//2vk/joyfjxxo/tWSQdd5KgCUirB2klHFoN41H/0tCmmTYTcUfS2FZJ0X6aMinBMCKSOQeD02TggkBOHw6yagN2PT8UcWwENECfLfCFvEzPVkn93/37fx+qFOP04vnzoHEUW1bJYLeSKGSwRoZGUpIXxLtOOuyMhLUuhbpHcXoCJZsT/3hzp8Qk0lSYIVAVDKUnSYK0TzJY9U0FyqyHU0lIt3e22gXSp8/ncwAhMuSyuwqeSeucysG28u9WAiKNdSgUgjOVBob06PGj7f7DB3VtBxprWwIAPGN0M5WV4qRTZtOUPdFWX1E+E2gaSnmqDZt4vbmexGl6eqbduX0rzsFnof6gG3l+Xv/2W5dzvZ6pZBOiJNg8eeZk0F2G3j7kcKxzVcAKyfKMBF6oLoJ4FSNJeyS3yX5vmRF1OBxz3yXod5YYBvxbSZQgUWCS+TmvKnnwrIKIkp4crrK/76xKqCGcEvsq+xMbkCR98smn7b7hhTOVJKM+kdld25AMmi1AsQxi6ffDGZg6Nmqg5lSqQPp/vM+5EuCrzFp3DcmPnz1JIquaKAmV5KhYuQ7rikYATZNAcYA+Rx+DPYSiNjI+kMRTkiEowFlXvVSJgBoJRv/0pz+2o0eO5Tz6gci9d/Vq++IvX+ZsCIAsnr3tXEt2IOGTU2Op5t65eTeIOAUe+yjN9auroaMAEI4dP5qA0nOWEN6+c7udP3sugQdH1s1b4Aw4WWcyaN6+oWqL4UNLYC6+cTGOiBMGIECwBEKoK+yKWT3OReYwHD8RVFmwkeeiB3FwIImr5FSvgXUWwPrvBEUbz2uvuP+uSfVpDwXm5Kn21TdftSvvXAmHWrJhdgdnpHIAxTaHCBWBzD9b7Hn5zhJ9KMnsQnqvtkcPHoazzTZDByVs9lMEQwyzXIMQH3tNG/bejhaZ2S6zM9W7k+F/RW1VhXwx/yz9U/b022+/GZrsD9d/7Im7VA+La/IcK9EYy/qrjDgbKNJoICRfHz4xO+R8zrrn5rWlMiXI3WnTR2fapfNn26kTNQB2YnS0Xf/hhzjc9Aj225eVKBtOe/fe3QqwM+esmmhV8rd39kqpcHQ0PTP2IqqjJIQ0+zaEtH+gvf/++1VNj0rcSAEQ26oVpdrE9kqIAX3FYTd/7KAtvFyOeMp3X32TMyy4U52TROpBMIeCzZqawsU/FP+g6jM5eTgqeQAbe8Jz9F7BT5r012oeRzj4R6sPspN/91r3H6Bl4FBs/0Bv4DFbEhW90Ro4ivaENfFs7nnASsnz9jp0HxVwoJK4HpNgcal8np9qaj8SAKz63Tbb4Ii+G7S/8dhNe0aSS7hE8qVXzfoxWhk6+3IhgTmpY8OCDfa89sG1gFua+tlKtBmBl/lek5MjoVgRvwBCCiJv/ngzgV0GHM7NhSonfkgP2vJKFB/tH0wGdtyaOM+otGifqj0SUOfx/LnzbQjV9vIbqYQsvVwuNcZhwgBzsWnsAiWps+dPvVaZ7O87lHucnhpvcy/m2tnTpaL46tVSzcLZoOb2Y+yEYNI6bW6vt2vvv9/Opn9zJb5LZfJp6NIURKdytvlWQJ34Ag1aHGGv2kv2MaU0wItn5dmoeMwe1SOpajyVShF//OfP/5wzay0AxahRzq1+pqKYlWw48ZAMZTbTMLP6+tu3334fMEmcwSdaM5UDVX5VLM9fUuF5S0b8x0/30LA8J9dmz4p9OhAySZHG/X3V5qG2t7kVMMK/R7Rhbj6Bd831qf6a9KsYL9AL/vlKVFx72RlkJyTsxAf4Y2f36JHptrK8VhXcdpBkTwLNZpdkNKlvierZnCGJlaSJrXPGxWArS69yzsUO4hA+AmtANVAMSpLcufR+G7xsVtHnKnkTD+0mgYk/a2aDsSNARIAXn3EkSbvYgh2MjPfERI1K4XMePc7nYbz4TJVPn6vv1LVglngu1OmK+VEtApNTNQsR5axvvz+xuNlArtM+qEHihBo22tjERJI8a+A8ocWaNxjhk57Et8qrQkZJ1itc8EfaCYaz5sdPqq7tttWVpfYBIjX/AAAgAElEQVTW5Us5g+L1HQlu+m4ftYf3brXr179v777/bvvFZ79pp86Sl55p/YOq2AftzPn3/io22l/14g69e/r8x4OB/0qMQJA7/+xZ+8Pv/qntoiyNT+aG/vCnv7TFpVdt5nA1uytrjU2OtZcL823i8JHMAzBXRpDJOGlo7xq3VnvymGla2yy6h8pNF2h7MDYEx1WlThSqw+2nH17LECkBPP6z4M1n2EQ4g5yeEpsyr4D5zTfebDduXE8zomDU7wWFUdo4pJFvP413ePOMGGMoAHvw8EGqVvutP4gZioOkwAFwPeajRPlKQL5fXP1OI71DZK1nh4Ti7k6NjSdgR7sR3HOASqzL6wYxbmW+xcihoVCPGKeouY1BTUeiJGZ6NcMp0GQQHty7/XpK79KKZlODAM2OKN39U6dOZOovw2PDMmAartH7BByofLW2dZ0qIw6KYKDoWa1kH9MIXTxTCSH6gAMnMHTIS/rwcDt56mjW6O7tB/k/CqBnw/jGSYyVgz524kh6Lc5fMBfiRYJG1IIjx2dqYvviclAkpXTvO3PqdO7Hc0dDYtDcE5TOsylpYjS5mQyR1CjqOetJEihD35SPVRMYoCO9GS4M5sgog/4kpV8GbebwkfZsHuJXKlPFqcWH1qgsGBlok+MTcTBK14yQuSIG0TKw169/244cPR6qBmcKBWLMrSOBlSSRQ0Pt3Wvv5po6aokAwPUSEeBgGF3OSkLE8ReSsp+1ClVufi6KaipBnIegPnTC0fH8jjOzpwToOL/ep6Rt36Bpdj0FL16W/K6ma79DU4VsqO7sb++2ZwtLCV7v3r6ToIVDyvTxvWpadG9krPv2BtqZM+eypy6/fbktL8yVStaVSwlyZqaPpuxuuKe9jbLnWTpvgio9NhSTqDTq0dFcebDX2tbOZpxNKGv6H/S9ndTcOJkERpl77sVS9ijeuDP/1ptvJTDxHQKmy2+/GafP2UJwqfcJDCnEcfKZ+7WFxlRDBa2F71KBIulqHYmZ2NM/++TjBKOcwBdf/CVB0KH+GjZsryRZzTC2rdDlVHI8R5/bzbTCoYfWOwNsyNx8NcFy3tB+lCeUA0Pazpw91RNfKblU+x31ZnFBgLkd58VxcfQdVbWj1vq7P1uLrhrTKbjpQal+wer5gHDbE90QzMiu9lNOqopRqX5NxD4ItqyP7+z6VYoOUrPAfOenv/hpBviqfFVVv4b3+UzLJDjqqB6eSyHUu9kr/IC9DESAJFJXojIUxJV8qQBg1hyq8+3cmZOpiltHvQ3ff3c9fsD5hcxOTI2F9mGWFGl+4JkKXAKFGWIfLxP0qNqixCQxmKNYhZlwLvsNjcfrVctVWPSPoj9S/Xz2jOx6Rx1diJ/jC6cmp9tXX3/VVte3kpz/p//4H0NTAn6kH+35XHu5RDBmqi0tvgxIABgACKGLuN9Orcp5U9mqRKZs6cKCRmAKjcsBFwTTr0ce9Co1gh/2Lkp6YyPxXfzm7oaeyqquT4xNhC679Ip4Bhr6coKut99+t3oB2K3+UmTsGAn2uAqugE9w5zvsnbAyUrVjS2tGV/UqlarUXo/Wx+H09aiu7DNq3JUrl9v/+v///xXl8MiR0B8jof/4UXwevzE7NZUhiZ5lF0inV2hkJJRY9tycPECJeXjd5HpBs+DJ7xhhNjW0u82dJHG3bt4KAIvVoCr09//q1xFKYS/R1wL4EXJZZYs220/ev5JzCff64cat+E9U0rX16iGrfU6g4EQbmxhtk+NT7euvv00C67XprRqpYcf6JwCSlRjX4MhI0++0mpsyfTiAhEQiZ85E+8WXER6yJ1EisQgE9Ov8lIrHxFg7e+5sgEn3brCwXtQb13/sJYGT7dSJ0216ZjIApwpzVdEOBbyT3EpC+dn93f3Q13788Xbb3NBj1drz+Zevm+7XVqrpnh0Ilerw4Z6C51rlOYOA06LvdhVk95EeRD1FPeli33ksFP6SNo5i2cCh9nTuSU/a+EQAaHuKDXJteqdVQk6dOZHqhmRbEo8d8NVXX/V893azmEmE+vuS2KcfcbvUyuzTR0+fpG8c9Vj7BNsnwePzI3bwYj4xkX45CbbEq6MGO5vAjtXVjdf9SNbC7yUH6JnOsX0svrAGzkjR4vYjt5ye76i0UZ2cio2KvPq2Ct2JAFr81shYVc/ZAWfPHtb3i+XCpyW5nZoMI6RruZAQqwABMSV2+mB9X+KQEepuZcsBg2hrCgP83L17d7MGQC2JuL0o3gv9Lsp4JQHuR8uAeAMwKmkDAP7s05+1r7/4ov2r/+7X7cLFcwHyxBQGzz998rA9ffSwZsBd+Wfqmh4dqmvW9OzFv0Gi82zu5r9IdFDXll++bL/9f/5zO9jbTjZn0/3x8z+3wzPHI+2sjAX5XVhcCGd/cWW9rS4txVgJUu4/eBhFMhK6HFBfZresvpbotLgcWdegVshfNfgDOaMGM6j8dSjUOBn+8ZMnEoSRerSRlW8dEA9FjwV1LteJbrC5sZXyr8/58ssv2otnz9vQqAnFi6+DRUbhxOkTCTa9FvXu+xs/xMhyNOgLncSt5kgbLhzJ/dbL4GnLFz2g5hmgZZDjnEjz7AgKyu52m56aikGEeArwl1aXgtocnT3ShvoHs+mgkpDvoZEKHI4cY7gPJRj1eQ7Jowf3ghw7GMvR83/SS3TqoOl7Onq8pvJqpLUJb9+6HcOW7L6vL8YflQ8CrKrGade05KFwKl2HZwIpqQRuO/QrQXrN39EguxujD0GdmDic5k/N2mhI3aBBgbwepqipDEJlaoYMpA6fWfI8ODqY4Mb3m66tXOy7D09Ota2dniEhPd3T6JfYdWIVDGkcjJ4IvO/1jZI3364BgNbNKCqUBCg9WhHqWXjsK68iwzs5USjq8Fgd4EhFo2CNjcRQ20+QXY4U3x5CL1C3dpAh9+T1QICgQMureY91Dvq6RwVpLNW8sYmxBDn2L6MjiFxZXMp6/eKzz9of//iHGPUrV65kzQRf1FEM6io0SLJdzgmSorLgz9BEZyADLFcMM6TKVcFG15PBKXoP53nn/t3cs14m+wyqbU90Ce7O/kECSGsm+fV/Q8ZMj7emzhM+O3rGk4dP26nT1OaOBGx4753LbWispoZ/+eVX4exblyBm/X1RfUOnfD73IoEtZwKN5eys4+42XvVAmz06E7RccF4cbypYJ0Ilcx0/3Lyb+5OoZBjlocEkoIJ6AInJ0n39e0Hh7GOfEcGATfOdjsSwCloZ9o7OY09vbRYNSU/SDz/+2A4NkTg/kxkUGnyt+a1bd3tOFrpfDp+jloRJoCIf7XmhxD2rSpE9wTEUUII/LXh/1RMoIOG+kODedySxTg/VUJIpaou//e0/pdJsMCP6GCqj1/le762goqghHeWJMxM8corAI+/JvjNwFtVpuehz9ryhiqlO92btRJUr6lv7RbWEUo5R+6vKSKcG2SGx/i7RuX//USo6qB/sieRDgAIsKeSzEn/XXj0vI/mzqroqh2SCQ1d1HB0lgKIfZSyB6sAwEY6BdsGwxzcvZraN6pTESoWjaKuqzidf9yfa76km9g9l/X+4eSOywey+gHnWXJOVlSQqpON/85v/Psp7AirvE7Tbu16fivDb74Ru8uDBvTY7W1UVNhd4sfhyOQnXP/7Tf+mxAPigjdheibzABPdfMuH7zFJiV6DsEn/9VCqO9iMa19YWxNX8qqn4Tfel4ZcfGBgYyrp0/WkCLM+1A9oiGHJ4uiTM7c8e3dBeNVxYRXry8ET79ptvogwGZPLM+HRAgEA/PX3628Ynch8SUs9KpdZec+/slAboKLUdHCTAsp6eH4BkhT8bHgrgOY6K2hu3wF4dmZkO9Y0gBEpUqftVpd7rxAyTE2MRJeA/+Wb9EYA7v8+gwosXw3oIDXmyZM1/+atfxcYvvJzP2oo/btwgIb8eRgAVT1RjfQeCbYARqu+vf/ObVJnWXlGJ2k3FmG1xXZMTQ6lET1mzr78LSHDy+Om2ue335gKuph/ovatX2vTMVNvbYTeXUm1CmTfInG9yBlRuCXCcO3suKDh2iYCULHYoevuGugLUjoSSay3FFkuLpVQ5cGgwyT0wQcVicGggfiiU/dnD8fnsoH0sVimxEiDQG7GdBBb8PkyBvuqzVkm2FuithCrm5hbak6fPE+fZFydOnG4LS0uxGzubnY+soNne64SbnNf+YZLvh8IoSLIbu1riTAUMVcUjM+i2q6fFf6E4Dg2nv9mz4a9UMoBrr+W2M2tPPFC9OGxMxAB2tmMLVKWBmJMTqJIFbmRw+KThmtgX2CWHAyh3YLk+whKeIIZT/37pzUtp2H9wD71QkqNfBg1e4gfwKVU512xfdcNU2YFQSfXGDJSqoj3InksknAkVSzb0+IljYSY5L+JNVMxOkInfHB5G3R5oL17Ox2+qDNb7jsdOmiWGjgpMcRb5SJXBYpnU3B97Bx3822+/CTBw6tTZULerl6iUCPl3SX1EqQZRpqtlw/rpT8Y00oOPJWWflBjKcPyXfRQ/c/ZMWiXeeuON9vY7b7WLF8/HZnJ35tc9e/q4PXv8oN25c+tfJDoKJps7RWW+dPmDv6pI81e9OJaxtSbRyVA5JfmSCmq721vtd//427atuS7OcDIVnfkXFTAEzRseyqRnaA/lMpu3ZEVlfSuhwNlENrj+gyRGPWS8HJ7F1XNSAgCQeEFv54A5v9nD0zESfgexoOigKsBhvXgx19698m5vFsFIuPYXzl8MIqyHQsLjoNpMGrHxOqemZ3Kd0GZ9MIJAKGwGchowmSGYC+lN8DvXCD1AIeF4bGClXA4EfaMrVxatoHpDoDBjEyXbSQEEFY6jQBPA5z97oea5PH74qJ04erwtuq4pM2qeZv4Ho/De1fdS0fnggw9j0BiUmenJUIzQLR4+eprEaeiQTceIlzLSBx9+EIPq9bTMGWHlVgZcwuCwdgkZx9GpdahIVMNl0WBKdaWCJwbDM0zj7CuNcZCG/UzX5TygRWhO7oMX9LoMzDJwsq/UThwqTj7SlhEPWG4T0+PtyntXcogFCh1t697tOwkoJAWFRO5nQnl6TY6dCorjcVlzzj7Uuo3VJJOcXVS7ch2l9tR30NcODQ1E2OK10RkYjiGScJP/FBQwYBm6trJcUqdra0E/VVgkZ/YhI4PSAenVIF3qUKU5r/8ojZt9fUFLDAF7+uxJzTNYrxkZHB0kkkiF3h1Gw3WjdkQdLFLeKmVZyvb73/8+Mw3s39njR9uxo0eDuEWOeH09IgTHjqA9kvquBEHyamq8gAYaDzEEPvz2H/+xXXzrzSQAnunRw7Np2nYN9pi1/vq779vEmAbjkfTVCNB8h4oKdCxzKMy6WFpuU+OHW+uDggnOx1MlTW/Jy6XMAZDARO52uGhr7odh9TnWHqoKrBB0ZrhYD8GUkHI8qqfK8BDvi5cuxAALYM6ev5jgDKptb40K0g8MwjM34I3cs4qjIN++FSgLdJMMNH1P00HmBZfWJhTIoaFQ1xjyP//5z6me3bpFhOEgkuU//fCnUYuClG5tbLf1DbMueiqQ1Kwi9zqb6hJpXI4ATxytgN0Q1EekY2Qk/W5nTp9ud+7erormErrcfIYYSiKdy7/8+fM2Na2v70b6c+yvEkqoWV8lHFLOFmgSZUS9e3PzsQX2sUC6k3tn86pPqCrqpHTtO84ZXbioJvX5JV+tulpnrAuggRD2XCcs4HVdBeDaB1fay4Xl9AyVnfBZJevKhgBf/L8q+rUvABsFWKz1ZkpUtU+Qt7hYfTVeW/2YVP1226effJLKjOsbGRrOuWA3fZ5n7P0QzFu3f0xlYHur1iZJ4OZqKLdobc4Haqv7c+9ffPFFpGXRX533P//58x5leTm/Bxx5LWT+Jx/8pP2n/+v/auNj1B41H5dks+rLBilVdm6wmAnWl1+gmuTPrkniwj4n+KV6eFCUEuhqzVjZTLBCitY6hr6ytpKEbnW15Pl9nn2Q5vot1Z0aCF3AwHBb29qsIdQTU7m2Sj5r9gkfbYYHm3Dv/r3MZXMWPGk2yGfVwMuSZubfUQgrqCtk2efYL90zklTac4LSUvfsb1s9ChNVP72nXQUK0+KXv/w0yq3WgU+5eOmNAI5Qf2uUPTZ8KM+i6/VypvRkUR298u67qS777/qNG+1Q32DsCRv28ccft5VX9UwQOUrZy+y979tHH37Ufvdf/inBXXpeFhfjMwnmCDD5b5R3/aIZID010aanxkpa+2A3lei19c02e/hoe466eZQE73J6pN5+53IqSehIkp0//uHzVAT40vXMAJTsVe/bTz78IBU9Psc5vtubgxIVUxVl1NmLF3t9jMQnaugzoBMV33wh70sf3uJShrIeGqqqhISbSmlX0UMFF7/NzFST+fFj/EsNmFUtwoIhrmJ9Ufzv3rnXvv3u+/byJeCsYrOO3uQZ2r8d+NYFxV0vzuomAQFBeq/6m9EPRe33b1gm9omq5FCGy9cwXHtzYnSsTc/ar+LLjbayshaAqoCyik1nZrBw9vN+9sWZ+P7773o00VIhHRspkAU4I7Ywg8m+iIzyxkZbelXnvhKxqnAL5oE6En1gfdHtDrIW9sTRYydSoff8OrCm+pdQ7WquYDdWwnPB0FCZiVT21GR8PvBXNci+Ezuwe9gyntnlt98OQPinP33e3rj0VgQh9vv2Y8u0Q7Dt1hiTBPuBvz5/9myurwM9PD/Xzu/ZK+yhf7N2jx8/DT3TnuNzrn9/owKM3viC8gPDNQtwu+jDkqQkfwM13LqjAgMn2NmAZ2bsDA4mPgfqq+a8f/W92HCJjqrp6spyu3nju3b79j9XdM5eeCPMMDG9ZP3M+b+BvPSzZzcP4tB60+nRWXa2NpLo7Gya1YGvd9Du3n/YXmQYl4dDnWI7cyA0AKugeOjpcYgGeU+zPknSRJube9prjMdtrF6dkio1s6QUiywqWoINklkAK8spc2t4FSycOHUyD6mbqyFLVrYNdWV+Lio8slAP1MOV8TPaUMWvv/wy90BfncG++MaFHAZoq0APPUGAafPK5jXVquo4oAJrspPeF0rWRB220o93ICq4LTRqsC2uLEdlRbOdRCd8WgHdS3J8M211a83sx7a5XnNqUlHaPwjFbW1jtYL3o7MRgYDU+GwH+PmzJxFAYBy/v/5jqmYDfTUNXsnz2bMneZ3qljK8tdQTQ+oWsvP08ZPQNmziKN9EPrmkNiVL1onTqZlDgqDlPJOOj9sZLAeiq+y4Z4dWSVovBYMosUpPwIaAajfoJeTN+jmwfW0gQYRSuoZXTh16r8HzP/yH/9Cuf/tdm1+YCz/34sU3Ypw4MfuBgZ85fDRGg0PQuNs1+wn0VQoEHhyl4Fn5ejoKYAdtYmr8tcABWkInPsGguKeuxO6+rbFkBDJy7OiRBKgSW0FzyfTu5e8SXujKmTOnMrMo9JP9aobe3jUjoK8kPof0MWkyPYhTenDvfoKnyHRH2WY3VBnVhAzrW6EsczxBrMTEmZo9djTVP0lzEsDd3Xa8N99IYCKZsP6cQw1O28qaW5dvvvk2gS+lJGti9k2GgG4VRxn3Nio5/Ydi6Iq+Qkp0OI5RYMRhVp8aRTeNszMZNon3ffToTJKMp0/nIlfq2lBSygivx/mi1akEofx5HpkfMj4ciqmqLSDCWQOIAAskhvo2BI6UXP74x9/FsS2vrgaNNuDVj8qhQEM/H+QqM4wmq6nV8+qCSkkrp9X19xFvkKA8efo06zo9NRtnJjFT+f36m28Kad4/iAMQYKJWQc0IhZBaZV80gvr/2TOn81z0DrlnQTOn3dFZrVlJlpMHf1XUxIf3Q3fgTL7+5tt2/PipUGjJEdt7nHRVUYoGUZ93kM+kgMQuSW5KMn4z9gIibM04Ju/pKJnWigOC1G9vFxhRlM1KaNgRr2XvS22xqkYVFJFOrYprB2QAHjoKzNVr77Q7t+6l+VqvIbqexISNdJ8d6ltVHefNpPcCwSRh+i05Yd9Rql4HOX9suWDItab3YnAg4iZosAREqL2hifisdepax4+nsmDNUFoiHzuiyjjZdg92Q/PUXJyZVxmkezI0D/vzz5//Jc6bfLF95NyZw2Yf+v45jfDHj+c82VdBY1c3AiihFOnNWlxZaWfPnIkSV1VJDgehJnjDJlhv9xkFz7m5qE12wW4Gg0Y9bz5rrLIgSLZ+oaMNolFjOqDLleAIe1fJZvVaQpPZjC5BrX4oSnOVmNj7JX8LgDLD7lgqD3pwAUS+kL12z4LJ+J30e6qWF+1GwI6Sd/PmjR66XfuxgJbqu+PXyQgnkQMIkj5HgVsyDHSqXTh/to2MDwXgcib07AFX2Dk+nF9/953LARcMnA4gcep0gr279+6l2iHJUe0hZnLlytVUxT2T/+l/+p+jhiaJ03vivq2jqvPm6mbOriopcEl11dDpf/0//OvYSoG45y5hd+bEJufPnmrnL5yNUtaPN261hw+fZLD55NR4emrsVc+TIMrld95I47y+5K+++jaJNvDWerLb9lH1v/WnV4pv5hM31l5F/RIS3lWB2V6+wHqhzmcPDJgxh6a83T7//PPI25OIFm+MjZWaGd997vz5JDX6IpyBjI04OpPzbB3LP/a/nmvkvIoN3LuRAIBPAlAqSCjp1l0izQ7wfyUYgE5m7tF22BzONbl8ymahlkWJdS9VbPvI3mY77ZNINO/UfCXnRI8VWuG+HuCe2irqdFVlSvRDZQU1GX0ZGMROAx6BbqqRYsr0MyaZPMhaAt2817VFZr4nOBARm96IDP1a/Ero8ePjseEAPL6dEJJ5TJIqz8M6Fpgg4ZMcqITrTz2e/l9CXOwvtkwno1/y8KTrj+bsxP4cO9Lu378bW+WsAHOA75R79bbai1feeyc2AvvA80RvQ181v6nAhIFQQoG+Sy9JlOslX06V1p4H/KP7S2YBFp7vF19+EdYTP1fAew1bTi/fFsGV8QAh4uJObIAQE9tizSVmncCWZFAC14eFMDXRDukVHDho/+bf/Ov4ywzG3txMRefR/Tv/oqJz4Y3LbWx0qh30m9N1qJ0+f+WvKtL8VS/uKjqluvYvE5393e32X/7xHzM8iMHT4Hjz9p32YmEp1RqOWe8DjjnahQwT8mPT1oyNldclvSjhHOpLc1LUV9ZLqljW3vEwBaceokCbEYfYQVNQkmqmxFroPx7EyVM1nDHKZYcgIjspBXtwxU1HxypHgzrUzZdg0AWSsm+bTXDizwKKqQkGZqKNjlfp1ENmQA9Pm40hLSlaSClmFOWC4fHnSAhCwnqD5Aag9BPDbWJkrC0tzL+erIunX30ou6FHMFZRhZudyYYZoriTwHG6DY9pkCt0KI4JupqhZVTUtttBXzV+ksSFCFd5lXFZb2+9+Wa4j5myPTwSRIFBYMBOHj+RgJcSlnUtB4bioKe50IqqhkjeOhnhQo6gHZ2MYpU/yfOuhFbEeHH0UDNGLFWhXbN5xrM2EOujs8ezR1QaGO/N7c3wjOeeK/HOxnC8++577ejs4fbDjz8k+PQ9EgVojCDhi798EYc4OFCqH+sZyFpN/r6DI5eEhDJpmB3VrY3qJUArUBFx8JcXXwWt8vpX6ytZd0mkvcrAR+4yyfKhNjWpl6d6HCCBjJ378JPKT2ZKHU1iYi6Q5EHpXlBZqPtw5jAwDPaKZ+kaGT0G17rWTCRyodXsGae7VnuYMeRQHj42aHQ2FUiJUJLu8YkgoPZiV07nrDg536XqodKkmlfG61A7f/5iqIypKi2+jLNE0+JQ6rkX6qikjG6nj8lMDvQRSecCyexLhq4+aaNjw+3iuXNt+rAqzYv2+NHT2IIu8VeNskbmDFk/35e+PNSQ9fXYDkmWe2FnBAk6GFXMrIfnJki116FcqUKsraWcj4747HmpKJk4jqeeZ9Q02Y5HhAAoYV91/XxoAqpwFJXQwRIA7+0mmKO4Z89Jur+7fj0JUAa19tXw39fUz9kjObMCH3bIPXCuoYil6jsQ0IUAQydJam9K9qGMoYKNGgZMuGUqQarqkcA2AipzLxKYeZ7V8FrqZYy75FpuUNSL7QT4GsI7GlMkbA3+3Syahn8v5LGkhqtAo/fwUPatH0mGfSUh7CoC1YMooNEMXZKoAuEuacmg2vHxBBOCpivvXk6T9IMHj/Jcq0+pkP8u2RFYFD2pmnVLingofW0726WWyM5UMKiaUxU7idnMTKHQryhSnjubZBgK6nXWg1QzNFql77PPPkvg0CU8nR0wfkBwbO1SocZVTzV2szesciMVVOupwhJkOpL2xgnUpHeBt6DJPavOez+BGzbh7NnzAdzYvE7lTjA290z/miBEY3gpVwk2+RS2mw+SdFCQEgxRCsMmsD7Q+47ag+Ln+dmz8aNrAsGafVaBYMk+dyIQ1t09VKJbEsCR7j0kMSLtPVNA2/5eu3P7Xp6Zz/PjmbNDkZU1FqAnQpF+wrNnYq+cmcwhyxiJAiqLDrpbgdjIoQTeg70ECsqtagXUGRk61N54+1LOdQCYgZIfp7TqM9Ci0YqAAOb6dJRl9yeYIx5jz7J9kk5nxnPWw/D+tWs5/yVTvxn/zjffI2UfuuRgAAvAHkEL9kmPr8/yLPRHdDRNtuDSxXNZd7kbISaVtof3H0dgIHFM+t36oqb4y7/7eZJjarFUs4zaGBkba4uLxRJQZVPJ9wz1yCZhN0i4ry/qikBesQDw0fMFWrEvZOklsSLDSLKPjmcOmoZ1yY9Ko2fqc62D90qiPP+XL1+EyrZE5EjlrTerzggP62LPCvSjpLm4mIrZzMyRADhff/VNVbb3iTrMNwqNXRJdFPea78LnO7ehHUp4k1xtZz/WnLiiJTo3BpV7beuNebAuiTm2d9rI+EjOI5vo2XUJvDPHJorZNjfXAuqJ56xFZx8D3ia5qtl7YsuyswUox6U1FNe1PDc2zu86e5QRJxsbxSZIL442gon4NWfT73xGFyOVpNkj1vIAACAASURBVLsBoHqbAYj9YT85i86P+4g/a/vxvWIwTfp+B5jbM3B3uoSeJPyJBXb2E+sAf6kzOrvHThyLfHgpHw5lzIX1Zg+mxqsXVXLjvYSrrHFHg01bh/lHRms8eVwzzXpAiOucmT3SliLeUWISJZutP7D6vTLTaWY6Prp8uvlRZj7tpCLujE0aDrq+2v79v/t3bW9vO+IdzrIqmURHD/+P179rt2790N7/4IP2kw8+bucuvtWmJmfbXlPpG2hnL/wNKjqdvHSabfxw7m2//eWPn7elNPGuRyHl+g8/RqWKo2SEGU7Oj2EbgRT3GllHRnFrN0Ij6jg4Ft8Bqx4G/M3SIreYPkeZLFKCGtOmJ19Tcfr2qnGeMbn/yBRY/QZDQUMY6MuXNWo/6yn2MGxUgqCWxeVNQLC3206cPhtlsu+//TYBHf5il7miokiIbDAzK5QGIUgO5nfffh/jUcldoUM2goDFhu9+3Lv7CbKjsb/ttunxiZRRw2U/fDiUFc5NxYCDc2iGerSwkUitjrRzZ8yemWuf/f2vcl+CskhVb++0lwtzuaYY/cGSg0Zfo34GKddEBikIdQ7CMzkWzu3MVFU60Ne6gAenFfIcdbQDiiVLVcXIJGETlJX8VcYGErAUH7WaoDlSzpy2vwAP0gAZrzlKGyVpvLXdximkQAx290OV6Qydz2LAXyzMt0GyzRm2WpSJX//6NzkYT588SlKx8GK+R8EaiwFygBltyU5mNYW+QThgNoiK9Q9VpDfcMk4fXWd7PYMEBXecGBBDRUvAbcBr5MYnTI/Xi1VDAAtV3Q5Sx5Gp/GWuiAMc/XzTp2vfGv41O1v9GYaTWkv8fPsRzeLZ3JMEdCgzHIuEU/XC5zHWqiP4s9Y1aPOcOTHLNZV5eSWBHYPEwNfU7IE0rn795VclpvHgQQbQQjo1IHZUJHxrQYF9FLWcTCxey70z/ppQ9X1kVFHOL8NffGqBi3MRmtzq+useuEMTI+32rVvtwpkzASckkKG4zM+3O3fu57ohPOZUuTfUNKi759U5xPQcpSJWSLOkxrkVbOsJcg79OKOCbTQ6vHmOFa2U+k71LaykmqaC6JnhdntODx88ztrPHCmkspvMbQ/rMyA4ERWmYbNmthP4dHvUubpz714CdE6Uch1gwr71b7Ozpaxmz0jw3aOEXzAkeWFzahbNXlBkwVKH2heqPp4zig7kPKqUUTpCNUHXY1s5YfvL/VYgW2g9G8p+FqVTdWU/+0P1xL/5fOvaVTc9445KZA90e1oPSPUXQkCheZVUODv2gXPsPuy7fH7mUaD2EQ8o2VHVYkpmgioNwrd+vB3ABWpbCYuZKfqJCrX1uRWwhHia5+172TYorSTO+Y3c6pT7rGF77ktVQCLJ+3RKdSiHmnkBIY+Iydy725vHVbTojz/+WYaaSrbnXzyP/Z05MttLstfacJKVSgD4kunJw7FdGSo6Cqn1bQeRIldJhlJ61oLhH364kT0PBCtmwHw1cxulsLbeqGmiUA/0FbhRg19rndP72JuVUoEgxS4CMIfambP6UbeCxo4M13iA8hk1H0f/IJvm786ogCif1T+Qs+Lzc84np17TcWuQdEnQb2dkwnYb6m+pZkHiVb4F9131kZ2114BmqrD2IT+rugZEsc/NsvFdJJ9Tvd6mkqmfoq4lNO5+tNbhorAnKB7J+jlrWxur7fKVywGDXswDP8qmqoAJ2t213rGuCVtPBoqis2zdb9++VT2GGYy4lYG5QLL//X//37In3792NWcBiGX8hP4Ca+xa9H9ZP31ZmSli2PPQUPv7X/+6+lWibEqNtcQdBK//8//yb9uTp4/a82fzbXNzt80/f9G2d6H7B+1Qf428kDi89dal9MoMDw7HFqLDkWy25a31y4UX6ZWxz9kFP2IZTeV62awxZoRnKQZJIru5GRobBS8/hGYi6jCuGv2sXf/+eo9SWD0r1owvs956B+vM7bfrP95MEkDVUYIF7O3svP0vuf72G1WorUj037l9N8+LbXp4RxVtsq3voEHawzVCoaqF1dfRzb+qsRBA3eE8A9fBpwbMUh3oqRb29Xwsu5rY8PlcGx4zm8ZID7T6UvP0PVEqDcNAxWowc4z4e3a0A5iKXVMjOzq6cCjSFMKGqw83gg+HzckjIV2iUq7PmadAp4ojmSgmi1mEVbUWPx06NBx/wGeJARIq82G9OLCjFft3gIJ1rypRVaX4yZ/+5MP0xKI5e8aAw+fUQFfX4w/CeiDrvH/QJtDFJyezNhkzsbEWYCxVFepss7OxQ8A4NpCPrL7HwZx9kutVSW9hCfBh6U98oUe2FDf7wuIqumtn+611/bnsb18rVg9wBqgT2uDQYBI3iU6GjnvP9mb72acftU8/+Vn2BaEHYgTAqSeP7reHD+61965da9d+8nG7cOmtNjIy2doAld+BduZvnuikW2e/Hezstr98/qc2//xZW11ZTYB544ebUSmxMOZvJAFY1pQ03TbWTbHfSWMf9EpiYPHwHvf7+zKckSZ+NQNXVp2fno68fzchWr+EH9Ucm5E8ngAeD3Vnj37/0VDLLA7ePj6/IBtS3ZURSw56JVPi6YwLvBjHk8dPtSePHiVQVq7082JuIRx9xkPT+Kc//6Qpb3BS+lsEVc+eSDDGc7gFI4KwoOmTxVcuqkfxpTnxGWoVwwPRa8dbdNCSKGxA58baphk08y/aKifek7FmgGenp9viS9Nyz7fDR6FtpBKPRoWFQtf62koMn8M5v1DCC1AjvOEq6+pXOVzTvdtemzk2m+tymE4ePdEePaCO1qKMp7H92fx8DD4kwfsZ9ajImC00aONXM24XTEFqHKChwZqCLIEhBoB3amibdSRna2BZ5Al3CrEdGBiOYEGn0uT6XVefmSM7hagwaoyb7/v0k49iIBZekAd/Edlv959S6chYTx2olPfMe4HSquwxrhI+pezi/pdhHKMut73T3r/2fnv65HEaYB3i4cGa7/BqHfe5aDMO7PJS0UIqAdvNvA/OhhCB64Wwcf4ZTjlh70kM+mKUHjx4mApV5FUNXyXVnFkg20EWGdUTx6usO/98LqVu38GQSDqcAwISmnxrpkfRJzghs6gkeGRRvY4j9ExVK/wEoRsbS7+c3gX9aBwZlSFVNcGD6/cj4bK3BZdBq/TcDRatgtIQpI+jYrBHh0dz/lyPatfgBAnu/XZ8ZqaaZseGE/Qynvs7Rgn3RYnsV7/6ZYJgZy2zgFp/JSery21nuxwjx0PlSq+dC+TACJCo2Ny5dyv3jb7lXKnAUGbb7yvJ0sWlhfTsTU+Zh1VUpaJVjbY//uGPSbZ/9skn7fnckzhsz4oErO/Nmg7U83BuCJagjVFfSuBsbR89rh6uNM1Wn5o9xgEajHbtJ1d7amJF5eQs2afQXXu0wa4q4Du9V+JYYMJQHMY3334XhyhJ8O/oMiWqUhQujrYqrDVXAvItqGIHrG2hfNXAHUDIfJrekN1KMvRPmcVTwwYzs2NxMY3PPq+cPHnRfxb6cAZ9t+BFEMkupAK7CWGtPqauT8j9Wdv9thNJVs3AHbVB8pKKzRhaS0mtdw3pghKOVwCeYaR91WvivRmeSoYqQ6mP5ByTla9qKJuxG8AtAhCnTrQr772bBPP5k0dJGs+duRCFOgGQpNTwVzRnVctC0kdz/oiVOPN+2Fh2jX23Ps6+ZEPSVv1lvWp3P//Xn7NinX784UZ78uR5npG1WFldTSJE+YrNs17+DoDY3a8eTn7CPeH0VzA7nrXlR9NvM15Isl5RIKLEt+uLqkpbJWgdWluN9voTrUsNot1J8rbf+g/V8GE25hDgSQVvc6tNjUmyi5Pvs1Wi7Y8oke7v1yDvXkBYfQs1A0+SjoIrEANIqqDk83f24uvR0j3nVBj3UZImk+REkCCqgyWDPTk+2toAwYyz7dnTF697kaiCUVmcmZ1KIAa4ULlln9Jz29sjWBcSPAk9QBVI4ToF6oJCftyZHBgiBf0qtFRB2t42JJx4w1QqSWwPsFZ1y5pLJAXlZo4AD9gySa/+m63tjUhA37v3qC0vrrwW2ZmdOdaGR4fSg/DRRx+2+RdzGYqNLgwoBfZ5/oJlMY1E2POqAPkg6/LO5cvxQXos/Q7lTH+SQP2/7q3yev2QbL29XFL3CwHG3L8EF7PA87t0iarYQMYJCKAzIHzLgHO02sPxQ+njyrNdyDn2PK2xniWJ5drqZhsfHmu/+93vQlk2OgJI1vXNdICVvSgOq0pM9el0gXOBCZuvQYIBQ2rNZ5wu9bfOrqCuRXVzazPAdwkoFZOGTahEaj/AqtlTHegb0RP9c0OqkKooEpQCO/3Ov6ftIIwX1zbao8dVcO9zOyCrS6xg/io06KL2vPWMkrBK+85BhCn4nBIm2Mv1WTfVRs9L75Z9x8+MjgwnNhLvaAsR17nOmocjphwIhRKLActGvGBfHzl2NGsKjJaIsxVijyhHTk2mojI1yXao7JPFLzU/8Q8qreu3dp4jINg9RJUxvbCHirYORO/N2+qYSu7F+SJCZa+iVTrbbGZsu74jRYHt7djnlbXVsDuOHznSrn3wfnvzzUs1XHlyoi0vLrW11eV25+YP7enTx+3K1avtZ5981s6ef6MNDY2HeQREPnfp6l/FRvurXlyZRmvPn9/pUdcKURTu7W3ttD//6Q9t7tmzNvfseW748ZNnmRmiB8NDN2TwMBnnxcVQexhqNBkqWEtL1dy0fVBcx83VUv05ceJYj06xk8oMY6kx1wC3IZLG/QwxhziQZOXc6bOpHOgBWt8sfjikKTzvkcFkuNHs3uEMisttgzvQ04dn285+aekHGRwabROjhoi9itGjPsW5habTh8P7IlPnNe1xQgy7jbjwYqkmuMdhVxOfjL8GoQlAKngM59zsDI34I4eS6BggSi1O0GtGA6e2tbEe/fxDwyP5N1QmxmZ8ZDilPs5n52A3Q8DirPpLoW54kBJYGT68yKXFlcjgMsZPHnM4qB+l5Q5RP3xMmXoi/TBry6/SpyToOTYz25ZfrbT9IKyt3b17J/1IRcfoC2IwOjbZDh0qqktNWC8ExOdVY+tgr/EfKrKc54hLnYqHCePLxCj20ltjjUnP6s2RtBSTodTUdKwp1XPQnABDeeL4kVAWNtbNVthM2dSh8kzjaKEIG5UYDY1W0M3gUMmRnBaFC03GY63hju5LhUUVyWdynseOn4h6zfzCfAxSmk+nBVmtPX9aM0ISfI2OlSAFedaJ8dZ/qJTA3Ke+FHsJzx91hYOsPYG+tt9rPn7VJqYm4lQEUhwxDr/P9W9KyaqOztjq6krK0O7NOkuwVA8915Hx0UJhooJliNleJoFzWIXS6E+q+T7Opv6mH2/ezLnsDP2Bqc4NzVLVlarN4VQXV1YqKez6ATIscXI862cmxfLicgAMifHWwU44687CYKuAHCXUmmxvbqXa4s8SnYeP7rdr1661Bw8eh08v0RKoq+6gc5DkduhVtATm0CnCB8RLnOUucZNwSLKOzBxrG9trJfk7UYPknAsJvtdoxBQsUGLKjCEzg9iJKY3jYwmgrTNjLrmPGtvWZp6X5Ov69evt2rWftO9v3Ij9YQ/JUnsd56sS9OmnnybB5wjQAQRJNfx0PCpZ7qOQew3N5QwrYd2Ns+96/e7dvde+/urbBH/V2K+Co1JTgal1Rfn1epsZotipxJXMb/XSuC/PohIozf4qlZTlCmjwTAWqPtPPawfbExhBoaleHfNhYo7iOO25VFwyM4JymvNZPT+RqB/oD8KuMvBi4Xl7Mf8iNEdyo1Eg0iCvN6HXK8k+Vn9IEK6edDmKmj6TQocF8lX9H021bmZ2NjRYAFApJq62bYHtnjPfl0D2px9/3N68dL4d7O6k0qjx9sMPP25379zJc7r6/nsJYlVE2Q9n3b0YpCmARnt2/4J1dkuQIckx4Nnr2A1nCk/+4aN7+TdVLpLMHL4k0nlLoo/mfFBDOrEQOlXRFSp7UX8yy2MkogOeL9918+btqvLssKsG77r/iSRT6DmqedazxAjM7en6iKuhuqOS+LyrV98rhH13N43KxHXYqdCr+625ntgdHJVSEpuazrrrj7SHwrI4PN2ztzUwE+gnORLUQKYBS3za+sZaKl0EcVS2qk9ntqfo19r2/lb1T+rR6ik/8nOoZkdnZ9rEYRWr/nawV1U1wbq+M/OrBPPWRE8UABKYY8ZI10AOKVZ9e/fq1Uowl1cjDW+dnAezcQSF23tbWfPx0VI/VLUTxKFmCe4zL2axaMiC03evvBPFSLPCUNDEOkdmZ0IXRil8tbLebt28E/CF0E56T0YnM9slQy0H+tu582cCNtlr16//kM8HEnYVYfusgNHyW3yp4BzYY5+yNfUsUGqfZX9Klu2vI0fRq7dD41fRP3H8VNgp+oE8u045yz7yWfrYCmwYb2toRC9fxt+wsXqhrr1/rdQDZ82AWwu1TcAO7Ir8Nnr91l67f+9hu/fwYcQgzMwL9UyFREVktKiFvs+5TFJtHxsc/poK32NHkEIfPBRgctRoDXMY9S5SZkML393qjRYxnLlo3R0wBJAz09H+VwEBJlbiSPikeoZq3XxG8dSK4bHfU5es+TJVzS86XYkJ6D1UmdnP2rDj2BH2jXVy5sRNlCoDEG1poFcJKXCmU2GzFzrA2+cDCgEwbH7WhnIpsYCXC4nrxCcqh95HvCLz9EZHwug4efJYZgoBuuxptE9Aew2CNdtSosFmocyezT2SAy+lxMlIm7uvoqbvxeeppmEziFemKM4a+jxzuCjpvUS0egGrB7BjYe3uVB9gqvQ9Votn3tFnxycnI0aggkM2nu3mL1TbNjckSqvtxvfftEePHrS3r7yTOTqnz11Mj46KDpGPi2/+5K/KXf6qF3eJzvzcXS0apbrGBe3tt7XFxfaXL7/Ioj68ezfDojTokh2MhnjfoWTHNr6HuL1TzVE4h1B4FBi0Jk7DRtzZrGY6SYQghtGU6ZKPnJrGLW5teaUmlXN2NqiBol0jbVdKg94A4bohVYzCT3/6UbL0E6eOt0ePH7R33n6nffHlV0lWCnkojr33+GzXBLm9feduW3tl8FdJQkKqBEIOzxtvvhHHonpkboYyadCB4ZG2ubWTa+gOsfsu5MDAvv42MEKpbb+tr2210aGisYQbPdifezpo/ek3yFyR3ob3Xq+r2QQa08/EGEAvUm6dLIlTPRGUso4eozo3n6ayjc2tdvvmnVwnRThVDWoHEkHJgVK19fn+++uln04SFCVrdyfGruS1IZkGxFWg5vBt7lXSYr7K2OhIAh8HQvCtAZxihsPJQHbceyhTKI0SmNHhoGGCAhWbf1ZtUvYuI1Xc9+qVsXYOMgd18uTxSCA/eHAnVRyvtcYC49KsL3WnUgVbi+Hw+yCivTkdXZ+Ida05HsOVzFJ4gVzu7SUQltw8e/60qhYQ4ySuRdFkDKtaU3NNOk16/H/fd/3Gd2lMnU/zN0QUsrPdmxh/Opx0icbRIzNBazgtTe5db4O9Y28ERU8Vs3jNkqSp8eIRFw2o+sKqsbL6f/StFRJ3pF2/fqPX6DmbpEuD/5Ur7xY9cWYm1+H6GB7XkcrkHgcgEDc7SQPlQNuKjPZgkp6jxyGp60kAGeVtSBDlpl09DeOVvPX3pwdBvwJHgZbBWH/8s48StGTGy4CG5rkEwhcu4lY/iWFee7URAQJKQpo5vdf5ZoDx5b//7tv0YXhm1t0+q7kuJZ7wxhtEIEqVCeot2PTsKaPt9fW3M6dPRfmFkeYkVlYkSvjtqjMdyGOQq76WrTgFQS2xhJVXGz06jz66akCdnJ5McFhzPvRIVZDeNfN7Ppzgrdt3MuneFO7F5YU2lqZZ1Mvj6VOkxobSgna6uFRzT+yHrjJcVaBKOitZUqUZ7qGVKBtPoiAoYal+mAJ3OtvmvapLRSlRVSkHzI5YR9dp8KP97L363CCOKt2lcNYfW+M9/izYENT5Zcfd7qgqXscx37x5q/oI+wYSIJw5eapH/xmIDK8G9wKOSqjjta0cGMh1eSb+K5Gaoti5Ng7X2iwuLuS9AmPf6V676gOq0oWLZ9rgof3Mebv+7fUMUWb7XJSKDMfb9SyxB2Zvdepv7vPJk4ftIrWjx0+y/12j/YQBYJhngUAHAcdUfwAaAjmve/OtN6LK9cfP/9C2tvfb4amZBI8EDSRrVcEuOXT3KkkVCEn8up6aJCK9eRtstWtyLnx+mpTTG2HKfCWv6FRez2Gkj3Bqsl15951w5SNdvTCfPpIXLxbTj/X6vcMlWtAFhJJA9u3HH24niBOoqhS6BnbW+vGD6+uvIlTgXtCmXMMcZsTCi0g7A2UkQKoTEk1rvbiyGuq2WS9JXMxp6g1wjJxxaEIjpRA4/yKz7I6fOpl9SVjEPj196mTb2Cxa31SUw6rSIHn+5puv2ltvvZHXOcPEB54+etZW19YzU8s5VRmqYYn9EZQRz6juOyPk+61Lqebp5x2P3+e/nPmo9936MeujX4Vd5VvJVQdQWN8Ohcnai4XYhJMnjqfSow9SZf/evftteXk1+9H3AMbu3r1XIJFB2+tYHsNtbGqsafo+Mns4IjW++6svvs6aeS0a09Onj14nD3p40NNKUtnA7f1Mn386R/YbuDeWoFICox/x6NHZNj0xExEXeyjqqPuodm/lvgtoqQSWHzSUMhUngyefAQLRsxcbcCb7dtfg2+H49a5fMNStvuofZBedT88Go8Szq5lN2210wrkpKivf5ZnaV6lMihnGR3M9wLASFFhMksEuWrMIU504Hj87B1jc24sfE3u49/LbNVuvo8u7F9/tmqjTOlcGeTvj1XNk2GYpPdrbYlexQRcv8FepzA6PtLHRiVDh3WcJFFSluwMJVYiMB0ATVJ2UFFXvkERtMpLjATG3SoTB/QBkRodVZMYS/5jJ9viJeT8qS6WA6Huxnjr10iNHD7fHjx/mrGFCPHs6H3ofG2397t990A6wqVKY0GKy3QOV+PeiNKdXeMI1bLyW/eYvisJfiTNBsFS6AOwohGtr7erVq6n+iSsk8dbu3SuXcx///b/6TTt5XEHD8GBsrMUMaL1393aoax//7Bft1KlzbWLqSGuHClo7/7eo6HSJDu5klM53d9r8wyftz1992XYP9tvzR4/bkl6QhcW28mot5UzlNgvn98q9SqlU2GrWST3UzoF53YmjNQeAAT199mSPv7jTtrdKBhB6OjI6HuqbYIORGIjqVfULSFaU6jI74uVCkAfBIGfvoclqJ6cnUup2ePQlGLTouwXF589fyAbhCF6+XM4DdHgYiZ1N11Fa95rKUZsgvpnLsbcX1NbfGcZdFJKdkkzu6CIOR3jYPSc+ODqU7Hljbav19aaDo+JBLVWr+gf0Rrx8jdp2B6RoJpPZ7CoPPh9yrqnwQL8ThGKsyqxbO9uhClo3yQsLo8JT/VLjSSYphzAi7kOAKKERzNTh6W8b2xuhm3Soo2oTA5EZGgetLb5aznp7Dgwew5aqimxeI+E2FLgcrWZFNKjqu0LHUn2TyJDCrZIvQygwL3U6aIcAsputAVXZjeFVHWDU3n77raiwZADnUA0yZSQkTxSQqoqDAqniVYOtSpyieLaCdygbdJRDZqxdf/fcxE0chaT1zOmzoV8xZgJ2nykQKlrdepqTq5IyGsoDw1r0G9Kl+234UCFc0AnOz/UH2R0fSwCbxtPzF2KUzGtQ5VC98NqaoN7a4PBg0DEJrP32Yk55fjiBl2swADF0vf7+VBkEOpr89TL5DJO2uz4ACY1gWE8OxJ1Rk0TOm4ie6cYtMtGSJcIJ9qBzO6mU3XMQp86cTtKQZK+vr71aX2tTjOqY4YAjCY6hQxBKhtvesf7vXHk71Q7y6KqNzh/KmXX7N//2f4jaDEeMEmr/KrVLyjwjz7iEFAQaR9I/AHFK1RB9SiVvYiROyHUJJjUiQ5L9/Of//P+0CXOF1lfzO31ynmFVVAyOq0rRzMx0+gsmJjSLQtYW8sxw5Bnt9XXzUh6E714IFwncCwEJnBMJ+OXLV0KL7aa6M9mHIln9rH1w7YPw2Z89fpj3xGFM6GHYbN989W1m4uhjZEskCn48H3bIHugSG8+4aBl6+EbTyAwACAq6tRX0nbNmN/QaBEAahZIeJGF0kHHWOzDG3vd8JXzshuBF1bsS7qJrVhO7HsSW9beH7XMb2pmyd2ty/H72tP3q3yUT+hGAL6O9oDnytAdFqXIfCbJ6lDHX8l/fJ5vhfEYuPghxSby7d9fVBSr2sqCpuPfDUZc8cYL0+nQCD1PpBcLV17Vbw6EnxrNW1Th/KJKmHbiiYmFfAe28H3XX57Nt+h/ZGM/ccxFsbm6aNcO21YRztsfAV3vs8bNnGZyNYui6ixpJ6etkaFVdEtmpN1X/5nSQZL/zvQEHKKkN9IeOKQhERQWAZXgq1D3+pq/XK4FW10Kn5Ifff/+92IlvvvmuLS+qrq1FvEXVQZBXSlfApeE2e+RwbNLjx89Sec+E99GRTGv376loRc3SQFYgFoT6SNsiIrPwMsh6fIBEsA30EvYa6owSw1f4LIkNahapevtTRf3uw/vts89+2VaX9Jou5N7YCIEXPzC3MN9+/eu/T7Dk3s+fPZdz4rPxTgiRlJz4kdDP7H8UUL4GNff0mVPt2HE9VZrJq8fL3mQ7rXX1mL3X/uH//D/zOwAtUZNTp0+nj8J9uW8/wFR2xn6UyPN1Acb6WmY7+X5iAqq7779/NXEFe3X79t02N/eijU9UX4hnC1zEPOgCX/ZxYmaqDRDqGB1pH37wk6I6bu3kGgkazB6bDR3Y3lQlFe+ogvje969ejZz2yvJiu3uLpHHd65mz58I+OH/+bNs/2GnT45KtxQxQVyUTL1knwjJZUwpv6JObW6nKhl7ON+yZbk/RdaDd/PF27l8yqAKOAsh+Y02kl6U33DI12540vbOlZ82etn4DC3OYJQAAIABJREFUPelm68H2dbRIIB+7rB+cffd+NrHEOKpB3hnrKl7sD+aQ/QQQck2efSfK0Yl0OCuhlhE7GBkOaOJ7u0o726/PhB/rQDE9gvYusa1S6TSWw2yxg8SYrq1Lbjq71lXPq7pO7GO6KKUH1TPpWQKjrWsH3pa8Nr861Y5gJwwPh43Djlvn9Evv78VWA5Gwc1x3hpH2H7SlZeDckYB0qytAyc28L0Dmzn6YO+nHCXgjNqvKvnNsndh5z68DWdj+6qEv9or9gAab3s9e/5K4hl90JvXOjRNsWJhv25sb7dr7V9tvfv13adnQty9OAg49uHe3fffdN+3K1ffazz/9u3b+4pttdOIwXDkA5/k33v+rijR/1Yv/24pOl+js4PXdf9i+uf590L65p0/aKAf+bD7y0pAJzet9B/3ZtBCNpZWXmQiMPpJS8TiaSCE2OKHUIaCqGrIsoIVFe/CgoR429KHhwRgA/QlQMROkZZoOBMPogCv5ozMISDUtszQOqRLzzz79uFcl2UtJ3SF+58qVvP8oBaz9vTRlobtRjdna3m03rn/fVpfX8n4boRrvNZ2hlJV0n+DEAfNg7z14mGZEWXuUMVrJ1Xq9jZ7Ser+pukVdkCRoGoNoZVDhxnp71cu6uwTDRnTYi8ZUWb6gyj2q+rx9+a2m1oaW01FfSCI7YCpOgvCvv/y6l2RuxfmYx9N3SAB/JogZZILBUYlxaBjbjc3qhyqqjOy9uKy+x7NCdWDc8Ep1U0Y1bGs7PGC86/GprrJSClGet8PjvpKErGvcLpljQ9ZqRkApqXSDqRiFLvGIulHW3EEzxOtoEALVkzRigot6AaF7ct3UaDoqSTdo7ec//yzVK9+NW2wek+s7cuT46+ssbvFOAotqPG5pYmUsISyViJaqHiOLTiYIENiSSEWLsk6ZCzQyEoAgXGKDsvr7QoNggNOM/+JF+8Uvfp7BXVDaTIHuDRurKmPp3++1g3BxY8gNnTw0GANZA0mLx99VfDx3908PH4JbTaGQNhS4mnqMRuV6PXeSqgIu9+bMCOL1OqjyeB5oApLDV0uaSGuI2xuXL2cQnu/147m89+57UZ56681LQf1qRgWHh2rAGO60jz/+KIGkYEWDOBVAzjKN+BNK/xBxKN1KggBryAkp89sjUa2zlyZKjtQz8X2+S2Dxs08+TvJobYoe0ZdA8Z9++9s4oQSJg9TlLuTayEovvHyRs9gBFGhPkgHocAa5HT0aRJjku4rO/UePQoV0PUePH42tEjgJYFSKvf/0KdS1J2l4V6avIXn7cTxQrgcP7oYCUYj7TAy+9xv0K9Bcern0OjBwzjO8drgm2FeTbKHq7lMSa/05KrbC3vJcap/uBIFjh5wTdEx/9yOwQn/weXG6verRxmr1SIbfHprFyGu+fBKKKfx/wh2b2V9d5ci5EYxZbza7s3m47AoMfi/gPH0CmKVBu+SCBa9d8hIK0XT5A/cgkdLY6veuz3muqk9V4vy752D/dElfidkUvU+ANjTY3z777JMo5xUNaj4Jdlc5Uvkzi8b1Sfx9D+qjveJ1SXoGag6LYcKegyoDqhV5WeuI5w6E8UNy19BFfYqra1Qb+9snn3zaFldeJgA0LLa/DSQx1Q0ksHH+BGfsexeE+d5uVlDOWE+9yrmkamZfqnbq2fDsi04z1atWVVmy5t/stE8+/ThS1wIHZxSgZwhvetv2+1IZofhZyp2q2cfam5cvJqgim/zq1Xpon5BoIiPWvaO0kGtfXnyZAcrsrKTq+xs3A+YUQFHgZp1LvaEFKnqGURvrr8bvE+jA21vtJx980P7y9Vft+NGjOU9BlIeGk+jc/P5Gu/jmpbY/0N8+/OlP2717t9Oze+3q+6/V19K3tbrSG8Z7op06VTbwD7//Y/bf9NRMnsmnP//4dU+UPSNAdOaJJng9mwIgBLjoI4RQo2Cr9AAn9Ju+dflyqoL8pj5be8f7ACV84eyRo7k/MQeQEjDZnWFJitlY5y5ciFJmJx0NEOoox/YvxSz3gzLmef/is0/b9MThqGjZn2ZHSU7YatflvARYHhoOuMQmTE+Ot8//9JeAnYad81enz59t165dTd/j9maJJd28+WP2oh5HM4d8vvl8vhsNCQOjBor3xf5TdbMPVKT/+Ifft6dPn6eCrlLIjkVFbBkAOdrWNtbTE9Tt78jTh0q5lx4rcdYm1dhehcX5LMGZSh7seSyWTnm3/LFqmbPfenurKKZVDS0afGK0ST2YZdfik3v9YAnQe/62mvPLxlhH9oU/roHvu71+7hpWz7Z6fdc3KabxmVXJqVk9AU3ymdVr1FGPjx2b6Q0ullRs9NQy+xObqYbFDh+uIb9UJDFT5p4+y7DNR48fJSG/9MaFrEeSEEnzrTvt0sVLr3uWxAwjo/VsgAx37tx7zQAgxqMaqBBhXV9TPtMnXuwQ70tVuBcD1twsMWCNmvjo44+z57Es3Kf1CA12aytr5nmr7kiyzH1cXHjRfvbJR+3Ykdl27OhsqGyquS8XX7QnDx9Fde2dq++2j3/6i3bh4lttYvpIenQkVn8Teen/tqIzsL/Xfvjq2/bVt9+2nf2d9pKs4OBwu3nrbnu5tBJ6BidjkyxHmYgBKerBiZOnYhxQePy7m8iC7u62a9feT/LBkZibUZSTzSCCFCcceM5TM76EBpfRBjdw0evMQKhyIvR1NAuPu6s06nXj0zipb6Rs/fVXX4Z/CO1Rcv7VL3+VJqq5+cdxapAJDxXqu7SwFN4uQ3R4pmhdgsUoXoyNZZOhCggknz6DQuNqVsmyptmWEYf6hSc6UDJ9nAwuMrTz+HEzRUbak8ePcqAgCNCFKhFWEhAp10wgX2/vvX81h8qGN9dhMNx4zemTUbCCwpof9H//3/8xCDj99UcPIPr9oVVI6qBAaAfhjqdXqb/tbGxmHfBvVwS3PQnYMt5LcXQcqb+vbe0kqNkyib03iA6KHnlQ/NM89/E4FEMbIchdc3cJMEgwyqGgMnbUq5riXWot7l3AABG0T6xj+J0DlZwIKMuQruQQ+z5JBqPmtR98+JMYmRcLL9r+bqTDMjlaYKVvQvLy/PmTHg2oUPFKGErpycF1bYX47wQdxsvltMwm8HrUPwkFNZyoiy1WYMQ4e5/A7cK5c6ma2U9p2qOKEuGNmleB7z1zBGIzksAPCkgxBRKbRHNvry2aB3B4JtXAiBPMv8jnSVY8F/vGnrceysZeBxgQ3AuIJBDHTx7P+ggE9Jq45qGhosJ8+cUXMVAqCT4TdarU5dANajKyIAdan/toVYVj0Euh0IBVieeJVFkgXqEybtUAYc/BuVRFQ+dRtlfJ4o00VguKjh4nhewstTb3bD40r0L1cY2rOTtqQVTUdqtyiq7p/7j9lLR+uHk9ex9alLk4o+OhxUk6IJ3OzZ37OMp97e9+9XepaKCKFnW2JMQluJ1aWhpSD9VQuj/8/vft/oP7qZIRMhHg2BMCOLZAQqKCcv5CVTLMsJFEOluZCD801N65/HZkjikgRl1pAr97OeIP33/7fYRarJm1F8DVPC6OZ6tHH6gEpfZoIYcdVbfEB4bze+9z7V0zrjUqEYH99nzuRQIMfxdAdfvbGqQCu1vUMH/f3hMA1X4uQY/qXeoolei6ehnsyUqUi94RhLM3qBVo4Hl4jSTffUpw/f75/PMMMFSRV70oIYUaTtrdh9exUdVDU4lO14TNFtuf4bL35nh0zz7N7qF8jUV+/9e//u9y7gzHdQYBWyqbqQod6g/tCoDhfeldGK+kXp/i2XPnY8Psa0GiftMzp8kXP43Ige+hhJYGaX1Tqtg9iWo2k6TX2Qtnsl8Ez19+8VU1825s5j1UnfYjwexIoHgaxkmgovpRumpbURaLMeG8eua//NWv2u9/97teo38NBk0VfXcvSD/fQH2w5n3vFQ1xX5WQOhvKSYtaY8CdpaW2s2sWyWB787IBu6NBgyVGNelelRndu5TnCKYMHhpoc8+eZGaY69JT8mxuIcItXcDnubl2Ff1QC6fG01Po+dVcEQIGU5kLEvsocP7jH9r/8j/+21AJv//6m3aoFSVeIjY5ezg0pl/+8rM0XaO6l1y7QeAFhqjqCBzffe/dJGCuRbJjP1m7Dz68lupGCRC9bJffupxZIijE1hgV+rvvvk91jo0AuLB9KF/WHdioT+jd967Gztf8pedp+FeZdk9mh3300U/b119/le/3Z/6RvbLP7967n8HqEqnQiMI6KLUu9up2erSI9gxkRgrKN9qdswLkc15uXP8uAi2ux7VncLc+rqHB+GMg1amTJ9rvf/fH+E7xDB9FMXBw5FBovNg2HXWSH3m5RJHzfoYanz51OsIVbM2RWaDP/VCeM69ucydrU72/U+ld++KLryLm4+yQCBe/OV8a07vqq+vln1SFj846dwZ47ybRsQ7e6xrZMcCK14qr2Nou+XE+UfQwa4AGUUbra4kxJX2eV/V3biYoN+i1k/B3hjv7VPFIAdFoaaqNWAp+qr1CZfL/Je4+n/Q8szOx350D0Gg0ck4EkUgwpxlJo7DSqrxbZa1dtQ7rv9HeWnuVpdHkyCEJEkQkiJxTN9A5un7XeR+MvFX7Yb6Mu4pFEuju93nucMJ1rnOdks/3XEARoCTWjyqz+9pR/Lrqh72ufSz5/4C82Et79iSGMaTcu2Q9MEmiPqnXuGah6bdy1jxbGCARASmGEv83MEgUazmJO1VRd+LQwcOxTe4ssHPbzu2VrE+/yN7evH4zwJ2epYrpXsR2sncdcOE5xa5d7OH7co5iFwly1AgEFOkzb7yRPmA+zLmszyqqZ6TwxSw7av2/Z9bdr3/e/ue/+qv0SREoY0eIEly5dKlduXIxFZ0P3v9O23/wSJuY3JGedoJkvxd56SePbmysM0QoYoKbjY32yx/9pN28e6dNv5xpw319odG8nF9oDx4UwiopcCifTSvxFypfzYrVDB7kLaViQwInMsXVYEnUEPKSDlF4mTjLGkVnpltfT94akkgVAprmoAhi/H6/Jz03A/3JVtHcqsHXhVxtz2YEoGNB3wUfEiMBHWNhcx3IqW04n8p9O3IIHKoX06Uodf78eS2yQUsEXAI2F45xY7Rd8OWVUhJSXv1tSbEUj8pZr+N7lGjB6kbbHilg5cqVduTooTS5G8rI86ADdlSjugxkjhm2kbZpogIkl04COD5CNvheaBioR/cf1UBAa+39bnzzbSVPI5zndCQuZ+crWVOJ8Q643kcPHU7Q8w//8A9ty2TJ+b4qHS+bOVBUQQnYUI9+pbHVZGtVOoEIdRDrrcGWMfZlzVxA6xzkPehkoQWFHFf5lDMsxZkaAgvBZGg6pZ5OXtZ7S5LQgroL2QVF1XNTVQZqN86aJlM/m7Jt5E3XegYBslN0h/HxiVeotp+3zvZp+jmnvKXNL8ym+iYw5qi8DxUVFRHJUFRpMjDUWa/SN3RS8i7IciY1GtdMnC1JSHGjPa9kx/smQGktzrKqRRTArMmmzKki+yl4FhCopAn2VRq++90/yP5JXDhwhh7aSUoasvfv/t2/b0+ePGr3H9xrx44eS+WAw3M2JL4SwU5hzxnVyPr0+XTW0fAz7xpK0/bqL2AIoUzuz6Ye5cr+WQOBc8mfWouhfL8z41wJQNE9Pv7k44iN2F/DSSHqabDfbI8ehlZjKB3qHEPrvqIQcOqdo5SkSr4lf+Yi6YMQMEENJTpsAhuCw/3tN9/GYQddnp9PUAdZ5NSU1AEv1l5iwSEI/rx7ejFezLStW8iT30uA/+21a20Jzxmq9d57bfsOf2do63qkiiv5q730vapn7AVlQD8TZTX3e2Y6IA2T8Mtf/irBJEoImXoJM/vjeyOE8vhJGp4FoeGN9xdHvCSui+LBSfpvwZE17yq+ggB01urzqMF63Swk51tFU7CN715jdPpaP73bnoy0SiLbbV2Cjvb6QGpwX1W3VQetFdqLKfZ4186vfpVKkgvp9BWZY1LiGSq7tV1XRd9qQG1VlfzjLqNyeF73tevlhH66C51AQ0fx8nvdtwTTEtaeqIP70/U7tI3V9id/8qc13Xxya7t0+VIAM6hjJ1SjKrJn986aZ/LsWWSSVSu8u2eyl6jKKBnkhzeNbapxBQ8etO//yz/nruDDj42o0JCGfRJmgXNeSmOL7X/4d/++HTxwIH1z5744F5CGoIB7a5YStbhSRxIwLPeohoLASj69o793vqqCM9kDasqv+Hv/FEhRfVSxRUtUN6vXq/pHiXxs61G/9ajxc3qwVOpRe1+2t989Gxo4CeGBfkqGM233rp1J4ju01x4C6p48epSeOaANGzA0Mp574bNQZjxnJ0yiwuJ53Ndid9RA7FKZI/Xb1/YfOdzmZl+2pYWFdvLk8Tb/crY9e/g0++J4jmweTxXzL//yL2Kr0Q9rmHFVGwrAW22//OWv87trMPbtZl4d+8jHzy+8bG+99XaS7wxTni574vdE2evBowRrYhrKcwFvZ6pvQ18qUOrP/uzPcl/Zwvp7/Vl8mCr1bEASwh8AVe9/4vUT6cuwt2KQGzdvNSM33C22g4Q1AMXaAbzYncGB0dh2QKb+juoh2dtOnjpZsUj6SB9GdEXMYw+TRAwOVq/JzEzGJwiMreOnn/4moBqpcsG0HiNVP34w4CQ1wCfmHha13z3Yd2Dvq7lqj548DvtDFebZ01KV9cIv5mZS4WG/Ac4GbxOCcL+BejOzZkXteUU5da8kOpRL2dujx45FMbZ6B4va2TFAvPP0y7m2vlLVfefqxInXAmR7T0CJe//g4aMkEtTm7EFYAD3QBb2rpP5LBdFZU6ESq/m8AhSAR1XRKKGDkr83HFUMVlWcTbHFgF6/2z/srgHPzrn4xd3zZY3ZF78LPVPSEJo/EY+eei8gGmACmI8i3rEjbcuWioN8hl4ts5TYQdU9505155tvr+Y9JJ2qVUcOH807OCt84vMZcwz3ptJ8/275Y/7Q81fvVLED/DmGhP40z+ndSya8P4m3O+H7fL/h84Be8S97+fzZ48R3Ku8Zd5F5YHvCQBCvTrMrqkFDg+2dd95uU5kNR2CrZM6B6p9/9ut24cL59t4HH7S33/6wHTl2vPUPjkVMCmHo4JEzvxMb7Xf65i4IffL4hjbiV4mOis5vfvqLdvHq5ZS+9u7YGQWbR4+fhrp2/97jHBz0DDQ2B7Ka/Qutqma+aq7EdTx2/FhbnKv5NpcvXY5cnqDGhkEA/bym50wCn5uNBj15TgciyN0aesBcMnD0kGrWLDUXBsZiMmA2jLOCtvidx1+n1V0StmnefqkqUJrsLprnDHo1MBClMZWaG9/eSnMlRRmXAa0oTofW+Cjpyz1tdHxTZp6oGKAuZEbNXE3azcDFocEc3rben0vrswRcnoXBYhiU6F1Gyl6ChkzksY7j4zE823aUNPSuPTtTpTJnJzKZ4UkvRdlNYOtiKJ/PvXyZWQLoaF0gduz4a3EUVXbeGac7NVnJGyP17DmZzUKUOdmazUBYgQLXSFtcW83aUKJT0fF3lYCsZpDrwNBgnI1S+2PzbiY1yvWlET+Tgu+VPCvDQMDCPlgjiAOKj+CAwXZ2/B4XsFNti+reDKpJDR50IVU1usqhZzRXBUKqGkRQgpOw/wcOHozCHEPQqYcUGkW++/krRJwjrobnmvjsOWp4XyGsnboRx9INYGQMfP2WkldGeCuJ4/n5oLTOWjTvt0wmiJY87tyxPU2GDJL1kMwQv/C+5tQw/iotfh5NU3Xo8YOHWRPPWAFOAQjOzrHXXsvauCOnTqlaPUowYG+tnYZXRkrlh4NWAeOsvZ+ALJWpSMCXbHJ4vAZcLqpMjiSZhbq6s2XwR4JIZuL9+lrQU4p/6el4UTM9fNWQx7G2afN4eztc8+Go6UgW3Xv/TxnG+dOUH3GcDbLSWyLb7k5519OnTybY3zo5mUTPzBrrqPdOj4gvqBz5dVLSAjqVwavfXE0j8559NWiXzShKVAEiA2SOIcah1hAicWb7Q+fwDqiOjPgK/vH27UmerJ9ERBXHOUNfIWbCidkb51qV2+wOdxYHHB1nYryqjqZbX7hAxa2AnaJElsRp0f5KTarENND30M3QY2titu+JjKeKiGTFXRzoz7oXWFB8eOcVQOHuQSKdS/9UAFz8/OJ3b2oT4wZx1rwljFCf0QXZoTsuLgWx8/sqadqIk4S8+j5ffp81k0SurREBqYp2KqaLS+3QkYOhAW7fuTMJLLqkO98lMt7Hee2S7O73du8OSQ23XNUJCLRnTynQ9Qbb+beqZpx3X196SNjtP/zDP0wQK+g1wNi5sVaQXndCIHL48MHeINqZVL0lBydPnww9yHlk5yD4JeFKMnkp36Pih+LLXg8PAipKJY+SU5K0LaRon7VTJ0+3g4cORuZVoCqQUTVg7zqaS5n8monUocP+LBPb0U16fTvOsbMmgI5ohkSgJ2LD3/h5QTzaVM0P0Qj9W+nsLjHqgBU2QNVFPyEhIKDB9eu3ShafmmbOQgVr1tseofIcPXIoft1Z+vzzT1sjURtlyJrJVQBn9VrGpvChAyWlrvrPlzsrzjKVpjl9QPj9jx4moB8eGIqNeXTvQRsUGK8sh3plOpGBiagwqkzd+4g9ul4GAIL18bwCyogImWc1uS2279DhUi7rKikSlCTqAW1n2+VLVwJC6NPQdF0A7ERU7NC+vBfA0VllXwBely+pyIucyI0bHzEfhoQzq3LIDn7++We597v27Mk6qXK4NxF1SBxUA5RHBiUCpXAofsYgCWg2NhYBlFNnTrYf/uAH7dSpU5nD5nM8j/flL9CH7JekThA892I29EWJkbMikdkytSUUfqIPPlMP265de3oVPAOEXyZhjFbp+kb6plDm0QDZCud6z15jGIbaxQuX48uePZnO/Dh3JbTQfbvzvZ0tKcB3LcPQU1ExK2vTeNZPb1DXKN8NtJ1O/Dfclubn47t37dj5arYNxgJ5a/PorLu7bAaNqmHXI02FqdTOKv70nta6ExEC+AwP6fskba+doKhv3ncFva7XA8QfWdtOxIpdKyW2R/mdKkd+f+KKiQJ5Kc+iSVfPNaBsIXGjuw/MDyVQjDo5EZvjXAGKMSgAWd/oLRwYDEAH5Hr85EEPxCl1ur2792X9GB/nhM2YX1xOXOc8S2yJhqHPs1V8t2eM0mNPjMuZd/48t+esXkxJYM1r87mAMs/0zrvvJF7XQ5RCg37tnk9hE8St6XPaioo/mMrPn/zx91rfhvN2qFpBcpdeti8+/0378svPMzD07bfeb8eOn2wDQ+NtaHQ4veSHjv4eenT+20RnqG20X/3op+3LC+fb8Nho27dzV+YQoK7RL4+03+BIHEg4l+RMI9BRAzQ7ZA+aQ8VEAnL96jftteOvh65jWrmAzuEQwApOBeQa2aB1AgGOcfrpsziy8DddOAocz5+lDNg5Oc4gqHjKohzxluK3j432aEjkgqtJ+sD+fWnAznC1yS3tzt271SvBmaOG4e2vbPQccjXsR5Gs4SE/zfcKYKhNkQr96U9/WvzRBMrVbOvwrBoihmrRPxQxgjRMP34YXXtiBCQqlYQ7dM6Fqma5KscncdxcDXYQtOWVpbZrWyG6SsQawDdPTiaJVBlDz1DxeTHzMg1jZgKhM6FSCM5qnQdyiO/dupPLZt8kbDeu34xRrWbhmgLOAChHD4yUcXJYKWd19BlOzDT6gahZFWc4DfIGmeJc9vcFAfA5HKH9gFy4HNAr6wRR9G/Bnvf1jxtcPQqFvhSHVFJK7QvqQEHGupX8LrpICV/UUDE0NwbAcDsoF0OsBC9xFkBCYztuqvNHnpFRx5+v2SI9xIeKHt4rMYxeFUoPRlCj1l6h312QEpAcXW18vM28mK5m1tu3Y7w04TI6AmSfLQlTGSxUcyPJmzMmyR8zU2S1FNcYFX/u/1VsGGqIjTtgDRaXJFWjrxoKU02dnkmV07MmmB4bDWpYGvrPsifOhwAWdVMwT62IQ4HmZh7Wylxra6sJZsK5nptL4EQtzH2Azo6Mj7Zvv7keZFVQYw3lOc6u/eAQBF2ffPeTNjY6XOj+OsoUsQVCHDU3g2qRuUNn33q7/fCHP2jvvvtuzoeEpCbIP4tjZ4CJcAiQr9+43v7ub/+2/cf/+L/Ebvh/g/OoPfodnKcqiuZOe8fpZ64PwZSlpaxpHG5vFgqEtpK/+faLX/wi/S2+Dhw+GO60XjuBhb2HGLODEgmJXinAuaemuo8ngEZNharv3ru7nf9C8/lgkk4AEa63YFhQKgB0TzbWSuK0swUcUTXrl+Su5LhzVs52ccJL2MCd83fuXSUH5fDtQzebJY5xfTWIm8Cg7slAm+kNRPR5S73hze69n+9oGH4P5ExgUU2qPZn7EVTS6Xy+/U/yM0xgpJ6Hvb5351aqkpn/tECBaUucNHS2AoWqTPh861/AQt23VA3nihteDczVr+R7BUjOZiU7JTkf2i9Hrd/INPGB/iT/Ah6VrgrSpmOPcgf3Hyi0d3wke+k9JGGbJze346+/ljEH3otPefqYomDN6ICgsynsGXBkdHg8VSnnsHuPjf7qU+L40YbYrUsXL1X/Wnj5WxPMd3N5BESdIprP8eXnfUb6j5LAVn8mW+98+8yiipa9s5ZRc0ovX/nV6ospNSl/79x0dE22DoikD+f0mRMJwj77zbmcfeuVvkyDuaNYWv6ZgtKxo0fyLJLIb7+92u6w5U0lz3yz0V5gXDScVKeGBqu3ggz5FoNnZ2LL/PfY5s0RF9i0ebTd+PZa1MhUXS5dvBwRHxX01Y1qPt+5e1uanLdNFXugC44l4Z7XGp47d679h//wP8V/Xfv2mwCRKFjnv7qQKuxbb51tT54+im3+zae/aR9+9EHiCFXy9NIODCbwpwLJbgM20HhUc996u8QFVGFS9UqiMpc7ISC0znt27w3Iwp6fOXMm6D/6zsNH9xMzbZ3aHoDK/gPh9HXOAAAgAElEQVRk7KHfgXL36PHDNrVlMvPOkiRmkLExEQVA7N6/r7119kwU7IjDYLyo/vo7ZxLoLA7iW6J8J4Df2GiXqKwCeVZXQzlEU+xEBlTsJChXr17NuZJATm2dbLNzL/NcbG2ET7ZhKwxkTez5ypqK6nrbs3t/+/u//6fMimJrunv54NGD2INUr4gOBJDeyOBI8Ydz+OipvsxSdRQTdBWTVOiXqs3B3d9YW21ry/qrd2Rg8OjwSJtbno9arDPND6JolUplVfcBEtX3BkQqYLCriLKzJTI098r2lMx00S2JUXQ2tkuUOnCgxEf0u9QcMT3q9Q4bCDyhaWdAKJGoHu02AKnEarhUU1WOAYAqq3U+gOCk41/UfV5dK/nw1bUwdyT2qfzP6ptbz9BuCZK7VQnXYLv27Y3cMcCx92UT3FvPL8byzKl4i9X1Q/4r5k1RhFV4WpIrz+pcAHKsGVuZPq89u9IGkor+zZuVFPZYBq+feL1dvHypvXb8aBQqiRC99+7bbdtWQl6ridluXP+2Xbp0vt26eT2Jzltn32uHDr/Whscmkuig0x5+7ezvVKT5nb75v1vRWVtrP/rHf253H95vo5s2te2TW0JZOP/1hfbs+YtwNjltMo4WiqFzwCwMp2tjS8fdxvb4tKs0ylfiNPWdECFwMAQKGuE4tqGR4d4snjsJTpTIBRB+Fw5lobLbs8gMcKhbnN2ygGM0PHBODaJDmQj3z+US5Lxx5o321flz7fTpN6snIpepaCv379xN47Tn0TzoAF9TwfL5o2OZt9L1dQyPDCUAEvC6GJ7x3t37eWfIVeQ5l4trv7SwnETHxZP0oc2ojmhydlhrrWquRJCPHkKQAHNxNmvh/ffs290OHzgUIw5hdNi27doRLrnA2u/oI3W7QMWsv+gEbaNt3TYZR+F3F3VvI5OhI1lMcEF/w/imlNy7QXyzL4vCYb0NfOOo+9agMoLxoXyOPVycW4guv88W4DA01kiQ6ys0EypKi0s1x2WhFK8YXtUljrZDPuxnSr3/au6HPWA0lhaqT0hyI0C3bhDqBOfhtqKEWe+a3ZJ9Wl1KNU9y8fjJkyi1VV9IOf2Oqysx6hD5qkgI3PRFCKKqic8/mvM6BRKojOSsk5bt+hwY5FpnTc3Oa1U5BF2eQ5JQ+zkWB+vccTACGEmu4MewQesdeo9zP6AhUt9TURRxrA0WC4q0uaYSF9+7uM9d0Bbp2TQGzyQgD5VoWZP9gwQTvigPrfdTlC8Ed/YledHBNjg+kDs13KMThefb4wTjCQtK1/s32vjoeLtz537WrILvCiJVNig/oWq+9/67bcvk5rbco03lzo6PtsuXLyZAevz4WdQbBZTof0ANDb5Ui6y3s5wBl9M1zM5a632BQnEcvl8FyPpI7q2vxMC/HVT7KLjvEPe5mZn8Dg5ihYxyX1U8VIk46m+vX0+FFrp88vSpdvXqpVS1VOagu86eXg5lfvvqZ63H68dPpnpYd0Rzq6bbxfb4/pP22WfnQm0xgdrPC85nXjznfnImzJ+UtNgr9se7WMcu2a8A8lmS167PJhWdHl0p/Tu9WTeows6vNbMvUY1D9x0dClLY0cEkxeYdlWJha6sbkEzBbAlVeA5Uy264nLNUogZ6AUai9AdQ6qoxRZOSvFTviz+fe+l9qEiNJXAyaDpU4+WayROAYQwCWbKmHHMAEH1ikT2voYoBjlb1hBbltesNKupWyTMnIWh97cX0TOg+ekCoZ47oTdh/KNU3SZY+DSCCRJifoEZlvQUdEuJNE5sio22fdu3YFTuJjliJzcs2MjzWzp//MpPo+wfMEZMIFosgKm0DfW22h94KftHXrCX0mG2LUlz/UOh023ZsTzDXUXCBWgXwFT/eHWZnA6L09ruTB0cpsbfU38r+8qXlP+ZmX0TMp6uw2ItqaK4Za74fwmu/9Ci+9c6b+Uzy0vyHfemmuvud1j6+dcT7rkQdkc8HPt26czu/R4KPagMwYu87loBBwypt7KG+N5VSZ/Teg/vZs+1bptqBQ/vanVs32+LyXIZNj2+aaJcvXUuVBXvDSAb+/913z7bXX38tPq/zmR3lzP//4hc/z+w19Fb7xad5z7Y+mCrd6dNn2qnTJ7IHmr1fO3Y0a4vmQz6ZKArAwlo/e/Ks7vPaSvtP/8d/as+mDYRFxdmWxKmEEOZzTt2N0ZGhNjZes8TgdQQbxBPmhqA6iZOmpnaE7l53kw+qviFULH7y0ME97dGDJxGIMedv5849ESIYkmwO9bXXjx1pr79eUtoSLcIAfIP7ww7aK8/PFwNWnavJzVvaj3/8o17rwKH2ZOZJwBp3rQZMDiU+AhZJnnbu2p77JzZgZzOfZbnk8PkW6mGDA/0BAfUfY/CQMCctT8iDfDcl1op3ftu/5s+3pr+vQFTgueftaLLskn2J7x0eSLKmH8UAyumnz+tMjY3HdoxuHmszszNJ0sUQ9gH4bH6WswXUS+BPoW3LRHxo18PovSVsgDZnyh3p7pd984/1TR9yz+ZIIiWm2DjWtOufq9mCJV/Pnlk7n0n0JqAxKZL+AhfECkDZ7du3tantBEUets2bxtrjJ88qFhvBPOjPnwH2zM5Cgcvf9eaqea7HD5+8AkLc5V//+tM2ODgam2YtCkAuupo9IACFwASUkiBZhy4WZM/CeABKbyJ88iDnhG8zQqYTPMnw5rWi16b6qednoNge1Rayrw0MU7+dzTBwEulvvflmZNatC+YPMbJf/fJn7fatG+3kmTPtnbc/iJT/2OapJDpoikeO/x7m6Dx5eM3MrqKuCYZ7iQ60YGIKWjfULl263L44d77NLyy11eXaSgdwbWM9TkCywpHJCouytjmblUDl2bNo60cvftPmHL7wEheqkiE7o3oiSVACVuoPovDsaRyYRbWJMtI9e/elBI5aY1MZ4Y7WlsAhyDtuZKlZQe8GhwbSA4APa/FxeIMgRq55PE3fpRa23GbnqycE+mSmQsmRVjbMuQlgNJlp9L7x7fUYeOo6D+49aJtR3ji1tpYEiSOj9sE4QzQybFK/SAZhmVJcg0aLX13/DfmsEvGuIBa7du8sUYWpbaGPcVhUgLZu2553Ehg6gK8dOZIJ7hI05feNtp7pxlAFjlFpedxAw7HNPWWrUozz/KbXek8JgwbXLujqM3+DsokScKa219wIKKs/q4CeES8Z0lTnok5HUW9L6FgdIiIp5IAhZUERBgYjlYimV860BodVlafmezhXo+NjoSdatzMnBZ/fvJpr46yhPnEOnK3LScJc8K+CQOvdYElG+86tmt3SVYyKElc/A2GXfClrd/Q6aKEgqPjaG21debeXyDKEC3OQ6Soz6wuZ2FSqUYJss6HI2jI2kprqe6q+LI4f1zVBp2rJaEnnhuK3BZqzEoSVAQIMSFQSLELuNtZjzJ03Bvj59LO2ZbOK5XpoMhwzg+xu6NMaGoa8zxRIsLqePTGdHarHyemvkGREMnOEgMFim5gso7eHco4z31fNnaqwAgZouiTNFGb3RBC7EfrMSM7c0qIG9fVUYD76+KP0KElMIOr79+5vy6tL7eo3V4La+l7Kbe+/9377+sLXOWPkbpXzJYEMsXNWgWuBDe60ZIm6lqZiKCsUuFBeSP7piAB4Rufq5IkTSTqdM2ul8hZaDSGUzAfqb198/kXJzOPF79vb3nvv/aCsAn/BJjEK++MLyOCsChhUnyhMuV/mMJXQwWoCIIjbuXNf9+Y+mTNW50GCFLqZvrUMAq1k2jrac2dBJUSgVzRPDfhV2ZD4B8naKLuVO5fewBIaCfCzVvMeOHFDhd1rknepyvWShVSv6zdV308vwO6ShwpSSmjE+SmQpBPuKLld98szsHNd9SlnoFc9MPjYGUKTgeg7txIye1iiBsWP796tAjgVCc2w1f8yPqqiWEpXaNIC146a6b3Sp/niRe6XJmD3KhVoSHLfehSKFDXCe19bybwxfQnOPdBgWGVsYlMC5Hv376Y/ThCkYlGqd6Op6BWFS/C0HjtAHvzLL78Mkp0J48vVZ8SGb+px2AE+kgGBNBsT6d5MM6doBBREhypgsIa8QlvHolYYxaoeXZa9KnGIZ6FkkzQ+88bpAI+F4tbQQnaHbzp4YH/8xoPHDzLAGErMR7gbkjay/BIt76TqSujGObae9+6gytRzCniL/dCJwUwnDvD/n3znO/GVAMU6d6PpYTpx6nSAP8+LmjsxWeqSRZ1BV7pf/QHLhoMPtpWl1QgHPXpsllXNY9q9d19UCe/du5+7jjLrqL7zzlsRt5jcOhGkW+bh7Nt/NE134/q319p3vvvdnAuJoHllBiOGjTE00r73x9+Lf3DPBZ1s5eNHTzMAlH8yD819T0I62B/KGIrd51/8qp06faZ9/eXF0KTtnffy2YDcSOjPvGi379yKAqrBsu7X7Zs3AqK8XFxIci2ecBZLrXCkzVBTm6wZbxJJ/kys8ez5TC75/v0HwzqRQI+NDce3vvHmG7E3WBxAogxwNXB7faNt1kOB5TA3106cOBH71tH/I+wywfdvKsBwbSXrcmD/oXblytUE99akFPzWesO1iS9sjxABsMXPivv0mRhIicZEfdBsHU3yWAISs24Qav1b1X+5er9VFSh29XrOCqgou8L+JVacKUq/+4SJoS/M4HfJDz8zNqHHshrsUcLYCeeND3RXouyZiiIho5rRVaBQCWyUiu/Sq7iEEwOCVBWk2gyi+kq0JXFODZOX/L2cqREHYRhoTdBHNipZKJp71/NTNPxK2PhEZ4Rt1suuj+oHP/hBKG7i0BIgWY1P01ZgfqJz8u67b1f8m5EoC9kfa63vm99QeRSvTWzZmnfsKlpss/+u3icKrCW/zT6kaj2xOTbN/4txvWvOMpW30LQBFmV3+eyuOuhsAFnFFmw8m+ZsiW+3bp+KYMizp0/ayZOvZ4ipd3d3JMpPHj1s589/0b65eiWJzscffbcdOHi0jRKESSvEcjt09PdQ0Xn88JsNg4XWIdiZdt7X/vm//k1kM9G0HCqc+u//4MdtaUngi589ExUJPTwVoBZtLUjBwEDbv29fDAWHqL/nhcF2Q6VyJpCCJAhgXUrItL4V6IgL6QQ5dIICC8kIO0RKrQ4qhFIAadOgTIx4qf2YXE5CtxD/miJtKNW2KO8ouxoyKEPX05NyvobQVB0EyS/b5LbJlENdPAeMcIIqD+MZpNX6jBAsGG9DAwMVjBMKuPcwP7diLUbqYjksGfjl8PV49KVkVDxjTq5LzFyMysZXctio2nDunKAgXKCze8fOpqKE/jc7J0hdbocOH4ls8Vtvns38BtU2Bk6i5PNJw6rSaIwW/Fl3juGDD95v9++ZkdLinPx+PS/m6viyhpAXlyDGYdl6Q32LesKQCEIZRU5MkulwowGmZ4XCT6sSZ4eauHwMir/3jt61yrzQ4Jpi7J8yRjXL5+Gz0pKHEh7auz+NnLihKUdnsGbRNzhgayMx5DAEpoK4v/iLf9vu37/VvvzyQpvcsi0oqCCbmguOumCkFF9e9vipZJzR6daDWjtnaG8CIf+vokNWPejVfPVoFKWPEMF4DYpdqBkgfidEJkaXVPS2qdAhBNE7t0NdCw113gVMA4OaM6uypexrv5SwBUt+R2gxw6o606F1RdZ8eTU0BiIXu3abb0ESeDlJiyCcdLu7asCvdZqY0lwo0Km+qI4yZB0KHa8gMwj+2mpQNIms82xNUPI4qkoaa+aOfgz33Dr63SSkvROVxV27d+TnyEln0Ob8bOZR7d7NWd5IEicp4Jj1OZjtcGD/3vx+KJTz4B4PDRZtKfu+IQHEZ9fsWz1VUCsO3HriwRtuSsq2KFKlDmYf9ehINjeGBtK/dO/uwwwAtOdvnT0bUARAoKeDDbL+ElmJ0IkTJ1Pl9R6VjEsOF9r+A9BFKOvOvOetW3fSrOuOdhUIzo4TdZ68g4BHgMEG+H1+v7tpT4rSUNUdgVlXWezuj33qkDs8bwGXs+mMcIC1ZnMJNPsHh9qLZ8+jctlVR0LlHShZVM4KxaE+T1MsGsRqrxejlKc8DzvExvpvSDQKTkd16+gh7jk0UsCuwtkpoolyVBQDVvXk5QXUvnymYM37dPNYup4bVJXqJxtNv0aCuuHh+BDATWqwff3F4dcfSRBkoIaj+hmjDE68diyNv84HFb2HD54kqFUNmMxAw/4MnUyyRCFSJXyrwc19Ae7YNDLl7DwEU5Xh019+miDowYNHFaSMULZTtVluW7dv+y2Ft9cfhj5iT9z92PvQW1TgzeUovr3Kp1lRneSshA/IYeCnfapEsyhlo+PUI1GLVERLItf6OY8CLwnl05np0I5U3t0fgbV3418rmClbnBlOffbtQZJudFJ3ku+VkNgvwV2NH6hEBz3O+0Jti9Y30i5futhLMoeDMCfhjXRwzURiv6mXqaZUPGEWS0kpC6jS37Frd3w1NobE6ZtrV1I9kKChyBw5DKgcaxOT5jVttA39sYulkMqfX/j661RTrMf27TvbuS/PtaePyw+wk+9/8MGrfhQJpbVkG+/deZhYJEPRH1NOHApCj0Kr305yBTi6efNO9ls1pUs2MuRzx+74Jfby+MnjoWdOjG3OUN7HDx+1FwtzbWLrRPoBJVKGBavCSFr1AzvXgkIBbie445xIiLpeUEk8gOStt96MrWTTooy2bXt7/sy9GGrDPTYAm+7n/C73hChO4otUlVfa2bffzL+BP86RuyBGkNyXvXuaswRsuvLNpZwjYKFq+cPHVBn1LLdQsZzh+w8etuvXrofeKRgHslSfqwRef2CJSjk3EnagnKCI7ZTsF8Om+nWdN6IGzoYKIRvIBrBTqvPVA1Z01WJflB3plP86myb+qD7sxbAjAKbihaL2sp9VuWFPvHdHofM73c/liCVUUhsq8fpAAKMuaervR7ujLIy6XSBT9c7pV0eRL1q+JJUqorYF+72ypCpi3k31gHsfyaQ4mNy7uYFsGiqcBIAwEn+CVjo2Rmlztt2+dScJWOY59maNsT3Wz3rY/66/TtXWGYn0ubk5veGw/E/ohRk0XbMAU3Toqz40e2JNrLv38bzFhiiJ7Y0AucU00cKAao6uTHDrD/7wu1kPiZsYmYjWha/OtWvfXmtHjh1t3/3O99qBw0fa2OYedW117feT6Dx9/O3GOr54L9EZWNtof/df/u82ONDXhkYFmUqgP25fnr/Q1mknbwy0GTLTpP22bUviYqE0yvuSNBw9cjioJ+1sVKrh0UK3IQ6aHtOQbUo9vvgM9BWtoyg4FtDGpZks9J/KxBlNh7JDPm2WIV2MRJeNR85uy2QcU1clQcvwO48eO9rGN1WgrUT31fmvogZlAn0n4Ws2jOdw2ameafJ2QCGQQdp6mb4eHxeYQWcg2zp0ez7IR+uV8qamtueiO7iLs3Nt/0GNlQLzGlrpQHUS1SVYUIaIoaA2BZ02+wByoqSpYZGhd/i+Oo8+0d/efe/dBEmStU1j49FST6PiQClMeXfrryKwuLyUhI+cpkRn86bR9u2168nqJV+Redw02e7dv1/KahtoIxLJyuIZhQ496GhmQTE3lUFKQ3tmsswl8ILk2kMBhERJC5ezwUhpIITWhVLRk6qF+vp/gU72nwY7+tUCIYttbc92ynGXs07K6n7u0eMnCVJVfPRFoC5A3QWkHLdp4QzID3/447a8KDg1cAsa5BxRiKpZMy4vRwBCqSbVhVCWglqPjyYYcPY8m0RrsH8gvRvOj8SSI4Kq+dzt23bmHnTqOOHoaqJdXWmHjxxKkvSUeEOCxRoCqVG/5tnMJUFRnWGUORV/pjStpyZy3BkqaugZCuBMO3XyVCqi1MWcm4g4DFObqxkkd2/fyzlQ+WTwq4StOli9UP4tcAAAJBnqSfYyeh0dr5tnYB+g3qVa1kswBwZjkH1/nPOOqTy/ga9oO8QDBBo+C7ULJQMfnl3BpWcLVIQhXiZCL68sJgCErJdqzMu2abwqVwKjm7dQLeZz7k+ffiNGXBCgxycCDdNPSUtVn9jAQJrS9x84EFBkaa4aTG/du5d1QjuF1At433nnnfZMYGN4X99AAuJSfjMzo2Svnd0Ma0sQO5e7ITEKzWdlNU6IKtA331xrY+MlMuAfX9bZ73B+/ZMALAMZC3V2HqqfrSom1ctSFEoKeJlDsnt3fl8nM56+wxcAnRa0vuOQc4jOxtLqctT7nC3vDcVTVS/KJfrJck9BqkAJSKXn7IACz9tVcb1D+omCenaVaL1vo3GSHeUu/XovZ1MRBNZw3pn5kZ4PgUkN90OD6GRP2X+BIrtgnxME5N9VpZ9brMntXdLHzm/dsjVJXprxJUvDVeHP5Pae7KsKB9CHatHA8GASMfRKAACEGEquKiuooMgpQAM2qCL5IobBHtsvamwqFWaUWMubN24n2Ozvqwq3ICezsDITpKTZVUHdd+/t7ji/t9CZXlLJw2Awl0hPD2XMqYhoTE8/TTB9+eKVdu9ezdHw+7xz+prGRgJuCL49j4AwPm2KPRnPZy4QyHn5op06dSa9H0HJ00tXAbRnlLz+0ff+KM3M/Bb/7N6xj2zveivZWfvlfCaBzTDmofg0voGvVUGX/KoYU/pkLDWU66XweXosqEFiBLg/5tSoSOjn4MOdQXbKeAB9JocOHozMt+oqOpgklpIqe01EYtuO6tXRtzE0QPXxWXyPe2qP3n7r3VLAW14KiAFwkkwdP34yFRcAE7BJbCFZRX8F1GVIeU/ql52OAAHK+eTm9vOf/Tz7nB6V1UK0BewZ5Lq+kXvm/amzSoyvXr6a2SHDg2Z6DbXh8eq7EaDWgNqFAGUBP9JPUQGk74nAS6hzei7qnrnL7MMWFa2B/iR0Sd7nVTu3hRY+mEpXr4JJKtjE+8WFBPsd5S0+rn89vbueJXSnyB6vpLInFugqv4cOHkqVMH3I8/PtyqXLDQ6tgkzpi4AU8JnNk7RcvXK1bZlkCz1zASn2xbm0d+4YmyvRsj7OTgb73rtb9N6+Flo6kA+LRx8n+8fPlZAKgQyV6bIl7kX1hRYzSFLnjrGdpTinP1ZFejxVRWwZ9oa/j2iE5HBkJOBlxoxMT2c9vP/ccq2ZPWGThvrJeNd59tnmUelHkSwCizupf7EavyPZVzHeG9CuRokA2IA3v/rVpznPKix8rjuGeg+oFWuIdwhMSJCcQYImeuIBg+4n351ZiXzPzh1FJ4/4SI0g6XqpS7ESpbFsqDgkFVVzfdLjvPXVc9sr/3TrGintXuzK5kfJTnW3V+3ZljEBYzVTjR9ZXW4Tm8YSc37yyYfpYxafWRyqdJ/+4mdRNT5x+lT78IPvtINHjrZNsR2DiamPvPZ7oK79t4mOWSvf/+u/Le36zUWHwO//zRfn2rVvbjbQMmdPd9/kVYGKDeecBOImph/cfyCl0CtXLpUjVk4bqZkFggB8YMFxNaGXekinhhbHqh8k1Ipq+JXxhrbTT+WiBAc63rgL1ClodLxtGxrqEC53lNEowwy0N986HSdSs1ygCpqvGe9y/E+nn74KyiDq+/Y5zDO5xFHSmF8qBYre0DfNqwyloBi6XDNuap7LwvxykjBTgV2aGF8NxbL88fFczE7hzOH0ni5Z+jwy9bo0xlUCHDCzagSD4VYODieormRLc+CeNL1CpKhm4IrqDYG80peHwgteGKxc3uGhtn/PniCTqE2lEz/RLpy/2Avi5ntcWoa4mqBdJIbFPwkCprYGdXwlUjDQ35bnC8VOGfpF9R1U4F5IYmcorLfeqeUViVKv36QnH4sm5fsElwvLpS5ir48ePNyuXLn8SpnEINUvzn3Vk6jtCw1iavtUKjoawMuA7Q4d6rPPv4gsJnU8gUtxmlGFqgm6k8b2386B9WGxvWvoMCNDoSRA8jKxuH8g+wftr72rBlznDP3PWbdMgl9nYX5pLmo96d1JArGeAMh+o4mYvSEhFUF6X4hjjO5ySckqK5sUzvj4rK78TNGLIygJ7Lmo70F6IWSogS7R3GxRIgS/iytVkUN5SSN6JFrtZ6HgvieSk72Bcc6k/XHWVCycbxPVDV9VGUyCSPFq62QSb8EF6hjEdvu2qejwQwL9nOcSUAiY0B2cqygi7tgRagcVQUmDc1GKMRTMnuX99WqhTFirK1cvtnt3K0gCLkgoKbw9ffo4z0ihDc0PtZa0pd4A7xkVnaGi0szMzgXFBmBwju6KYFwV25dkFcjh93lOd7+b/eR7Oa89+/amghUq5/pGu3PnXrt183aq0z5vIkn0i9x19ovzrr60Dhl0v+u//Q5iEuidASr6auYL6oOzEbuW6e5FmYns5/Tz0Fk5YvcJzWXX7j05c3oeJeTojc4Ix2mIJicsyfAuJI8l6POznBgp4q2RDJXc5xz3wI2u/6OjlEVxxzT3njpcRzX1Hs6KYP7hvfuxNSrfgkPPnR6u9OLg5KOfVJWxkFzVA71vejDKIasUunvpiVgoLn6UDXu8deCOYM4a+/3PZ2ZiJ+Ivopg0kmDDz7322tG23cyJ2RcZeHj9+s3Wv1H0a1RJa/vW229mLksG+g4Np0+D7bV29tt5sYaL84upMGgyJ+bi3+5yzkmoIGZSlFJjgoHR0dheYICq48jYSAAmg0W9N3AGGMO+DI9oABZwUQJ92S5f+ibfU8mxAaTPItG+/+C+NjU51b4wKHpkpJr9X5iXVFLZmp5VWO/cutNTnOprC6EZT8X/skHbd24Lgi9Yt/aUM6u3YKjm8ayvZp4U35I+uNu3ExhZG0mpanXsU+aH7U1ALVg8cGB/VZzHqueWnbTvzg0DB7CsIHMojAc2TTJiz4EXH3z4Yc6R6rEeAECG77dGb791NoAWuy3wRG+K6uHycmzx5StX2onXTwUQcAb0J+mrU8Vn08xKMm+oU89il+7eQe0bDO1K8P/xxx/HRkjUJTMXLp5P387z6RJ6YSeso+CYrQY6kckV7+SMzlJVfRb7sVff7RAAACAASURBVIiyPrm1nTpzqn17/du65zPiiv3t4tcX00tGYMmaSoC6Xsuot/bEekrkp5gVRC76Bwfam2+eSSWgKvL9oTPNonGivm4hVFSAYuez3VfnRByzZ9+ufJ+EjM2hcMdXUixUVa8qb40m2LlD9dS56AvN+PLlq2X70vs8Huq7wcl+xvl4EaEqyXHJf/OJ7gObnkr00ECU32ouHupmN7QSfZfC41psP98vibJWKt7FJNG7s5xEJWMzeuIrXRwX1TGDZwPWVE+4Sp01EK95llfU+GHVz9EesARkrjvrvPoZwL8vZ8B/DaeyU+IeEoUTJw3B1rYBrFYlwhgAGpWKaeZQjRcAxO4bvGoNJb7iYaCodUkPdVsP5YvtAXhObtF3vNBm50pqf3V5LcDM0zCLUJlLUTHKw30b8WEFSFR12Dqnj3oBHZZt2JL19Hd8XX53DzTrVCzD5ugJIDknvpftrZlEVFkXw3JwfwEkgH7nx71TTX395OvtZz/5UfuLf/tvUuRgl8WxqGue4ac//H77/PMv2uk332zvvfdhO3TkWNuiHSOz0TbaoWNv/E76Ar/TN2dlTHl+dO3/U9FZfDnb/vlv/i7yd6hAkOQH9x+1f/in77eV1Y0ETkrGHnB4dCTGjeO1GLjJh48cjFQkVRtGCGqy26yXmzfjJGo2BIpaJSPK4PiyLqPDy2BaZIugEiAbRt8RMHUNVZyHr67c6tIIdPBIoTcOXXGhixLmQAlWUGkEEIwulBSy39drPgsNaW21Xbl8OdUfB1/mPLVte4wog412oykVstCVSyV2pJWvXL2SQBXazVBqlPfZ3rdDHdC/NPQ5mDiYkkO/919fRoGNJsagXT0dfM7m2ZOnkd1VsdAGa61evJxOYDExDvmfDyr1+NGTtmuvQHQ6qCWDdc+MkGfTEVKQQcvO9+3ZHXU1a+hiUsDaPrUzSEOQ/lYGwGF2eX1VUFeISYaWjVNkYmDRX9bajikXaTG/H0G+kz+thnCo7HCCH0GEoFjzJGTf3jNe3XBWRtI5WFozVLTUmc6ePtM+++yzntLYeHvj1Ol2/uKFDJsT3DmrBw8fas+fPk8CBuE+evRIaGoaQVU20K0YTAYUXSvnLMPECtXqgrtyKvj+pQrinJKPLIWjzW27+RQDfaFNCNoFZ0kIOSzDuNYQRYp6ubS82sY3kU6fS+Nq7sm27XHekpPQTgxubRsJiOwXJMYZsrf2gIFfWV9Ob5i5BgyiM+ju2DfBgEQYbUWygrqxtFD/7ZynEqbRsr8SGo2KAswaklbU06IuVcMlRMa/O4PXJakCnj17CILo6SrJ8M0Z8kgWueYZSDSIA5ibZdDd//q//e817+bp0x61dD4VKGdJoOM+qvqQiR4cGWhvnX2zvZydS3LvGSkjnTl9NpVjAdTWqYl25/a9nPcIXcwtJICsAcFT2aelVUnOXHoBJIbew/3+Biq5ut5u3b3/qrLqjECiBOQQUnf9+GsqORKW5SitdYhXUK9h8srrbfOWTW3T+EQc6sVLl4NALswtZpaY55hd0GhacrMCt8yp2VhPcOi+T01tCQ1WnxFElGPwTt7F+VUNk4x3FEhVg/sPHsQO3rt7N2fAnbl08WIF+OObEnCmrws1abTUfp49e5zzzl5TiEzfyzzgp3pqBBcCqZKvryq1swcEiepSEhN9BZz0i6jk3bh+/ZXSVyGcZqnMJ8BMUD+5NXvtz0y/VoWQnPv/VHlXihdvTXx1AIi1Sm8UhcDllVeiIyvr1UzPLqRXYKPFiQoY/GySM5QT90Rv4y7U3bk0+EYZr7+/ffwHH+Z90PskJ3dv3U41XoIhUDxx8kSkYqOK15uLJnBxftg4510QJgCXGALBzn3xRXyT6i4FqgHCMD0RE/bNepZyYVFc+cfTZ0oieJbc+Pxiz98Ntf0H99c5XDF5fLLdunmn3bp5t83NLaRHTiBcPVB9be++3alYS0wBKRmc2/OlRIAyh4uww2rtiz4iyo53b99Jz0N/b8bZwUMHUpFRYQmlbWQsyU76uMwbGVAJHE+/iHEBN2/efnUXXmRcgAqEd649LMZFzfXZswutqgaidlUk9s7eCoyPHD1YillDg71BywacPgtlMNRnfazLq1Erc670L7x+/Hj6/lSbFon5DJUfrgqC5u+XESb40z/9s/hvMv/+zMBigCRhAO+jku8e3Ll7K58tsXSv2Jz0Bq4L6IZS5SDT7Hv0UIp1SVd3M6cEu0Nj1X/m+TANJOCf/vo3+Rwsi0XDE5dKxdPzqpx53k7UBqCqH43dURWyNny/+w3owcaQeeo77oR/AGGqzfq22A3zvPbt2dtu3ryVRFOC6B5ax06QSA8Tvxv1sH7g1FQqC5KdgC8D/al0sZXshTVHeXbm2QPrdfFiNzh3ONL71urKlW/CEPnP//k/Z+YaO1NVpKLD16DXubLVme1Xwb8KOzKBs9HZOIk6wE+fGBVY69zJUFdchy5eFO8ucSnQstgQHb3Kn4VGTfxguEYaoOI5b4L+rpIYH9QDofnhLuBfXteLPFyKtKi7EiF+cqNl3SUnfk9X9SkqYM2M5K/37N2T1gK2p5sDqa/XXbSmsXmDJULFxhiqOTKmYm0g957s07PnxFuwi0q0R3JIPhtwbw3T3zc88CpOts/8h9/hzol/UdfK3hrwuTMVUs+v7ePaN9eyHr6KolZn394V4KsyXpWfGtGyLUlmPlef/ehIxlxgZqWPicBYW21/9Vf/Y5IryZCqK5W73/zqZ2lhQVn7zid/2A4ePtq2bNseur6vfYdO/k65y+/0zf860cloRyUu2WvfQPub//P/Cm1KwMygEhP4+S9/3e7de9SW9enEwQyEC19IsIWYimM2eGoUNSPSl8W7vP/wYXpdLGQ51dLU1+/DAaCr1PTkmgrNsUA9GFcJjyy9kM9yJMW972WdYxKPUsZgPCB2qSKsr4eq4XLs2r23svO+tQRCSuQOFAeC21qJyXh73utlcSj82Xc++U777PPPgi44JJoLS157MJQ2so3Q7jNvno5zEoDIwA0Iu3Dx67Znz74gdwK2jnuv9M8Il+pFDa6LqtcWNInq2XCZQ7/q3wii69lu37gZfXLrcue+fgWNcTXHhVys5rS6fCUTvWP3zsxoYXgZP438TqTvh54fP/5aaA+MNKqA6OHq1evhpaeSMVY0m5J5rknOnrtmEpE8LBW9KLhlL4ba9inSsAK0gXBIXQo/7x3rorzMzwtIXF5JUbfn9tA/RTksit/iWlUcXMJtE+bxzPbWca3t3LajzS8ttgcP7uViQ1BcYucJJSlD54aHI33IWUFIJToc+mKa5kuxqaMTuezluCsZkbzYI+usoTd0pbm5dvqN0zF4Bw/uyzkupHopU8JVHQXIBCGsJwRYf87JU6/VwE7zh0j89miKA9TKzDoxG6mvP2VrDrdoIjUdPtSyTJPYCD3LXglKu0nSt27fruoFqeq19dAiqPkIahNELyy1b65ejRFeXquk1XTmTtXKelmLWn89Ey/yDF3AGxWtSFjWXV9YeJn7UI3lWzIgjNET3NsrvHrJk2cpoZLdqbqkV+fp01AlVBx9LyoJhyW47xrZd+w0tLSctN9BEevA/sOvkqRbt2+0zZvMkymaTefo3BtVPY3oT5+X2p4ZIT6nU7w6f+5cqFePn02nSfTwoYNBrfxOlJrQRmdftpfTc+Gel8JbL4mVKG6sx6H5OYGggaeC7q++Ok9/LueUfbOmL+df9qSHOfqivhIQUWnzzKa2r64BZDQjjwbd1VdgrQVcZnaZXG4vBYcXLnyd6gI0mv1yHq0nO8XJSSQPHzkaECrqfYYURglwNEENZ6wChnolUfR7/Lx7Zm9Vk1TaS3HIflWvpPMHPbbfkHzBmjX5bT+dqiNAqvpQnNWnjx6n/8Mzjm8eD2ptvdkltGfBE1uq0txV5xME9KSnQ+mImifJ6P7QYLtKcvUIrrSZ5zOhlhWda7zN9foHARMZZKzvL9KuIwFBhseh1HtCjfrq/NftxrUbEQcQdOkx0Pty8sTroW2pdFy8eLF973t/HBDG+vk97AAkk5qVPrNa17X2T//0j1mnsXHUmJpc7tn9UyBbVe4E+u+8+1aof9fMPetNV6/BsRsBeo4fPxqf8dWXX2e/VNq7eWDVaMx/1qBAwalAqigrkvmij6jGxH4MDEd8AQvD9PSMYxgxp2Qhk+z1lAhoyR2rfBiqJFDzeyUTqqFRhiOrO2RuF3UsIOd66w+4JXGvBnOgQJrZUcqi0LkaFDsN3r3qINtkfatfqxT33B8qmXyeu6eqy86qNHl/wbjAnGgEW6yyo2JFHZId9jvYP2ITnhUwoh9o1y7rI9FbaA/uU2N9kMnzVZ0taWP3Wz+ExEAgP633uHd/z537og0Pe771NI/zBydOvh5FN77Z3Zcgog/Zt48//qgR4ZB83r51N0j31kmodX+bWyB9XENV3U++ko0rCuxim9iMjlzqZoJwlESUStUUVdhHqkYJQlU9a74OahOFSGfaWhj54O6Kq0olC3uheuvs59racvvhj37UJjYRO3kZqW13lIQ2cIFPsRdU2Pw5euLhQ0dfJV5oxrdv302ir5rri+1Eq1cJcpZv37sf8OHJo2eZW1dJjz67Skh37tyWtYvcMlWuRTT1pVR/3WV9amyPfTZ7ryq+/VkT+1iASMUnvq/ryfEs7pA9Yk/Ei3wvH1dATPXrSD79facMx59Z40ie98Yp+IzlHuV+amJL+riBkNbVPEhnZnGl+svQm7uqvWTto48/ThURq4FfNwpEMgxAkDSZhcN/zC/OBpiT2HrHAwf2xm66O2wElsazmRft7u27WR9y1p5d3CKmSX+fOYSDdb9yHnqy2rGZPdaIc+73M4butYpO9a8DQA8kvrAfKtT37t7LenY/zy5kKPXmza8YUV0VTaID4Pf18PHjnP2lBeDyg/b222cDDFCG9X2ouD/78fdDwTt+8nT78INP2tHjr7dhvUyDFQMfOHL6d8pdfqdv/u8lOkuzc+3v/8v/k2xQIAZZuHH9Vvv0s8/b3XuP2tCAxsb+zIbYvnNHr9eEZjn1p32p5OzZuStBLuTYwgoaoEouuqnweKUuuCQKIjo8Ws3OkhFG089YLItg8ysILWQ0GvurjDqErzjiLoLLBh3ivDifbraPw+93QyVHRzVtjqZh+b3330vFaCI9JpDPp61vcCCNd8qlDoHNef/99+OYoCsqJF+d+7KnIjfaRsfHcyiVwFVLzA26eP7rPINg4/6D4v1K+LrGftSgw4cPVQNoTz60GiOnY9wkJbTH//zP/7x9fu6zIJQMWt+6ESfFT73y7fV2+NCB9B58+utfhX+tX0EZnjF8PvM8KCqHT03mjqBiy5aetPPL3iyTmXb4MJnNvhhsKOvWLZJVfQ13Wj9EMAalHBtn5aDbw8gMDhYKZo+gUapVyvbK4C45RZAkj8+f5/shw13jHyPV0Vi6xDU9WZF3rEoSI72wUokQQ71TtWi+UJHwUSUyGXhFYaWodWgQhs1KzKnrkETes6+QDD061eS4qZoeNwYiQbkwXwkCJ+FSR0igZwwZLcGbBL5L8jz77l07YtAZetTJiF2smDJdmviev5DwmTgQFEP0RlWmQqQMvV0P9VNSbf3JsXp/TpWsqnXVp+L7BFgZlqYxcEHDZusNA32R53BXGFR0JWsepL4NtC2ZNXOjBzhQSVxN8GuvBS5RlkmFrip3np2BCxXqDjnUiTiUzpiTTb11q6f4lOB4Z+tHr5zaGgGSu/duJ2G4dPFKIckrxb//4z/+Xu6u6pPz4T4KMKhHvfFmSb5r0gSWYD6YPi8g0c+DYrBt6/Zev9Dmdv3GN6mqRpJzYkvWYWrb1qyBKpKkBWJjHaaf1ryDWzduJ5hbW6oAfn0AVQvFQyWnkDcSq4AJVM+vz1/I/ZRQmMPxox/9MDYBwMPRHD12OBVkzbcSXD0iXaJT6NhoxCMq0NjSTp46FQVITiU88ZcC1T3t2rWr+W/76rn8N2DDGjnL1k4g8fnnnycw6zjkbJP942xx3PVBSAgggBDRd99+JyIlGUy6vpxKRuzP/FJJkq+sR9SCo/3iyy+aYXw1K8ZdgJBCyEsu32em4t4bbOz5O9Cj5jqZjVJ04jjCleXYf+tZfWElcmAfBOTodRB29tZ7po9nfT33hC3yeRFtGaz+sTTB92yRM9QhlGweP4E2topSu0HCn0LZ01dBC8EBDfsCuU2TY7lrH3zwQQCAi19fyCBXgIHPl+g9f/4kCLKqGAWv9Hftr5kXHcptTwQrghhnVm+XIPXihQvt6fOi9FXfVPmu4sqz/wCU5fbJJx/lHHSJUFVCgDClPPZybiZ06eFBlOca3RDxlx4IuHu3au5I1AgFK/bbvpeITQ2afv340TwjgZptO8ykeprq/aaxiZplE4rbyzQon33nbNYR4ppeCHLxZrmMDWcNgJFYBH4/O971w6qMVoW/5os4657LOQOAXbzw1atKSylUobotp0pkLdwvNHKfrcICADt+4njsrc+TzDknfu7sm2djawRuKMtsbZrFQ8MeTlWiQ+2fPHoaWqc7IhlgUx8+eJS7qpoiCRQUG6JpuLV1gsCrLttHyT7mgEZ9CLn4wTOhHvMDvlR5AQyhCBNnWVlsJ18/kUQS2Jgge9PmgJ7uwOQ2AXPNDTQAPEM95wTepex57GhRl2taffnAjnbGB/AzqLHimlJtM7uIiu1Y4hgg8d5dRdF1H901MVE3o6pmEJLQLkokNUTiD9ZA5YE/RJnsxoXo49VjDRRxlvVUOhfpa3oobikF2H179yVeMxRy5+4d7frNOwGY+JGwPmbnXlHAo364Ws+WgH5uru0/cCi+3WBf96AGogNvNclTJFRxKel1tqgEDczdKpaOmEwM4r5ESr8HlIr13Bk/41x1VdZi0khmS4yg5L71BqlwDyVBt36SEmC5Kpr4VKWXkIC4UWWQ0AtqIrBNNRkVdHKqQJfq11yJuunm8c2xwWLdMB4ouy68zD1nF0N5yziS8Z5q50r6dv76v/51+/iTTxIrO5P8NeZLYlqx2HpfVYxiW6sdQTuJhOZf03utAZvpPNXQc0JCfG31Nvoy9w0Qiootlgig1QM1q3KpnUJchFJX6pAIO6pcGUWysJD+yNNmPq4utkMHD9Rwbs8U4K+v/ehf/iEiHKfeONs++ei7be/BQ+nRUanEnD/6+u9jYOija1XI7lV02spa+/n3/yWXemZ2OsbWYT/31YV27tz5NrF5azZO2X9yG079eEraqiWvnzgelHLn9qkkRErPpmPfvf84AQKj5KJ2DozjKS7nSlvMtPuq6HQBJ2Pi/31PNTwXD9FQI8gQx2zmic10CZRIHVTO2ua4ANBQim+y6G7iM9qSJGHPnl2Z+cAQGzKpcZAR0rTns8kTc8ay10gN95AB9CHa+0OhLJWhgPRt3ba1bd862e7de5DECn2GCACjll4UqnGR9nRoBOz91byfkmc5ikIpSMQOtdHxkRiK3Xv2tm1BL5fyO14/adDYg1xg3/vGqTdStmZgvQsax9JKKW/J4iVR+meePH0Sw+CdZE54+kWvWooTnplWjSgupwbgKv8XQpDS6PxcLloh14ZxbQ1FRhUIV9mgKPt1+crlNjJaZWPv0VXgvLPAmaHp3p3wgQZ7SUXK5enVgTKvZfhqho6hjI2Nh9+r5yDJBG7y0mI79trRBDgkXz/66OP29ddfx0mh5gwPD0QJ5OrVK6E4dclv0fF6zXery+HlhuLSm6RcQVnXeFjN6pXQEQHYkT0ppRZ9BBD72UyV7uY8MQr37z9IEOasAwucK8G5QENVxtwon1M0jbU4RetorVFTumqGAIPT2OinFHa/3bxx65XqjGs7EVlzdKXh9GwIODkVKGhm9kyXMEec6ixnK4GtRMA6OH+Tk8Vh9hX1Qgpl/SX5K+C1Lh065u6gelTz+ljbu2dn9uXGjW/zc+hTJo2/9/777VNa/0MDGeIquLx27dsYXBQMSi0TUXU0Pdm9KOGHvr4afAZJT5AwOdnOvvF2++Lzz0vZrq22Lz7/Ms+jMoUGCBzgpFQNlpZNjK7J14N9Q0mWPv/N523Hjt1tLYIok+3AkQPV9Dv3Ik5Nkk5N786du0FafaY74M4795mTQiGnp+SGdvbo0YM0O3NCpc5T1Wn7HQ77lprBw8501VuBJFBAxQYKDOH22WgWfk6AR+ZYVRDVUGBgjRk+1e1Tp0/1eOalhPbQLI6tU1F3gkq7Nxzj6JB1rCBu+qWG+JrzpcopkTsuKFslhFCyzf7xvapt1dNY9JpMtef4F6CMO4L6d5XnrvKoUly0lApMUsHo9fWlf20z9bgXWQPP5l4KmgSn1e/Dx5REa6oJaZwdbusrpQQYmkeGT5bkuyTZ3RjoKa5Vn9tQGxxGe56vYHuU5PRK2zS2qU1OaIbubwsrqssL7eNPPkqAvak3d43dpGzEf5BQ9oya/Wtooz655VA0imqMaluKig8ePgzKrIrMLrj7f/t3f/cqKRkfr/k6Hb1L0FwS3NXnyK5GeprC20uzuvS9Pms7dpbM79IS27vUGzj9OP0fZnAIatlP32/e0+eff5bKiQAdis5etnXjFWYjPTw65m7XYEK9buOTW9qeqa2pEE8/f9r27t+dO4ROCrUXwFAXdQcFiR0tsURRKHyVghefat3TdGxExMxMzqr1t4Zjm2scQVfR6XyI95bwPn9GLXCiKhULJbUvEH3tOBlpFaKFmu3T1xeqpASBXQQYqAYMZSC1hKfsqORRn5EkXqXd2QbWWCtrgQLofKmY6XPyJUH0DGFoTD9PYvP5Z+dyPq5cutr27T8YaWf78qd/9qcJeBeX5tpX575OgI4CiSaLKjcfkGCtfXP5cpueUekXOI+0heXFNNh7f3uIGu4uOXNADEM7pyYrAcWS4WvcDe+FZh6FsYhloNBjXhRV0X5WD6p2gcPt8P4DSfB8ThdreMcSUNmUpM5+RIBog1yxoagTqehI9AAZd+7e7skm64smf189lWT4reMXX30RwDo9fGstPW+GnqIpQe5V0cx34V8SFI/V2A731qFG2xc7dv18NRKhVDp9QyjOzwAVZvEUrVqiq9/E2lQfdym5shnpv1xGU54tIaOemE5n+9zJThDGv/U3Hj12PAk9/9HNqbP/XcW11OIqXvN7gG93bt9qxBmAT/YOsCXh9+z2ZP8B7I7ZduLkyfbZZ7+JmI0vFV8JkTjMZx7YtycxlN8xNMIP8x1EpjbnHdh/iVgxTYaLMowlAjiP6M/2xBVdq4jnts6dmEXnk4vGWsBTB7R0dNxQaHfsCNuJf5foiMsl6d25QX0Vk3ge7R6Z6wXUB2xSaDaE9nCpUZpjSfzq8YMH7d/8+Z8GjACILup/R80bG2k//9m/RKZc3PrhB99th4+91jZPYl0Vfe/Qsd9jRWdjsD/yqwsvZtunP/5JlDJIdkItLl661G5SFLr/NP+vhLa+thHqkKwYsrVr11SaGLNwA32R8z1//ut87+paKTZokg0aj47Q4zL7NycGFe6cZZq10+BddBmX3qA9v4PhlHh1Q7MoUvg+TYaC/jRpbdQFhwp0lZRKJmriuMvi748dP9ZGe6iBP9+2c3uPSlEc3qIhlFKbA42yUo2Tg+3bazcz9Emw5dKZOaRhfv7ldNuylXPta9euXW937t6Pc+NsbGqaXdNwrOFzPaVRB1Tjq+AyNLFGNYWowON25o03g9xtRBteYjTba/TfSJlcKfvjD7+TQJoR8h6M5rPpp6EGSX5cDGhC5gVIUlQLdpJb1sRpKGU18DGC0LxMQn+lBINLX1UyTl8A7dBX0/pAnCFHIHCFRkR0YWm5Tb9A3SnOsX3NDJbewEt7ErnfoDVK0MXH5YigDhyVRHpjaDCKdtBqoaTLRSEoVSOWc4A611QcBsoCDmmmco84JxvtzJnTbXlloV28eCEVjlIuouzH+VdZ1zt0yVgl4JDkckzFYaUctxwECtVPIDCf6dE1GE1QNTzUH4fpz9IfMTKcpln8cqjb/n3mWyzHcKAeQn5RGDSDe/89u3Zn7y9fvhzUGcLLgHE+jLFhp/OLEmaqRhWsDg0btruvqIuGYabpcyyKeRy+QA/ViNN09hnpvv6hHrKM4jCRIDMJ9SgZ95XQQpxNFaSiK/q0jeyn6kbub9Sb9J69SJO3CpoqT2Q4+zYSXD28/yjBsvtj6jn02R65t4QivOOxY4fbwBBKzUzbt2dfL/Dbmv3qZOLtjTuyf++BNFE7M/rW/L8qB1qHGRcCRu8jkGWDUEXM2vnZT35SUsR9HNlgG9zoa2ffeiuiIwtLc6mgosi8ceZs9uezz77I+aHSZQ3N0AEOcFgSD4mU9cSNv/8QnbG/jY9tjrTtju07e71CU2kKH1Updh8WF9OMynGQe0d9EaxBC2v2w3wqehIVd9iXdbOu9x/czb3RnwOwcXefPnua4BeySL1Gku78UPLLmk9T3au5OWwQEQtnxBqF7tNL4FVc2KKVVbZ2NPdUUqiSIPBWFusU4Do1Ns/lrnK6RSEzA2I8z+czJC5s+5OHJVnvz0y4d+8kBfXVl2dIZQ3VMhSbGlyLVoXaB+13v90l+7Ji+vsrdLKa+NP/0AOOrAFlQ3cV3Oic9G0QBRlpsy/mQ0UD2kHGPb97991PPsld5iMuXbqY38kZuzOQ6lRUd0jgbyTAQC+Butsn9lxsduOmaml/knj2/OsLl0JzgV4CyVDQrFn1ZJSioXsGCOlovQX2aRBGUzMklF0qqhvArkOqDdZzjtiPGsGw2E6cOhEgkZ2wrqhW7Ofzp48y84QtW1xCD4I0tzZIIW9isj1//Kitr62UkhewYbgG4PITzmcannsqkNlDYFBP3dLvTN8ZPzJQqG7RcYfKHwEYBvrbzTu3XjEyqg+wxFUMBQ14M7SpN09vNnRSoIfREfbEeqLlkHRX/CDOdQAAIABJREFU5cy8pF4jP8BTwojqqSJVFEvJ+EKQbuwKPg+dLb2XK2R6Sy5akg70UoUDiACBvJdKNOB0ZYnwznD2DZjJZl379mqSmrNn34j/WVqez+DQ6kcabFM7p5IoLs4Wsv6TH/64bdu5s00/f9FGiX8slWqoc6FPzTn/+uuLeUcxCIBvbJSy1UxsK1ZKYqSeIInPwZxRXUSXFPTrO5JQVhV0o7351hvtyEECUDt6va9VsejoXfaI8EnkkDf6499Du5qZjrLua8eOhTaWcRmUteYXAqCwbSrDk5PbApDeuH29Xbl8NZVv1P3I+u/aGQC54sAXbWR0PCIdYgJ217un6ju5JQmDn+VH0v9q+GwUyqp6i04rvisp6YEk0qol3lNFwzl0f7rKNtsowbW3RLPEJ+66AJ5NECd0lVSxBsbQgYOHA6CJN3yu3+Wrsy/Ok7PEN9oj8Z++4sxnXFrOOA5Dlvn7LZvR89bix1D4ax7bSuYeqpyJM9jt23duZw6U7HD6ORr/VAZ2s28Tm6vPVMtFzUAbSeyzeYKSbTFaxBP6nTbWCMioanf9s4NJZNx79sT3eQ9AUnpye7S2AHU9gS4xijPn35JQfkPiwzaq8LubeoT4wNqTh7EThDn4DHu8d8+enKWMo6D4OzHeZlUmjx8J/Zd9s2bizPt3b7fPP/t5/PDJ02+0997/uB05dqJtntjalldrHuPh30ei8/jRtYw1WBcIUPqYm20/+vt/DGKyurHcWt9gBmv9+Kc/by9f4h0v16C0lZU0aGlEVj2hWKR8RXIOnQtN5eo317NBlELWURrMQHhkMu1gAiKc3MGhkRiZtRXqFVWyrcBsMQi3w9BRZzr1o26CL+stYOAs7j9+lE1m2CY0s67Y8OKqZwo1fnBv8B1noHTPAQkeduzakcsyNFDNYXoQTHNmiG58ezPUJA3fe/ft6hmi/jRa3rpxJ5cmyhtreMRH8vmcIkOELqOag/8I4WFkOH5/5x27pvt/HWincc+MoPUqVwoSMpmYjntkS6s/yDrhVnalSheK4YE4aj6Pehdpy+GRIMaoGYyC5vRIXA8PhjZy88b1miMQDu3uBHJBplfXE1gXAsfooL7o/6g5IzWheWePKlXqYgZnshucsQDr+dMaOtX1SQh2OJuqgpWq0r/mzHaUmA6xYdhc0I6fb83os7tkEk5BCQdixsJyql0ab6s3DJ0n/NYMJS1H689Dhdsw4Kukde2HoBAq3SXhnRqJd5cERAZX43QkMJciL63Uu9TrvbA3NTNAQAypWY2E59TWrUHs/uB7f9R+9vOftYMHDmbNEyitE/aYzVoIgL+9cS2fwyhRFQPMCmA4U4EAhNfv7/j6zr4gs7jHYxl+CHnhMIEEDDkUs6NCuEfuh/1JyXxxMTha3S/D0CZfKQkJ6IrzW8hW9+W/fT7HpvpigJ3z0pW819ZXgirfvnkn7wK93Llje/qzvLukRuDiuU1FlpQJXHQE9K2t52yev3gp5wzyBdg4/vrrr2Y22Zf5JX0mY6GPuBcSbU6ZYxIAudM+4/7dB3F0HOmTx3pENreTJ0/V/ZkuIRDBv0C1KAJP0yOlAjA+sak9fHS/FK+GBlOZQfUy/Fd1FAL63ofvp/qioqHPDTxlnyjITT973l7Oz7aHplzv3hVFIiiePQkQQG5dELsZoDKffdHbaB2DymZCPUe1kkTPs27fvjV2I3NmehXGXbv2tXPnzuW9nGtJsd8nAfYl6INCpx9y3eyuuTi00ZHxXh/UVO44m+Hv3APUm0sXLkVqntN1HlXIJGWlplQBO/vpbhRdpFBWjpFtFVTbK30k3rVozFUhzv3rKc15R4Ga7+/Unpyx3LEALdWPU3S11QRTVY0lk6rqVBKwnCqOuHM1N/sywYC9hwZnzg5FrY2S+Xaf9HCgcZKIPXnyRHvy9FHEWi5fupTfq6lasMLHGVCphzSAxL4DAS5UQPW1sW8P7z8Oqrl7555QsDl0lLGuF4+tdN/MwrB+zmc1+gIAUdm+ExBC4zub1vp/C8Z0d1tvjJ8VWGhupyYHoHv//fdC/ySIIDlaa32ZFzQ8UFLg1sy7W//qZStpfr0Ww6p+/VQlIdglgiEYFdS4RxQc7UXXV4caWHtVQ0o3EzyIJL/htwt5J1SdoomX4ia/nUHMLyl7miKvyZxw0LOAVAWy6Pubiw1zrjqac+tfa2fOnAq9yjqwr/qBBMeGwb4w/DMzVSaaUQ4lc+wusW1LmduxZz8q+L4kDVuntjRdyBIYYi3zM7NtehYz41HeW7XZK6IqWqfyzWb8TWfA5iff/ThrKqkB9v3oX36c+OV7f/onSQ4E1wZpWnN2T3Il+FUZ2bVzR4LLjuLpfCYwHa7q10ZvnkytRamMZvD1Gh/s7pWqFnslMfPO5u50c/lI+J5983Se79DhA0mC+X1+z/eSMZ9fnmvbp0rJzNkUQ3SD0Z0JlElBPadgvSlrAj7ZLYG0tVjfWO4pmvIzLwI08QcoXeIm98m+q1a5zwJjdsP6VBP9RFtYrope0asl44OpJjhflMVUDTqqKPvBrrt7pYCpwrfxSp3UO6b6jCHSDFYtKnnNQJqOXyuwRk9WKRPu3Lkna2ndxaH+rmj0xVpx/oAAqH0BawaA7PrbACyLYbAMDNc4kKPHXns16P7ypcsFXKFsL6GJlUCX5+On9CCFUtnrQxzp9VqZXQjgWlnUt13JzcjgaOsf7QQr2GpgZzGXPKt/s4ti74DkU9viWzvFSfZQAuGLvafWWP01zo4qcsVUGELir45JVLThgZoHSLmyx/pwrvysRDoV9IAiRdXr1FIX5mbbydOvt9OnTpYCoWRoebk9un+v/exH/9yeTD9pp8+ebe9/9Ift0MHX2ui451DF/z316HSJzlrfANuDG9Z+8o//FJ105U40MVSsf/6XH7bFbmDos+mSJl3S1NhzSOsr7b23337VdI4SMPMCXWCpDY4Otf5eEoMiIiBDNXC4IUesJa6/L+iPA2wjXPxqTi8n2lG/HHzGIoOrelLRj549CQUqSOPSSoafdmW70KNcClKnvSZKEpU1DK2avnH133v3zXD+8VOVRE1vziTp3jA9iJPmQio0jJpeAXzW4hJXkIUOl/kmp9BDlEvn2jOzeOZqIFkbLLW5TtmqJkdX86qAGcdxZUmgJ3BWdVmM8Th44EBoWCWLq1FvNaVrhklyqURaQcdiDIrvQ3ViOKArn3zySfvFL34RDrpDb06OIIEBqVkkC0HBIdguEyqVn7PPerI64YCqkM2/kj31HqYVB53YpMy+2gxSezY9nX1lyOyz4G94BOK4tRoSOWLKOkukxu13OdFcTnSdqOpxtqXm5e9cLibNvjGAghd/B2lTwvcekgFVAwmuJuaOpwxFntqKQvYoQakgLpWp4YEYDkbQOQhNrkclZASqvFzSkp7V5WWsUI80gEdO99HDV0ZI/5VgkcNE5zp18mTrGyr1v5TLnz5L8H71ypWo7QgwVRYuXLrQ3n33/SBoJIpVD+Yohw2rqP02SKzka7Rn7GoCNMfLIaN0SPS8W6fq13GiobTdYFDPUhxwSHnNd9Ec6dk4F+/JMVsXxoxKC0firukrUbV96523e6V03PHVngJWXww9tSfoFjSP+P9f/uVftt/85tM4Cz0lJ0+frmddQc0aaUcPH2qrkKFNm9oXX30d41xD1DTariShUNGx7w+fPIjz1xT74YcfRcrSmbr/4H6SKVUx8q6SNe8hCHLOOxqDwH7nzu29yhsFtepJQx2QDKm0oRVQYYtE8OhoaK32NAGzhOzgwbYxsBFAJ7Sohfm2ZWxTeNkcqHVF4dM3wI5BqQVFXSXbn6lckBAV0CcgMPRytRq5S+jBHdb8fihJLudRvV992duie5Ej1nP39FWFQALLgyRBpYa2sND27d2T369BlOQ8NFfFGI3E/rJZ1jYqmQ8ftAd32Y5Ktv2Zu6PC4+6jhboXgqlt2yQ1KnlF/XAXnR9nJzS2ic0BWcoOqJ70+mF21PyHmntRTpUjZdOcRe/IBlg//y70sGacVSW4hgxLWvx8Dffrq96VcPxNWy/qBnQ4idFCVaXJzMdOrlAzM23+TDt4aH/W4cc/+nEqK0mi+gfSo2KiN0W2n/30p+2j73w3QdTa+lIS/dmZ2cwA+cUvfpkp91smVClG2vnzF4K8A5Cg+PwCGo+9KtrRTDXs92+0P/zDP4oP/eUvf5l7NE50pUdl8w6lYEXlqJrQ55eXMqdodXkpiY6EX7M9kOr+w0dtx+7dra2VLH1oZ725ZuyGn0+FLJz/zfndAtTZyN5XQ7dgrSa/rycQh+SqTK/0hnmzn86rH+j2xZp7RomPgA745H6rhAL7JB6G6Sb5i8rVcpudnwuNlFhGKYOtpceVj9T/RNkKov/WW2/nDh46fLA9uv8g++vLc6EMAxCJXSwvSojXo7DpuYl56I0RzHmODlwC2toHkr36fiUi7kZVJKeSXOsz9J58zOXLF3M3/P2f/dm/iZ9wv707KudrJ17L3ZDcQuWBJfotNfsDQ91va+nn2ItI728n/FHnI9T85RKPEIB2NsJZ6OjT1MrcK6CNpIAd4O+7/UQn3LF9WwSGUOsoSXYgAtshGdl/CGV9tuSdVcgyn4dADknp6VTSu+G2My9mk0xK/rvxEuyRqhvg7sG9R+3uvfs52zw21UyVwF27tsdGENAAwPAZwE1VQBRrCYAKUuKL1ZWIJQGB0ZtTUdlsts5g4iAJpbPTnRnvKgmR7Emi2FwJlL1UZe1ow+xSBCqWVGCqLYIP7cR9sD3sQ2TLe1XnLuHpgHbtDG+/8058SPrBhyoeEWexrzv2bk/sdfHCpfbRx5+0L/Vt37n7Slrb2S/A0dkuZU5jCSSE3357PcDdysZqEm90aWyYrRMF1lkvlSCgfAb35o6WOpr3sR5lEzArCvgmsuF7nJdIwA+PlqLhYPmm6m+q6qc4ACWSqqH77hnRqTuJbXbDWmFM8XnunlibD3bvnV8Kdp41wlJmDg32t7NvvNG2Tm2O6qrYTkXoBer00yft3G9+1R49fdROv/1m++jj77X9+4+00XGgR4342H/41O+kL/A7fXOH0kp0TNJY6+tPorOxvNR+9s//UjNONo+19Y3+9uW5r9pPf/6r1j9QDa0CFhUXAwjRVTywfpL33n6rtMs3Wjv/9YU2Owe1H416Vl/v4vat12OqIgl0OdPwUVdK67676JX0FLWhC7j8pKC5kwNm/DvEWk8JtDy0KA1VS/TutwYBhXgptT9/MZ0ANfztOE7Ne/W5EC39Bi4MPjBnbQoxCVGIO3pJNTf2tREylEPDQcVu3LiVS65a0BkXzhA66+ccFAo+aezt72uPn5SmvWDaRav5B/qJphPYC2hI9TnwjKVsX/CeIWUH98cYS/oEZ4aqXbl8JRzdBE+bTUOuxMmB996SCO9U/SPLCZygvi/QoDY20lcBvdCgqNT8zbVvgkpTLoN0V6MebnklIC5LN7vA83elaaiThj2lW44GB7yGZha/l+xutzc4oYXa1vDEommU2lPXJCfb95zWqktGUwLfpMGvEmCJjMDa5HcB86Jm09WVIFGcqDXpZKRLAYbk62TORocqo8VkQOjk1lfBQakbFc2AUysVmKI5eB6oMTTLf3Oyayt6wjblDjDmSST6S6VN0nvk+LE4PQZcUzt1PlUJyEvKwZqRGdFU0tAW6/NUG5yTDOzbhCK0HvSKg/HM9ttn1QDJsQzuUwHwZ/5f0OY9UgGMnHT15liXrvHUO/qMzFFJ46NBpdVcLjjgpDrucwlBbLTvfPeTyEaSlqy+jEJ3JXyqHwIv+5MBkeu+/7vt6ZOHAUwESHqWVHeh2JzCm2feaPcf3DHLrj2f0f/wIOdUouN9I+Tw6GEqVd/evFac4U2bYmjRkzgSwQNH+C/f/0EbHdkUCV/BvPcTQN2/fzfJ/MkTJ0M7sAbW+9LFy3GEoUHoddm3L1Q7sq+CPokBhMv9PHrsWGwdFbK5JRXQnW2kfyAJTkfBtVYoAH53UV/rrDrz7oVeAIGTKo9n6Ppk/Blqo7PuXKGKzL6cCaI6sWUq++LMEobhcFXSJHT2ydmr6eOFqBcCJ6CtICeNwwcoQOL6b8sZKwGEFiU4d5bdUaEBkFBN83f44AIJAFLNa4DOSnReZh6YXkB0jK1by7YI1NgHVTA2Be2r63erPojpV2IZnL0gqaOteX5VRffFGa3zW1TNrvrrd9tza+zdO/nY8hFFa67KXgEB/t/7BwldqiF7YyNotwOhazlHH370YSpfH338QURL2I6aWaQPsZDLIK7LK+34iRPtRRTPdoeeaDCm/ULncQc0dKuuWTOB75We2qFeE4lOx0RwX1NJnTV3Rm9fDZ0l+brW8yP+v5NrtrbOt6BlVf9Mqica6g/3lJ3YtuVUg/SZPn/yMLYh1THMiJGqzAmKQk2aK9piByx5v+4OeJ+lJBNmfY0FhXbOV5bWqkfHQNRe31Smv/cTF6g+mWnzc3r03U0TaII1XDTS1gRuBmpMgb0zfHxiSw2btnfowWfeOJNnFCSLRvgve6gP03k4g6YaNS/n2rNU/26nGLm0uBL6U6cuNf6qgXo0fgFtTe/w82cozqW+pppWtmZ31oTEMvqTswJMYctu3EQbK5EWsQffm/7EvbvbVCbbz2e8hKZ9NCADm9l1Z0d/jv2T8ANMUcO7uKbrbVvoVUT9zhLMUX1feSXWIRjsqg5FFQTItdCoxBjPnhK5wRhZa3/+F3+ROCXVUwyWfO96m5mdaTu27co7qFTaCefSu4SRsqHKuBK7hc7r+z7+6Lu564ARPtxMurXVjYBJqHnEBviwjpFiYCq7JXbiTyUqwDOU+l07d4d2rnItRknPp5l7E1vS04sFohXAmnQyx86nZION7Ko11sVXBtanT7Zo5s40+4i+WufbYFmBvSSzqFt89rb4iQJcuiSCj7DmUXAcGcnwXj5WPzAgwPs7P+wge77/0MFKYocG2+OHRClKMh+w4yyIOew53ylBFS8Az51Ndt/7iFskmNbVZ9lQ90QCws+v9xWdtKugFLOmvwRLev1gPt/+ig+6vqcIDUUiHZBdMXSnumadxK6qzFVR2wjTx9nq+gmrOABEGsgZ6Gy2NSqqs376hdgjID0l4K1TkxEJWVoyYmBHntHePjMrcvZl++VPf9hmF+bamXfeau+9/5124IBEp/oT/39LdCQk3//rv0miQ/1pYnIqjXk/+dkv0muzulxUCgZQ1inwd7BMgX392LEEhv7/yuVv2tgmAdN86xvub2uLi9n0Z4+rjLaIPgWZ6xlCk5z9rM2FAHYcwpJULOdk02x4R39w0B2EbMjsy1cN5Shvcy/KwclKIap7d+9+NWE7Qx+HhuLk0UuqsrMSjrCAkqQllE1pmDP1ebduQoAMw9ycg2jjjxx+LcgPTqrnunnrVoLGlBOhQwM9NZreJN4MH/3mmzgVz9w5dpK+XcOyAzs2Sh1EoxgqlEbi/hywt86eDQro52XjAma0CQmdw8q4eGb/XYMB9QRNxpG/8cab7dNPf93efvudIKjPZp6ndA3dSECA77vRn4bUN988265e+aZoK73ZBy5Q0R+qjwhvmuH2394lqENPpSm9LqNDoZa5uHq4OmGCBJj/Sr45icMcmd763V1gU1WHQi98dc2BZGeDhqGK7aigp3oMqhJVNBxINapLceI5p1IMKaO8MDv3CjXWZxap4v6BNBlykl3fAOOqAoBz6nsEvZIG81m8e/VUuBNlXHw+g5mhcPspeBUXeHL7ZIyDvS1NenLK60V56r0bp1FItNkipT5Vs1mJPuA/K8PXwFhr4f39Hs6k0PKSM2bEJd1+PgixgZWzi2113TrUmfYcJUqwnrMfeguJ0fRmKAiUqo7P9ncdb9nn7t6zIwDA4yeCo5JBt08+W5UzVMOeip3PMDvoj/7oe+3C119Fjp5Cls88sH9/1pSAhQAder80P9uePKvBmeiiAj2Gt+sD8Gy/+s2v0zuj4ioRmpzYknWUQAjMr1y50paXSkHv1OmTCQju3rmVhB4NZvsOiUtJ/V7/9mYcvVkqkQ1drMGGEOmXs9UI2vUI+qwo+LRWlYMl4hZVrbl3/0EC+6u9/hu0Ow7WnlRgOZtn9Y5+NsIQkb4voQ/7zCZ5XyBD7YtEvVB5Qg2cIqevygeJDfLJIfaoF9apE5hgG3wum5S5TlElI3OKwlUUJDQJP6sJnCobZ+UcsX87t28PjQqAg+YEcfa9qhYqYM5egQD6gAaSsGz0JMU9lzvUOVt3ybN1d8OZ7CSYO+DE7xLgpF+hB6ZUU7sArlBUvHO/s7M/kTNOMEDAwDk1/LhEKNiEAjkKyUw/wMpSbNyeXfuCaEbhc+tEEEkBL4lUVVTBn+phDaNdznPv2b03d1/gQ5hm/35NxbOhGEPHx0c3Z61QlvSVsNtQfjNdUHbCm6cMmfCyRCtCIx3YSB+lZyQ2YY9XN/rTEwdQqECszktRkVba0+mZgAeKzD4Hui2BdnaXoP0GVLei66WysqkGEHYiCCUN/Fvpfz0V7FQqD3k+tKK1V6h47TPqT4lzuN+VJBSb4lUi6Z2War18z+ZJ84sG2p69e0N3XlouRgM/BkTT/+H5+VNr6dxt36ZHDyWxvz168Dwqlvpqq/G71mFq62TsgX8kSJ6vk841M41qqruscqZhL0nx48epUNbvHuglXyNRe3N/jxw7EhtfamH6RLeWWMnLuXbvzv32+Rdf5u4DC51R95gd+OjjD9veA/vTP/PVl18WmDc03AvMxxMgCzY16zvzgLuq5M5mz/QIWaun0zXHpEsSfXZH3yJyk96XDEyH0EtCVdcnsr8Vi6wEKOYXP/x/ebvPJ8uy60rsJ73P8t7brqr2DTQAgqA0IzJCUmg0IWn0/ymkkCKkkERJM+RwhhwMhyCIAQE0uhvtu7w3WZXeW8Vv7XcLDIW+9BdmR0VWZ718795zz9lm7bXX/sH306tx6vSpjF5wHgXc+w/tbxJB94+6iRZNLMk96TFM8pPeuaIedokyBoj+aNfjppMozs22L7/8Jj4WYFHy4huJmYBINU+LuMNyKHb2Fxv74vnLjMwoaeYXBRSQrB8ezmuGR0lE/34WFXvIR6goZxRIxEJexH+EAZMRBjX6oIsf7KPQe3uUd3ZsPOIVVSnvYskucewqJJUktSS9y4sSEEyU3SQFaG8qsOKs2KDhkcjDl/qfs8e+VRzqOkowxTyvY23mxfP0W4ae+uRpAEciGBhNYZH099eA9TmMlxJz8UxHxsZjTwDl1rSrWLGHxdwBMgz2KjW7aaGQ9Ej8fl+9Kf/RgcrsPvED72WPqRQWTbFEGzrbCezih3wXswfQna0k1HqpgKryZgDp+krWR+sJKuybb15PfMAfrK+utbmXM+2LTz+KENKN995tH/7gD9vJk2fa6HiNiJBjnD534zsVab7Ti7uKzsuZO6no7EKDfF9fa3/5L/8sZWGGY3rfoZTbfvrvf9Y2t3YjN+kXgj6H/lTc0en90+3gvulsME4bL35to5rj9wb62uhg0Xd2tnaSwQp6oDj9g6U6geOXGRI9R+d9uiCnGmv7X0+w7xB9KKAAIg31ynDU1ygzGVQUFaBC3DS0OVQMSihm1E16vM5kw6SJ0cG2N4O4M3ruJ5s+jXCTpX0/MxOjozSM0zs5MZXqz+3btzKbwiZ48uRpUJ2S0d6f2ReukwqVdZmbX3g9l8X7QgMkOgLUDuG5dOFce/T4UVA0ziDKKVOMwFCmIrtmwYYN6yAacOrQQBOoODHUPgsCCJ13b+4FLQod7ujRI5kEjaYGcYEQMzQa+kJXIwv9aq7X71LShNDcLnjm3Bgz2X7XtJ8AZLNmG3GMBo4KllX/GAzxVaHSNUeIMXY/fr8ToeDgqnxcQgect2dYE3kdzNU2NTaRni/VEmpMaQYc4AyLZxuayrqZBQdKgWq0tNrtK69NEN8zhHEouzv53UqsNe4WH58DqD4kvT4lD6n6AO0VJHXVRM5zfbUcqOtDt+iSGlWLKOX094UWlVkhnMHkVGYlTPdmbGTNp0qBrJBXRplsLznIrVyfHJBR5WxUC5XBBQ7d2nXno9DA6nXrBuk5s3j4WKKeSSnYVH9OqrG96e1FIxxNEOEzO9SrAxl8/6d//JMkUpw2Z8W4ci6EQBhZ801UXjK8cWurXbl0MRW3L774vPUNDMYgQ2YhvDeuX8s9+0x0FQaVc5PIuL8o85nirLfv5Uxx4RcNuCvKnvc/cuhIKjrOIKTRa8yvcPaAE75TSIPShue9VXNF0EysmfdwPjqKhM8cHh1uJ04ez3ns+k00k3Z0Envp668+Dz1RwuusomuwX867HqFOstzeTa9f5mCdD3JnDRYW9F/V7ATJ1vHjp4Jmex544fbJ82dPk9zYy8CK/DwIHjpYOeYIh0S+eDhOzVr63gWk7HPX++Znzr8kr84NIQ52thI8ASmbodGbzLk+HNTcOUDMEHTPDJzDPeqYQNye6k8Qwf54z/D9lyoR4yRdf9fz5ueegevtFAztNffvWpwXZ9fesw8K9Ko9W5PHC/DyOV2i4708J9WUbi8VfWP4NdVEIDzQo0ab3SE48zvLq4sZ9uwe0PoMfbQH7SHUFjQoz86aeQ8J7Ob2VoRv0KElepwuloNr//iTj6JsZubLseNU0mayJ9kRzyB9PxvbqexCvz0rZzj2ljT11GTb2NQzUMNB/aHw59AfPloT4xeX1jKkd02PVE/8RfADYR/So8D2opP0RFbs78xLYS9Uhg1NfPwwzyFB815/kkiB2u+5+0Utql6/1bALull2g/3VOL7bKtlJBS/B9FCUMKu3Zb1NTFdvgeonqdnJ6cn0q7H5aO36drqEgoDI/n1ToVl6vWv8q3/z71v/AIGV8VTPAuYsLeWMVGUP7bF6au0vQip8neTR82VT0caTpO072O7cvRPYQCpRAAAgAElEQVQwYssQ7lMn89liAolu5IbzfCqQrV4H4jNj7ea3d1OpAaIUrRSjhXjQ/nb16uUklpJUs7SAhoLDQwcPB3SU6Aj+08uWam71m7gmwgkBJra2oszqbBbl/Y3s7Y6urQrrmtGziMS4ps43dgN6ARn7pu0d4zwW2o9+9MPsx6quPElwrSfEsEqfHzU9lf+BUkvlJ302Cqx96DxjxwBAOhEFQJGzll6x8fFU83/3u89iFxwCPvDU6RPxBaVCeyagKWAQdR/75cD+g61vsIBxe++QoegUVre2qydzvBJY59ceYgOA0SqLfqd6MEuOPUNnz1/Ic+mYI/YF2jP/67x2oF1Rgadzj1g8RCa++ebrnIva2/X+AvdU4YAxS4s9tbcaeGw9SZ47J0ar+F3XkD622fmal9OzvVOTtQZiCGeUfwCAAOEwLpylMcnK5kaxX3pKknwDkQKVZjL8lrvrr6tKawGjXVJuD1XbA1CmRoB0DCG/a6+49+y3qD0Cvvdn7Z1ZiajY/bU65HANxLa/CuRejT13jmuES+0B+8eeqf6/5Xb2/Jm2OD/XTp463v7kj/9pfq6IMfP8eVteWGx3vv2yzcy+aG998H57970P28mTZ9vQyESoddpjzpz/x5CXTqJjgQdDXdtZX2t/9a/+PNQEw94M9fn440/az372i9Y/ONKWl1bbxHghOWNTE21hTqP7kTR3Hjt8KCVIgf3tW3fa0gqO5G6b2D/Zhrtpq1tKYPuysVHX+iJdOxE5uqAGSqrK7cMlS1wIfw0jE0RaaIeB0dcUjMKRBEr1whAwPGTUtS0Dy0qOmkE5gBaxvJSHxxjb0IynYUzVByRIKNSEYaUmcuTo4Rh8xjQoe9sNmoOHXA/7VbTmPVhfEhaa/UGRevQEn+N1UEOObvrA/hgb9BwBq82r0oM76n4lWg/u3ck1c6CuBwKyumbI1L5UmyBuNp4Dj+PJOThkEHkBkgw7zYwalOcow21EKYMRjvwrXb/+6k2x6btSJuUc9Jmov23vRH3DoVPuNOCzq6g5CA5OxykWiGjg3exdr4OsGbtLOroAUbGUQajATMIDidJcXe/d0cW66ohkLvLgIzi2JTU7ZFBtAv+BtrK2HhqUfjLPplDt4sKrMvgc/RgVLBZHmNEfHRqJ5nuStImicHS8YWsThSqKIJlxsZgJxEeOHo3hTVP5wlKqDtA910FhRbIoCOhkVrv3ZIgMlXMN7iHDz9ZWM5OJchSHbKNK/PXDqWrmPnszKpwAibi+mKA+wxR6KqjsZCArMarkS2UjgV2ankuu3b0VUoZ26LlUWdofe6D6Smr9i0te5WzO3ns5bxyecv17H7yZZt5b397ONTLoGQa5vpbkWFIiefa74ZUn+D3Zvr35dQZaCppPoolMTkVGttZ4JXtZcFCN50XVcc1dP1Fp+u+22/fu5N9Cn0rv3Wj79JOPXyNTEmMVIusBdMhQwKPHcnZUQAXzGpLdT6q5+yqQDNd5di5DgIcIdRycLjWlHuLlXrsg27o9ffIojkgQ/MxMBQj31P7XA3OJfJw6fSb7jrKiZ+5cSXIEaSgM1964GoodTrZrgOiza+yHZvrakzsJPAQQEh3osUSTgw6tEz3UQMDtnVApfGcX2ZxSniyajvNgL4a2ZdL3dvG9a47J/h5a35feokmNxWc1FqtsLWWQ8pdffJWA0RlS4fHZzo/Aqig9RXEUQPs8ttQCub7OURadTu9T2feOSloAA4osymXZ0+5sdXvbPvG8u/3Mr3SVfcmmeUE5z2PjuRfJhL/nOln30JTNTasmWu/j9Xp17Befzc5KPvUs+ZkePL1fhw9DwOcDrECgZ2dfZk+hj3m+ErXr12+05y+e5PlJZo4fMx19J3uK3Vg2tTzDoIGH070hl2sB6vw+O8imqLB4D3ZA0CZxFog/evw4VfTRiamio6nMqgb2emmI3mwTgVhfb/17Owk0gF7uxx7qqn2paGeApaZ3Q6drNhtbUVK1pczo92LbFivh5DfD+x9ADd/IZHfPmS93fxkWu7ObwDXqYm0nPxeYWu8oNK2tpf+lmulLPCAqiqdOJcAKLfQI0Y7lCP34bH5TfwBxGfRxA7DZWv2nofMJ5Ha2I+2rcisZ6ea+8WsCy4j59CbEHz1+PACuXkpxAlr5W2+9mfVFMfrRj34cv2Q/sM3ig1/98tft+ImT7e6dewH4XN8H3/8gFSFzRH736efZv2IBz9bztzftYc9c5Uk/imvFAtiNdk+tr7XVL9s1hVsjdtMe9l3FPMO5xycC7rk/IAf77r66+Tsq5yoZ9rgkDIXy+PEjGZDe378XgMjn6mdlc/QzUveyP/2O62L7fZ6z7FmzxwCmd96uloTQYwk97dYgZxUa+znU6dGJxHPk0cVSwFQiE2IigIFEx+DMrd1SWWUDqPMJ8Tq/vLpWYEaAwl5M4HXOflGkVWdLobHEk46kdcBXx4jxb+yWz+gSIAmyimyJgJSYSvrE9SqHtnso+979W5/bt26+tiPOxrvvvZtnWUOXV6IwyM+yEZ2Qz7NnTwN8RX00jAxrYOhmiR4EiB0YiEiR87tM3GbCnCL+tmiTANwkZeldqyqve3em+ADUOf5W+wKFQ4Ih1g9orC9ZRa+jcjJ62k7YQTbY+lXvUikwuhc2uqtaW0NABIC+ZvKUZLw92gkP8C8Zbj44mHOQuVsD5heutGVrd/50+8/+s38SeWn3+NLe3d5uD27fbPcf3W/vfP/99tbbH7RTp861kTFzj/Tpb7dzF9/5TkWa7/TirqLzD1XXJDpU1376538RA9P16Cg1/+3f/VKq0Z4+0WAr6RhMHwbEMKpcwwPtjcuXev0Wu8n2+/o1fo62ta2NNqn0PD7Wnj95HqO2kYnWo6kicFTLi6Udb5MW8l+OqPvDKP7D5Af3t2vmSxWhr4VqkqFPa+tBvWzSTtKYElsqOj3UuA7HaD5bMBYEoZcoOAz4t4IjSQUKTBCFkeEkOSgMHiQDzYnLrG1MQQ8eMGTg669vJgk7duxkWzVNXgMiJYvJ8QR4nJkqiteghfk7/rxNC8mdGCuE36GMMtlkDZRTFrx373bmN0D4OQyGvQtmHX6OGPXQWvodgax1RM364Q9+GOncufmlCBM4aJCmUkLpS7lUFm/wl3tm+FyHgWu+uuSoK9N2QXmobYKtQUZsow2P1TDKHM6UdqtEzTn6IznCZXXoOgoih8hAFf1MU3AF7x132T1MZkLweqk4be1kCrGAc21jNRUtSnQMnDkNmSOzvBTEkiNI8GAib99eDcbTC7VWAZLPdqDdF6lq61j9BfrJdmMY3TvjrxlYQM+4QW/1sLlvRkmPB7qD8yFwgGZu7e2EsiAB/Oabam5++XwmBr2T+31pTocm8snqQZKUMiauS+LK0Vk3TsXaJPGD4PeEG6ynfesz0Uw6VLgoajWQEx/WnuBMvF6QpSrDcUE3XYv93M3PUE3x/tZbguZ69vq2o0x2926pEtbwv6cxpNZTs+r5C5faq5cvYuivXL7UlhYX2uzcTFtn7FGb9u1vH7z3QQJJstjf3LwZB3r24vm2sqicztmfzN6HvF25cjXvK3m6dPVqlKZSNRgabAtz85HI1ANhXe091R1ImrVTKeG8UGY08HbI8JOnT1JZ07PHgds712/ciGTt9z78oD19/jS9ExIGDbxdxS5UJcNIXz5Pw+76FjWz6iN8/PR5Ag9n1PPxe8ACZ9P++PLLL2IzJCmcPEc380JfFICnv926dStiCF2VBABSlabiahd6t5ZKQZLPKAoV5bOrZkQ8IJSuUjQTaFZiMdqGB0erUjIs+CxKoOssaVKVoBYbePjQgZLvnZ7IXJOf/+LnpYS3jH9uhkU5TZ/rO1/BTgBTVqOO1aOOmCkUcQJT6edzzjveeXHHi0Newy71XhTdr5pvq9Lr7/50Mvju33kHCnTBol69vSTxK7GtN26YK3Y/wUlXzRrtL6oVMMLzqrXbymyW0F4ym2Yqzh9FhW0SJLo2NBUKRAYUSzzsHQHFof2Hc47YFGdjd88U87lUANgCk+UFGu7lV7/6VYIVgbxgKZXajaK6sr/OPftAmMTeBmCxOdgB9mfsjorS7m4bHx1vu0mGS9USGKJ3QvZhLMDmmn7IEvRJAA5B7g2lda+eeVcBr94EKpgFHhUlUmBU0+ztJVQbTIiOslYJToEJHU3Q2o4M1mR110QBrhN4sdc8G6+p3tSB9qMf/yjJCsDPOpw5czbXe+7sufbZZ2VPOzvnGvXpEOThJzETBHWUWx8+eBBGAz/3249+G2ph6E7mrKVhfTSKd2IDCPq777/bTp08kaTpzRvX2+effx7fV3TwqrJBvb0HUEFF5MGDJ4SfQ3kLoEUJ9dihDP19+Ohpqjko7lT4+GWsOc3pqZCPDOc5sTNXLl/JzEF2vhrlS4xHAm2Ps/mYF/aDhCkS0RHiKT9ZFf/5dvjI0RrvkXNb/b7P0tQ/1BMbmI9Yw5Url9qRowcD3D598aztnz5YvRl9fRkmbYhpFEyXlyOu8eRJSXOLZyQfK6vsvrNQipjWBMCpsV7F01m9detuBF/skYrV9tKrmt6UFXMOt1PZMgtGkjy7MBvRhMwro2ZqnmAzO+5ku3X7biUha2uRmgdEdbEBu01BsotzrFtRuGsWXIDeZfN0dqonr9c/VnHjcHxaFENHhwIY+H3xWhdfepZ8p/X1fEK/1/Jw8kSS7qKzl8jJvoM1LxADyHqopElCVZgAQwf0+26stZOnTteMuQf326UrlwMoO/++Hty/FxrmxrrK6F4Gz+rfAqTUaBW2ZDZ2DxMg4PizZ0luA1Bh8KD7DWPG1EiAmlFZZ17csbxaarrpSe0Nffe6mkdWFDt7v+sRLzXN6jetyjsW1UJv5lsxXfwhnsCuf/7Z5+3Q4QNhOM08f5qxDv/lf/Gfh8ERSXjXOb/QPv/4ozYzN9Ouvnmtvf/9P2inT51rw6Pi2/7Mczx/6d3vlLt8pxf//yc6fW19abH94qf/vi0uzUeydnrfwfbJx5+2P//X/7bt238oPFQOj+E/cOhgEL2gYwOtXb10MQZS74csvm9AhWSwLa8vt6E0Hg3G2doUUEJGXMLjd/bSE1ClOoc+Ouc9RFdG3knd2YBnz5xJxp8hd72y+TKjPIDvONWG+gfb1sZ6Agqv17MzNjKaBvyu+bWoHbUpvMakFu81Ow+lgBqQLt4J9eWD99/LWmhI0wyZDd9DmHEoVW80+qG1SQ7xu29+ezsKRWRuMw6LlCfFt77dIMb7pjmutWzm0Bl2Kgj3fXRksG2uF2eyQ+5xnCVkBnxJwqwNx9zpyBdloFMwQ9FKKSBGSXBW6DT1Lv0kQ62P3HVr7dkzYgdVztSzAJkXADIyndJYN5uoQws4NwafgyqajD6D/sz6KZRkJ0hpqhe9Clrp4JdKWqmglIa+e+qGW3b0Ic+Bk1QChrxn9owDf+F8Bgn6Nwksh/To4aPQjLrAXpIGOaPuJyFdXi3FMgo7VYFCY6z+FHvBOjjcHc1R4CZA+r205Uac/Okzp3uI/HKU37pET/AcGfSx0Tzf2UhC01OpxEegCwSoKlQ1a3tuNQPEWVnMXu4DkYIS7OdM/aZO5CxM5Ho6JbhU6V696slUl7HynIgxdOiM+6yguNCX1706qysJ6AVV9k+HyjtHkCKflS9gQ/oKCmywN5Tuk8wfMo9lJ1RNc4VQhjiRhYXZODRIHnpQx6Gn+LW5udaeP3/ajp86ncb9s6dOh7a3vbnZ7pmrYzK5z1KJ6g0tZWghRl0g7O+c3vOZl0HnDBG0ByBGqG4CCVve7BlT3Q00jKxnGlZNFJ9LE7RA+IvPPw9P3hp5f9SI//Sf/JMk+W+++WZQZoGu/UslDsLFcbhGTo1xX8tMKLNJivaQeVqDRZNUBZAEOXcd5x1V0QX6LAla11sh4CKrWohwOXLVXeeG7azZI6W6AyHl0DsKQUfhjbIhylKvd9AzSzP/0lKbnBpvqyvroQFNTUyHogNFC+2Mn+mr5DdAxOBI9mLECsZHoiJm3tD4FKGLuVR1JdHuFVJb5x4wpbJ6MHurA2ZqNpogSwBf4ihdRcf1uT+AUJxyb0h0qvQQ814i352ZSIYvLiTY76rDxYmvyeBoNXv9LaITAmB7ng/xPDsK5lTkzIcyT2t7h0StJLDoQ7Nzql9TCUTOXzwb+Wb+T5+DnkbgFYUlPk5PDbW8VIjXaqaHa1AFJtWsqZtalZ9Jkt9++50k8ShsAnNnt5MHj7TxtApTVUFSbZ5QgTyamUZARZ9jr7zxxo0k0Utrq+3YkaNRM8KDTzU4PT2DNZciFDKVI4IvJUVbVL6qSPqFUMsmJl4PKbVG6Q3YLZGhqKft3x+bGxETyc6WSmuplvpMyUuAIAqUk4Vs726ZQ1aqWiaf21cFNPaXRP5mye4KcMYnh9vlS1eKhri+2e7eu5tn43fsIXbF2cnoitWl7JX90/tybfYWVPvZExX1QsutE1Dm9q1buYbDhw9mpMVEKOjnUrn50R/8uL2cnck8l3ffe6cdP3qk/fa3v816hL4U8ZZS+Xvzzbczo25h8WV7+uxF69uFjtvrRc/edwAzYqu9eDHXZmZeJZm/cvmN2FSMAn41zI6XM6n8uG6sgKWF6oOsZ683Y6H1D/EnJf8vYfa87Eu2pOu5rVl8JbXu/PkM7A/xQyowUfcj3f2q+jinxjL7R7I+NjYUNT42kX+KgMv2dkRvzN3ih/ujLLqX5NP9SHgk5EQE+AsxQlVUS4nR/mHvKc7evfMg/uvUyZNtat94KYBOTbRz588kQfv2m9s1zFwCtVMJHl/jrKPL2R+hm42MZq91cQY6s71QSXtVJcMemTDXZqtHgR/7vbKq8SibNS7Cc7APOoZFJ25C5Y/dVmXn1yXYkjrgr0qKvYxt0YluoIS5CZLZwPeojA33JS4MJT5sH0DDdvaZaj1a62D/bpvsiejkvXo0aX4LENOH1r+30x4/ftqOHzvZnr54kcTTPLbY4+3qRfd3/tm5YWvYEuBkhBFG6qwND5UiHXur0hYZ6M3t9ujJ8yRutR5FabZ3AgL2qu69MUKvQXX7KWBURAcK4BRv+WIj/Du/2rUSYLzsP7ivHT18qC0uzrY/+qOfpL9HTKSX+dH9B+32N1+2x8+etIvXLrf3P/hhu3TpjTYwVEDkyNhQu3Dpve+Uu3ynF3eJzotnN/f2NKEZAqfVdGe3/epv/zaBiWZNh+aXv/xV+9uf/7pNTFDFWUrTlM2IfjY9fSAIuUD8Rz/6QZABAfUXn5uHsZE/Z86fyyGkagN5SSk/5e6pZLA2hiBdQIVqIlAux10VAq+bnS1Zxt/PcVjJZGLvV0Miq8mqqgaFKDKCFeRq9DO1uSZf++roC5DOcPT7B0LzUoKvEuVSgjbXfez40QQbFCbSSDwPoWHc56PfbwNduvxGe/HseVtfXWxnT59tI+MTmWdz5dr19hd//hfZMEqDMuvVtVIFcagkFIWe0KbX81Lc+655zvoyAu7DRoPqnTpzsr399o22b/90lK70O0gGJE+3b99r584xMHTpTT+efi2tKJuXCJIArKB4Kwc8DdbD4+3unTttdw9NqmRB3WvUwrb17uCQq7Sshbq4vQfJFixVs2hHXfHcEhT2ElDOK4lMj4ZjanD6dXYEJMquhiauZU6PZl1oGQSr+J+V9F5943J7NfuyDQ8Mhf986/btSGUayOY5njt/NmtAdebK5ctpNqZyg34oSedIu0Rh2awUQUrPOYaes7QUSpMAz/t1DbhVnXKdxZ+OCphG2RcvUiWQgKCsMC6u1doKTMfGJ8Idrt6Me8VN702Z97vf+973Ql1KlW1+PiIBDJfqXsCA4ZH0ZXTIvbW39zgF1wpRR0+KzG+vKdv+RjOQsBX9crImlI+N9Qa6HisEpVVzIvUsn++sesZUplyHZ1mTnOdj0CinHD92pJ0+ezpyqkeOH2337z7IYL0OvRXoWrPlBXMTNOqvBrlCx3nr7beTlAiw7Xc2o5uNwcg6t+XEzTU5W8GN4Zjh5k+23378m8xniALXXmvTB460/+tP/7TUy/bta2/feCsoPOqBwbBmnIxNoFEV8qjpeaB/KL1x1lNiCUUSpAApTpw8lT4s8rzWQvBGqhz1Mk2hJrevb7SlhcUadEkp7eD+VDEMeuuknLteCNeVJt2IBGyk4TgzruYX2tLKSigRKlJz5Nf1Do6UeAX6mr3l+epVcG0SRvuPjUsPIYChJ3ZhDx89diSBSYe0B6iZrT6MTtClON6lnqcHxDBECZOAwXX1DZmJtlmSxuZ3bVeF59yZM3mNihxqwqOHj2MHBBL2X1cZSFVnvBwusAkrFlpcdI3tVB7MonFvErGiO+o5OJHg3/9v7xVwYK6M9rH+oNXu+1gCaHRV9yQppDTJnqBjWDvvqWLRN1giGx0nHYXZuXk94HSwens6lbpUhykZ4sfj9EScqD97FuorMfB8VL0nJyWea+3Z88c58+fPXawq2dBobKJn5mvfvqkkPO7pk48/CSrNLurj9LNHj6oSJFio3sz5JL4MMKBsfmEusuWCS9S3v/mb/9AUbvkivqxETKoKIIkBHmUmVi9ZlBDpVRGIei4dFbgoOyUpCyToKIsSOf6nqwwAnVS22J+oPc6+SoDO52hirqr3/gRVXZLtubk266XaIolLZe2w5veiXitx9GfIaYlEeD/PBXiSXqrRkcQAKsMRU9lFI59oK8sq3gXWsRNk390fO+ZsAk3s6wJthlOJR9n69ttv2k9+8pN28PC+trZCtOVI+lvIWi8tzberbxhqOJHql8oZhTy2TqIz8/xFkluBZYa4TlKa3cygUP002Cg+S47Jtv7q738TKpjK9B//yZ+ESmUNBK2SjgzpHi9Bo8zYmptLf8v5s+dKfXNsLM+dLaSe6vxJ6swBsucNiTUwVFVKoJ2ekFeveolG0VNRh8dGzexZaTOzBiT3t9MnT+QZkUG+fuNaW1hayF5L/9HaWjvasykd1Uv1hZ2wzx89fNru3LkXe+z6GV4JGAEZ88QkbmKYUFcXlts3396Mv0K1QjMsieSKuUKbGiaH/Tw2bGXp9wOCrUlHS2dPgMD2OmljdM6iuG28rmKEudN2ch9od/p3gDierd5fZ1LPiH1lj7LD/JSvDnxse5uhrUsSM0i9JwzCbrLR165db0u92Wb8hXlX9qbz6JylD2apGvMNq/Y8KMdJygB+1vbli5n4Z76+FHyrqZ9PDWV/Z6c9efQ41XJ9Urfv3M01Aov4m6+/+rq99c7biWHEB6VgJ9EqIRDPZanXk+g8Syr0oAF5KYc61xWblUiRWMMzeeedt1NtNsCUQALapRjBs+1iEQq7vnKG96myU+Tba9OT06lWdeIuXc8z8OW//e/+m/azn/2H9uZbb7Xz5063Q2Kpne38/sriYvv0o7/P+ly/9lZ7/wcftrMXLinJZwSMvr5L17//nXKX7/Ti/2+io1HYG+jR+et//W9CfdIAybj95qOP2y9+8VEbHq5BbHSzOX0P1cJAuM0Ou3T5YtvZ5awGgrYMDY21yfGp9kQ/So+SJsC3OIyFTdypaXGM3aT2NFgH2S6Ofiou/eaAOBgm0lffDvnd6qHh2EvNAwoePj90MzNQBtIkmEOzUcOqKEYE+V8r3nbXQOmzwjuEyGcYXZVqGX1BwYXeQFCIH7SnkNQKlA3hE8AP9O3GcUH0rRFuNmQXMqw06b6gUYXMrmWTMuw28NJyHU4H1p8g9SPQC4Z2M7QaQY9qyR/90R+2I0cPZXJzUO+FpXbyBIWW1fbo0YMoOgnCOVz8ZQOtLl661K5fv9oePX6YYBRyCKmDpB48cDjo2ccffxpDix7gnq2fZM6Q2KKUFad9ZR3/uhD/jh+bRkaOq8eLtz+StOmJ6SUWubdVg790VZUDdg2anAtZG0npeGm5aH+Q5x/+wYdBcR4+uNeOHz0VCVjNt2ublRzrqzBMjpoxHq9GSHsJ2uS7KhWKUKpoGwIo+3q7p2BTTfkd55dB5uQEI9aBcbEfOZTq5Spko0rfB7IXOWj7zzO0ByjB1MTzGsjVvU+HjDAS/vh/61dJLIqY6mIhUkryDCdULZLYO5uhD6W5dn9dly/XhuLEqXTVHfu1ZIyLP9/RNXu/EnSOVLwqjsRMoCEI6OsjTV0cdwBAaFBtt7337jtpnk8j8aMH0YZX2S26mqC3JCy3DBMeGgg6iNLnGjW1S0wp0527cLZ66Awbdm4Fo3MCc8/sbALfffuncjYFEhw6FFg1UsBrLX71m4+qQXK2SvrHMuRWteZVegVPnjwa2kf6mLZ328MHD9viUqkcvQgC+bJN75vIoEjvAyCwRzxLezFUVKpVYxDB4Zw5AVuasfucgckkTJKlooAIiAq4kWgKbj1PvRJAky+/+DroGeQ0jczbNbvIHkSVYAN852z+4YA7z6yryFXSvxbnbU07VTM0EY6KDc0QwhWTq5cS0EIRw3dfryTU73VIaSqZqbAPtZlZlfUDcWKSMM/j4IFDUcJCSUC9oIjJ7r94jjKnwrDQo/GM9ao6qpWDbSBJ7kaSQcmQ6i5HtrSg8l7cetcacZLs4wPxBWvbqtW7bUDz/UE9jTPVD7S5nb4Pr+tkuQ2l7VBsla+Sgh6JzUnC2AvkJIqplPZmCg2ODFdVaYPoDHSY8p3nTjlorR3cbxjvYoJrSCY7K4CUAenVDFNAUrghWF5Ks7Bz8utf/X0CHgEd8IhQgQo+tJ4NdU3O4+XLV7L+gp0H9/WSaOrfzbPa3qpZQtbnzPkzoT8JjghYEIBAhaQmJnj/6KNf5bmW4MhA5viU/HyJraieWmv+NtK1ozU7h72xLzO3aWU1tqP7WUcRjhJdT1nJ2lTAU/QoQb/P9fw62e/0RI2PJ0mGbHc+3Ptu7pZKF6BN5VYlvvZ0NULz5+zZkWNHw5JAe5yfJ5e+Uk37m9VfuAhwj84AACAASURBVB4EGi1pKYAWOwhFJg4iUKQA5hmSWpYcWO8PPvggSYMq89Gjx/N5qFOGmGfm1b7JUoCdm8vZ5L88m93t3XbieFFmXYPvQCyULueaqMDZsxfyXnqi0JCpgNkjP/rhj8of9ve3r776ugCVxo+ttH5J/0aBbVWxHWkLs3OhsTq/ekA7aqD5Iz6Lj0WdE9BiJU5OTYeyyNZat5bKRzEq2BBgDd+ApgTg5B2KYjgdcYKxSWe1P+fEz8R6lRigNDubW4mPqA4Cs511ILWkVwUBtUwijFoJ2KLEZn6OuUQUdq2Xfe8eQxs0iqDfzLt9Ua8ievL1N9+03W1V4f15PfvbrbO9hNbW0S3tPXs1dqU3OwabxT1V311f7LAYQRVvdKyo3aqq9jE6doD0bTHjaCXnZkSNDvPU2ft6pl2j8yN2MWiZLZaI6uH69tubSdwIZfE1fASwwVBSvjN9OpNlFyiOugfPcWRoJLZPHMm28OM1DuRk9prnJ0mveVUtfgvVthI0QguzbfbVXOhhQG6gWMZSPHma7xhTzqm2Cs/65ImTARA9T1TO73/4g/iSor0Ts9KH+ypVKUPMVWskpVAlPq4TKBIHAbinqff2EySYDz2zG1mif9N+DbX85MnEB9bC9fNF4kPiQ2+8cSXAlvER/f077cvffdJmns3Err37wffbiXPn2wgF3IHBNjQw1M5eevs75S7f6cVdojPz/NbebvR1BzP/Zndjvf3dv/tpyuL9w/2hWfzm179tf/eLj9rYWM3X8IBUYhYWqaCMZBgnapayIATMBmSEadBDvfqHShNfgyRZPRSBbvN6uA5/ynHQrVaymQxPVypzmFGPukTH4ewQKxQ5nEA/o1DzQkC7bzpOv4xYNTlqMBU0lTxjBavisxheeugvXuZzPdxSQNufEjln5GBVhahl40M+BTGaDKuhqyaKCwKsYWadjI21/r066JyWQAXyI9hC2XMIrOF7777X5l6VYIBrcWg1/6vy+HcHAZom+O+45AwuutaFS2dDIaiDvdcbCHY098dpCP727T+Qg/DJp59kCjfOMcftXmTqkWfc2kqi4xochtDbNMPv7QXtSiOkilOa7gXUfelb6ZKAbkJzrVHx9qHWIyQz0+NRKkqF/pm8u5eqIGfHOXcIsRK5JruTJ48nEeawyTQzrGPjpsJvtv3TB5LkOPQLSzjAW0FPSDeioqDdmUTtMJqrMz+3EJpS1lcD9+h4aE6dfDIj4NlY26I5bcZ46BEpjrqgfiFGyGeF0tUbjlhlXdTNoq941lVmPvhaIZAx8J4dz7YqMpp8fy8pzsjqBylOexkfiZ2Azl6rAYJojGiPQ6E2cZzhCUc1rMQ03LNnEHQsgxSHX5eYq6Gzmj8FcQIoyCPE1tpINqvHZy3rELrA3m47F272bubKCB6BFpMTEihDHjezTwEfzhy6KMfBcToX+PaffPppKjgk2FEuJRHWCihhT3jWUbm6fbv91//8n7f5BTMBCn1HNXNOUYHmFxZjcPVc2a+GdmpQNniV4YNQ2Qd+7+bNb/J71tP6uHeVD/vr0iU9XBtJcCSj1tC/W+suiKOyY06QIK4mmu9/jYSqVJK0lvxwLM4GFSmfa+6GnkOO6OCRQ+nJOX3qbAI+dD8VIPx97+vanBv7yx5Ca9pQ0VZl2C0ePdvKefscz7RTDuoSlU650D0KgNyLPaihlKP3Hh1q2gVB9k1R7TZKOWixKHzGBaBNGBzIado7kpxDhw60qfHx9sWXX7TRYQ3lAJj+nOVKnCCpte/c20Bol5p1qy9hCFBA+rTXkJvzTx2pF3gnyCKj3Uo9MX1Dm1upPHD2kq5OIGNllRwv+7GTJEZCsgYcQJXd1LRcNjLA1NhEKG3oe0lIDxxIldx9Qry7arfzlj4TQeE+MvD6KqDsCwnsrly5HPof5SRBhj+48hIPAdSlSxfbzSDa+5IY8X2acT1jdEUJY2Z+7NuX6s/Vq1cymBT4pQdOILK1WX1K1hR1LcInS4Za3otdQPvxrCtpKeoPpLokxGv6OgljPQPOlrXuWAt5Tqi8mVVWCR6Qp6g8BD2qr8b/VzV2o00ENPn9gEL2CU21QA0/L0na8vN13rsqsvX3+jZUe4+q3fjoaCqinn1XUYO8C2IlCV6nn48KlzUiCuCaKP7Zz51CGd/s2Qrmj584Gn/t8wBbqH7W+c6dW0HlT58+1U6dPh6KpWoIewf00wuGdv7Ou29lBk1EQPRITYwn+V5ekqAQEDBSoOx617dARUviZ06XhOw3v/519h27JmivQZbrUWQNbVmcE/lz9qzmtlQFa7RNmGfSo6iZp+SZhXLWAyzSa9T6su8IGL18QZ2v6IZVFZMYoyiKb1qCY8mO52zP6YPMMNSRkVRBRyaG27U3rvWo05NJyjulMLPzjhw+1KPkr4ZKqxI2Obmvff3VV6+l/O1pz15/FtBLjKSv0Os+/vi3PQCwGucjEtFTGNPvh9qN0vb06Ux8BLAzc4V6anpRQNtYjZ0+cepkEkV7XyzWCcFs7xRV1D3ZtwRCtAc4v4Qr7G/7qYtHkuybVbhQcYI1Pn3ieAYEO1sSCSBlVUf1+6iUrrdTZ063L7/6sqo+bH+SQxTAkr+WtHT0SkkdW5L9m+Hp5vkQaanEClPEc2Yf/L7EORTs589rdtAMNdHRJEH2z62bN9MXZG1/97tPc5/pmZ6tsSwlHjSTs2MvV391VXqsi//nl32G9bdnxE3nL1xov/3tR+3cuQu9nu3+VMgHgJWDQ7FH9gNfJcF1vfYr+87O89fuyXu61mK6DLUDh8yfex4Wkff77//Fv0gPHrYRY4HO9vGv/2N78vBxu3Hjrfb9H/24HTl5qo1JECOANtDOXH7zO+Uu3+nF/zDR2eMgNDLutbazsdb+7q9+mj6SzIpou+03v/m4ff75zTY5RUt/MQigIFrJw2EzKIy0IIMg2LAYHt79ew+S6EDei29dTsUDc9BK7ajkhusA0WNnRA/HmeRgbW6E9iN7tVHRnPy8QyXMrnnt4HqSnT6/o6ZZlOs33sxrBDhBCAYHsqlsYhtT5cf9dMEnxAbHcZhUb5A6dI2aicPpyfZtRk3/ytEcvUpNaEKLS6Tic69QJofc7BdZlcO10zeQkmZoBbs77fq165nropzp/m7dvJXD6UAIpmwy66Ia5J4EzPoQVM800io5Q3g//vjjBEboXw6QTRllvLGJ9EsZLqcMDkmmfGPYmjVhmBOkT+3PZ33z9bflSHEsh4ZDIfIsnjwy3NGkaWj8TtvtK1lRxsWmh0j7Pf9e6h5V/fBv1hyS2SU6XleDPEsBqqOzWBOGBE1KECCYRbPpmoPXVlbTj/Hs2YuoQA0qZe9VoyTa4ezLmXbj+vUko2iA0CYKW+iUAp+nzwhp7CU4ksRBnTxTDqyT6XW9JVdb1APO1PUxNJKdoK5nBP99KZmXbHbJT7uvSmKKOuKrk+L2/11fgjKzCgND7GfWTrLVyWgXqmU4JynHw+3xk0fZq5xLNZ9XIOk9K8go9aw6U0Q2UG9U0QSivZ6O/r52YL8Ej/IbieH1nIEuEdAPokxdQ1trQKy1UfXjQJ1tCBbeL8Mo0SneryoQuspSm0pP2XbQUtQ1/UlQSD0rEnYBtGDC83Gu2BY0J0bY/eiPmV942Z6/mAnSrWcFgqSB1/OYntrXdvp2Iw+qHJ+fTUy1d999pydLutyjqo4EIUMx5cDQM6GBHBuQZmjAPKx92dfeQ98F+Wv7TxW0r+0E+XcmJetJYBeKrhO79uhhW1lcCbghyJZMS3AEQVEpHBlLVSsUQWIs61DsStwFeh2CzCl3PYaeeSep7Ln7HIBChEjGVbFLOl3SXb17AieVxhoKKWiISML8fCkD9iRcO2pKoejlEP9hJVbDMcDHnkllc321Grc31mJ/8Pz5gvlZQcrz7D/P3XfIOsqO8y7AgpYTnIDSBejRczKieVtVdC2fUUpcAwkKrI+AtNeeFolcoBNFPtc/NV78fNeI828/q1ygPvld9CD+SFUI8NRRe9wzail003pBHJdWV5KAeg4BLDZrmDGJfUIhesZU3dGk0KNpJUAoqWZx/pIxQfuhBIRDSfDv3b9X1KE0sY8l4ZZIAZZUCyQ8AlC+j/1w3q9evZRnh9rKP/o98008X4H6ZiTw90raPBRm/TFVBQB8oQ1D3IPO2yOZYWSeSCmf2fcdTdc6FD217JPr6P7unLL91dBtVAHK6oHXIAw70o0nKOCsRDjsI2vvvZJwkxuerKnrnq1ryr3soSyiNY63rfRM8hedYtZqGxwdiX/Z6Y0FkPgIps6eOZs9DRyUlH3zzc18BkaB63UWJaQS8AI2X7S333kn9+Xv7IXk9Z133mmjY+z2q7a0uBq/pmdTdcz7CUCv3bgW2xSZa/e1uR7hFOdTHzC6kAA2le8tvTHO83j74vMvA7QlkJwYa2fPns61s52//tWvUjGMne73nltB7z2/kp8/kvM1NjySfVvyxBLZkQADEi7nRsCL9pTxBAP9SYglLunn6skGi4UCGohTdkqx1vuplqNl+uJnfN7kvokEqIBAsdrGWsm4F3OktZevZlJVc4+eNcptqg9rG5GJtg5bm/bLZJrRBepsfFV8ZrLvJJQZBp5xFBrrVXDHsy/EH2T+iTSp0JeIhhl01bdrz65uUqakwlmqgOW7SplQr276lw1AN4Oxv5LuEt+ROMzkTOih6RQd7dVqui+Jf8/k9EmA5WaBEi9mco2qJmyY/cwe7PXvtT/5kz95PfPu4b37iVVVBOMbxZfbRfEGFvhc12xvVV/QfMC47j2tU81F201S5PcWlkhSF6PFmor3rH9EB56/yCBSVLbO1vNb4hQVF5V2UtXsKPvGlrL5kn3gnWspdg0RphLX8NkSYrTw1TVJaAESyytLEYYQP+jBBLCcOnU2363Rzt5O9k3iZH3rUUKu2X7xQZs1uHxjHbNkrv3Tf/pP2vFjR5tkggz54UP72y/+9qft9s2b7fq1t9sHH/6onTh3ro1OTLbBvqEUA85c/keYo6Oio0cn3DOQ3NZm+7//1/8tzXy4jILUv/7rv2lPnkIrynhBPCGGqEmqGE8fP0yTL8T81OmTeVj+Hmrb4HCUiRw4hjoynThGdEx6cqFdJcDmroap4kLWoa3gmaNj1Tk5G6VDMRlV7+PfNazZNIwt1Cc8wu2doIOl6EY1opSpbBpIuUC5mtsLTYfUkMd9+qSa8Ut2cCkP26a2WSRMys7XbrzRq0yt5v9FDPMrq222N2FdEPgy0rN9aXwUeBG9nuNwNbwuLrUjZHSHhnMt6CdBd4dH2suZF0EaUpLMsEuZ+XY2NASIE+XYyA7bgJA4lbLIzfb3p6/Is/nZz34eo0G56qc//XdJrN5863obHRvOxvSZKCtUe6ybDS8A5JhtZDKqLzIX6VVpzqdZcyuBQ4Yrpr+iGgW7Ph2IzdoqOeAqn1ewhcOut6HlvQuNHgjagGqU6wj9oWQkoe941AzAwYP7Q4HYjMDEaltf2YiC1tziUowevX97cmFuLogpBERQ5MDrFfM9+4h6kJlBq+u5D/xjfONqqC5HYS+FTkYVbqeqVva24L5LnhPs3r8f4yGoRwPkhOwfrz+U3gLOwpynY6916ju9es8jjbwZIEqNZihl5JHhgaxlVSOgqNZ6MzLvgnOJR9GdaiJ5x6PNPok4hqSzBol6jp5NJSzVlAl5LO60BGK21G1C24CGQ3arx8b5tM8l1e5R0qkae//B/fTy4FBLNp0PzzC8Y9c5NtquXL0cqiiUW/+L5JpplOzb26n4vpyJwQWKqOxxCho5I0Kyuvi6wqYirKqDSuCs/OEf/qQ9etqbSfDNN6+D4qtXrgaZg651fUycpJ9R27t67WopWh31LOZD96lBk4Vyd/OggBlBbZcXopqzD50tTesVuEMpoVYT+/a3+7fuBml3XQbvWVOJjp6g4tbfbf0D1V/oczy3UFZ6w/hKuruGxXVJDodftrFmJvncDqnzbwJRaGK3d1xvN3uq0MyiTNkD0MP0cPUazYMGTk7E/job1dsy1vZ2BpKIBUgin9yzt/ZSKSBO5IygPgisOvEC74cm4l7dE+Oc4Z4bJYCRCnTbSyBoKKmqTifooSqZJuP0DZUKl32/vrqUa2ETvNexQ0erMjk2nlki7o1cdlfRgjxPjE+l9xMI4d6ARygWgnS+oGvqnluc7yWJkwlwPP8ScjmUKvKDe/eyF4FFFVDu5Bw5QEFk909XUhkJe4ISQwkwVQfu3rkderB/E5Bai/Jf1aTvWQQMGxpqr169aB+8/72c14XF5TTDO8u722zQdhsLLXYtfo7NLkBoOCAZnzxrXk7kwYsDX6BRKbt51p30fD2fmlVm73Wc+qK0DcY/dlVJ+1+wpOchPZn8dG9sQxcomkmj2ii46np+0vfQX1XJzod7XtnvW4a8DtR6jYw2qqeqZPaY6s6BI0fjB1CphgCt2T8jAQaBEgf22xfQ5M0MnVTdywDRAaj2ZADHI0cOJlC1Tyv53g3dS+LK/xmMShTg4MGjCeZevXwZu84mmuQ+OjneU7SsapVZYH17EOtTOSOed8UjRFPuh4nx97/8dXqRGEhJGRt29KgeuuU2Nb0vVSOjNaisiiEE6VS3rJv769bzcILkUrgC+BCx4F86WmpHr5Yom40kPuGzOqq9qh8WSqkvFm3aXvEcAXCEAdg/Zya2ab16V9jZN65eafNzxRbgo6JwuLaaM8u2WEeqbhLqongXlX5udiY2nd/o6NuSHvtI5clzYre6imEqTyvVu0ooRJD/5RdftgMHD/X6YPeqr6s3ugLzx5f1Zlu6RnjvE7CXrxkp6hdwpmbOVQLJLtmXbEnXBy5J5JP9bkf5bXulDodVEllsvaCEFczcGxmpwfdvXMkA4AJlhtqzR08KuKFCtuQ5jGYAqr7gP/jxj5NgSH4klJgw9g1ly6537/vf+356sN0/QEJSfPfu7ddgBnAlLQsb61lLDCX9gvy851n9vK0nQHE6IAmfKanUl0rcgA/37CT69oJ9QXSmAJTtrFeeb88Pep6dcIU+NbazQJCpCM9QALaew6ND2UORzSYa0RPuCJA/M5P5jqTTUTjR1VHZDh4w1FdCfKwdPXqw/fyv/6rdvvlte/PNd9rb733YTp0/38anD7ThgeHWJ/m8dP07FWm+04v/YUUHYrBHUobaw8pK++Vf/4e2vLKYA2hOyV/91U/b3JzEZTtIi5Ii3XmbTjA7MjyYBCh0s6nJmrS6tR2EIvrsS2RJd7K5JBYll4o3XEglxxf6VY8m5n26jQk56AZplhqbxs+9IJhoN4y2ICYNeSnHL+eag6j35HehrFFh2dvuKeTg49cQJY4JbQ56SgoSh1/S4AC6NxOVi9ZTf4ZGDC7zGQdCyzp24mjuV98OREhwhAYRbrim9MdP4nhXl5eKKjA2GnqEvzPCDq1GNwYs9z88kjVEdbj/4GGv/6Oa6TTgMXaeC8PBmGmk9fkcqo1nI8rSoY/45pr8v/jii9xnkI9nz9p7773Xdvc228XLFxPkcQxlbMoJCgZLNabWy8+tgwMkSHRvmvqhNRyMz61ycingOMgqKoLANNr2lEQkFkGuImNofcmYlljB977/vRgIwaL39V4MnMrU+XNnU4GhYBNtmN2+BJkPHz3O9TH6aBumDL9x9WqSbchMBCZezrXfffZZO3v2fMQWFkO97Kanezfl3ULCJdYdwl6IZs0q6ag2DrzEivH2bx1Cjlan2sSxC6Ag+qHEbG8HGbH2Xt+h8ah09o7PE1AU/cN8nELrrd/c3MseEnYhFDO9NEXFsk84ocXIrUILq+mymoY9IwYvykT79qeqIniu2TlDQXysGXQ+9zo8lHNkj0OSnRtORnKnbwZNSDWvFH9227xnmqegt6hmTDkLOYOjw23/gYOhqXYSlp/97rMoxJXxncyZjOhIlHM2M2PHe0kYw+/ur9lS9+7fz1kMFZWjGjCA8njbzMTpo6n4QNchk/av5DzcdPzwjep9OXHiVNE2QnvViM4h7rbN9erFSUP1+kYqSv6/S0qoK46NDZezCJq9kGdprTUQb+3utYd3H+a5QDHZDjYtYNdeX14L0WKjXCcvlZlevaS/eNqECcpuWf/09XSy4ZDYERW5mn/Q2Z4oQ8WpV1+XINa6dwpC6B41RdtAwxIx6ZS3/G5HF/bc7Jmi5hSI0qlieY21KgBpIE4XsOPsCibQGrJnevLV6BNsdKlAFshkz6t62xec98mehLNkhsPu6EskaiXF+PUqQysr6B41gHBpYSXNuHos0HT1IhIXwTHvho2yS5kV1V/T3/kmewUIJ+BQVYHUnzl3NuCS8+EZ+QzAyc1bNzP7JEmseUGzcxmqKaFL32ZPwQ01k89BPSxuOhsyHoUlz4bYhoqWZwxkkYym6tvflwZna9/5OzZPPwsbIeiU6KR3r4Tg2uw86du1nJns8d5neGYCv5s3b6c63SUGJQVNobEobBaYLfK9q/okcO0pOHlOvjqhl45qHEQXSNPznYLAjiJlL7A5VWUsWiz/jm2Ral6PIum7L68ZGitxoCTqBAPiG6rKzxatbkjUqsK8aV5aKM4FvIgv3n7rWq+PyoBgM2leZJ+RKHav1kY/FyCQzzRWQO8TPwFE47/R6Z2hbnhnaLqbBTg4V/sPHYiv8Sx9JgRaRCjZRoUlyFQ9RSNtfW0zQWUEOXqxC9Bmv4RsWJI0G3u0vLjSPvrNb3O+MCDYjuUenbA7yxIaynnOScDFDMfti2gOwE6yo9fDWXe+qcX27QGf+hPIiof4LDY7yaJnEJuh79l8ONWkEqTxHufOnm0379xsp06fzr2/9dZboROqCHfP1HVaC2IDEmnv5bwDT/X9ql4DPMQGhoTanxJMSYRrRF2rQNvsIf2tKrY1N6uSjemorH319VevKeGhiY6NtsmJ6TTRG0PrHoHGEtaAEL1meWcEUNc/mCk12Q8qIsPDFfMRc7GvMCF+n/hJkPRXl0R9+l97AGg3nDlKjP19afD3PAg/3H94v2bI9BedEENHLGOvOYORax8dS9IjpnLfRU+/kLiObScYVTN/9PgZ+TFbfY2912IAdIqKfmZvABMfPnqUNTYfztp++803vR7kzYA44hSJuM8B+AOr3X+o0P39icX83HVR3nP96eFD5c3MxvmwFtLDs70V31O9a8Wksq7ozfwYH72+WbLahr36/M6WVP+w5H4ywlMAKIC5fl51E/TGEtFZal9++lEokG/deKe9+70P26kLF0NdG6BM2/ra2X8M6trLF7f3doOolKHeXF1pf/Uv/yw0l4HhQqj/7M//oj19YrAhvmMlQDa6BnkGe3FhNoEYtMYCZR4JJZWhoQQGq2nChTgUN5vD8ffQt7pp9SlLlhZ6plYvL71+jY0L5bOgFtFBkC1ybJB/TiBI0y4lm4U0PTnwoQJs1rwI6iPffvNlhhYKiqDS1eRanEabavbli1BPivssmz6Yg1sHdrs9evwgnFv0MFQs98fJ3HjzejJgSdiJE0fjzE1s19ewsbaZnhtIs8149PiRnsTnRoxHZiLsFGrosKts6JVAf5BIQosdMEbeGgtkGHH3H8OGU3rqVJyjByj5kVxOQnZXq/mZTKn3j778xlZK1xcvnUsgZn0iRxiev0B3MFxagXQkc/sHQulwvwyJyI9RPHaypp53jfsMqL93gx0ZWwZEcgt1sc5e01V30sS6jIe7v733AZUbVKInvYGfi0HfJTkM34njxxJUQl2V3v3Mgf7si69fy6RWEL3b3n7rzQTpkHf7CG3vm68IMVxuX3z+RVuLQlEN3YS+HzxUwxI7ak/XQ1A/q2G2XTNvytW9pEUJ23sz3mhK3q/WbyDCCgIlwYTvjA1D3/Fs7cdOHcq56ILKmoi90S5evJTnKWHgTB88fBD6nsb6Eg4wXHGoRwdCxVHFK0S3uwYID3QtDdSbm9lXR4+QGFcNk+RwZKbOo0wyyBAbaGzxa9ExPD8qRAJpyjKoH329Bkb3yeirupk35fkMc0J9A+3wIYnuUuiUHII96rlFYXEIt3tfEi5nAtVAo3Y3O4t9ITUrAVHpgxICAmrezULrG2xJdAQ3kll9JPQ/VJsKUd/fhiBuZ85EiQjqRQLfe+iRs6cWXi1GmKNLPDuuPDuiN+vFyxdZM8+W6MHKEqrUZnvw6GGCb43BhuVVMt7y2o6Wxl4mIRG0RAlJ0FmVFg7HeQotdHiw9UfEoRQgO061wCpI2nDNe3EevU96ddbIREPQq5Ljj34Gn1nvWbSsevZEEXZi+6IqmcHMmpn1chVtpXo2DIcjEW8w3VaU8UqStBQs37j2Rioe9rf3W12tKe2PHt4LBdFndZVMCaPzjvaHDijQ+vJLE+M50GevKyyom9DFUu2barMLBuBSEzoVWw6wUKDye5B0iCfHubm1kb3JN+iD82UtBIiCD7Tf62/eaLvuuweyVXK42nb2anCkCkAFQlup9nfrqT/KtUtUiqtfdDNVThSQB/cehq7Zzf1Ag1QhyHnoqTM6L08eP2rvv/9B7qeSiqJJffnFF0moBZfsYAXChXqyo5qD+bdXswvxgyVAsZoqC8odG6E6QI62fKhq3UaqUOyENfJ8kpRvbede/TsE2T6FANsj7IT7E0zbA+nV0DOZ3r+iZjqvql6psBw5krPsff5hBaf2TlXx2fyuUtFVdnYiNrAa0A5ThHJeJ1bgdzZ3SgTGOoVO2dcfwLSGdQ618bHhJLWSZQG4e5IMSl71Y0oKu/k3wD6+3O+6l06KGHUxsvN9fWWTqSqOjYZubgD3Pr0vM8QAJO5DhXhn3VfapYuXk8ixEXpCVQ2trzPnTF80u+fI4Ta1byLgoXXSr3LsKDXBm5njJiBHk1aR7ypt7tlzPXPqVImT9FQ+/cxZHRjqKQqOjiTWojg5tX9fu9Pr+yk2AGrsQHrJqleiN5AyMmQuoQAAIABJREFU/SvA5+0Mo07v5bZZYscD/vgM/3/58sV2+eKlAIuEi+wr4G1m9QwVHVqyJ5kcHDCr70mABElE9ZyWz2IHfAYKYc1Te55xDzMvX72ej+dMAfb4D60Q1RNHUrzmIEku+GHx3TqwMsA14HEuCSr/1Y1+yIDJVsIq1N6qAtFLljepSNa4g24Asiq1Zx2q6eZGFGr1V1oj8YhnAQx0xsR/+u7Yaf6nk/hPNXdqOuBx7OzgYLt+/Vpsg2DfGbYWSV6PUe5ko9mlUhl0LRKiTkDAmtpL73/vB7GrYtawRba3cg2qcehmZkGKoSUYHVvBeA2xa8VRuwHvJSkFjM7lHOnfcRYlQ9QyJfBiGNT+/j1y2KqX4kogNPEXQ6A3w9gRz+t1ogwI0A6Vb66q33w9WyEh6oR70gM8PBiQwZn57Ue/af/sv/qv2ukzJyMMpfJF+OGjX/5d++arr9qbN95u73/4w3b01Jk2MjERlsfIwEg7cf6N71Sk+U4v7io6r2bu7G3jMfYPtAHOZ2kxPTpoFUsri8nqfvGLX7WnT2fbxmbNgtGIDuHzcPD5TAlP+Ryy2T9YjZlTE5EVtcCjY5PhFv7DTNsGtoDVsFZ0KBummhFl6FWmRRfB4+8UJ/RDSFI4TpQUB9RmZJwFTNWXMlpKFw8fJVDB1/Y7S0tzKc11fSUqLRxHcP293TY9gTpDxha/3lDK9ZI8HuIERtKwJbgVFHKENn0dtvEcKFzzs6ePZagcFmD6Lvb62vOXM3F40BIJJKPnWhkG70/tRRJjHg/nQKOdVeeMHAJo9q9//es06nV0IommdYMeQAxw3QeHSB8/7zWXG5q5EAQWR/3mN7dyvSh4IkObUUXLukuABBBdIsLIaCi2lk+ePEswIcCDdroeCdB0T5ms2/Sum6O2tg5oGobNrIl8tKpQzfnomr+rsW68TVi7S+cT2Pv/0Au27YnxDJN76623w+m1f+ZevswQrmdPn4QWSZEHJSFqNlsbESG4fOlyjKlBk5evXIrzQoFSmnYvA2See3OLBOUCBvtV0F2c23Lo9Z6bCYbs21Sxekl4kva9mr9S6LqgsYL4JON9VY0qRK6cUZINHPfe9Pou0XlNYxvQBLiWvVr0j3oP1yIQkuALqHyu5k/v56vmVAgiau5OcWgrgfFsPMOiM61nUrY9WZx8fSgbQb+rEZYQSKkUStan9xcFChJrJpGsiFO4e/9+1sv7nr94rj198jiOYmhQ4jMdhT7S3xE7cCBSVe1Nzx6robfWpds3qjTWGjXHuX34sOwERRzrJVEReFsLr3v89HHOmkoIaiEHsh4VGwhXgS9nz5+L45WooBZB4Duanuve3apKrp9VD9x07kcFC9L1fGamHT8pkH2Vdbv5zbf5LGvtGQEGVterb6J61qrvRSDB+NsTS+l9weGfSKJTdJDdJG8qLRweyV3X4LqdS/ZBcFN86koaO1GWTsSis6E+W0DD0XaUSI6oaESqMvUeHK0vwUYNwtvNZ9Y+2YtDY0M8owAhW5Use56qBlDKgCyGGkdlh+gMSo+9AnQ6HdsBXGCLD+wrFSLASGTzV9biPPkK/XWff/H56zUqBbuX7dDxo0FuR9Nzt9OmJtFpJ4vvv1rVuRLzKLUjPXcjGQtQ/QVsu0SIrQFwWE/OO2IihvhqOtYveeRInLuE0XeBK7AFoPX08dMoTZEnZntSdVR5Ge14/rvt2bNXkSBWOSSwkuQcKmmoqyrF2lL2aHqtemi3PeA5CJoFMAEeenvGOqqYCYo8d6phZkktzhdroehpB18nqfwGvwO0c/0vnj9r27vbSfrt3W+/udmbJ1aU6862oA0CzSogrqZsn83m8W0dLbdjUUjIu6pHifM4W4aj1pwcyLT9VIlmUcfZydi2iMsMtPWdzez/+E5Vyc2SSu9GDwyMUAmk5FYUXmspGdInGAEhtm+Q/xhqP/6DH2UWmeqba6t1KJEOoJ/9Cgy09tULWP5Gnwp7oIJhj0hSIn6wR0ipBBb8u88TEGrAF5Dbu50iJt8l6Xv85En2VfmA6fbWW9dDl6++kK3MWvKlr9CepyP0/NmLJNZjE6VIJ4gVZFpbw1Wr+qIPs/xbyRNTsKsEkgJb5q/sFPIuyHUG9Sj5zNCReqqgbE/XQK6KsQ3gnZ4uW3rwQCSu9Y/xk9YBlXBq32R7+623ch3OEnuHHQG8Ld8y3+bnl9K/y/8QA9GPiBIPgKnfW4ugjM6HmZnZPFOJN79sH/gjMau+PMkoAGii/eY3vw6zooCNUr3bCk3THKLFPEt22ft3Z4paHllrrwG4WgvCKNXqUEImqytmh03FLvs8fplf5wP6B/vb8kKNDWGrqPbxA2yP5EbSOTs73waHSvLfMzPUc3x0LAE9xkYS3dWljE2Ye/Uq/pjd8ezYQBWwtHEYhNqbHQkocC+uCfjtPE5MVTuF+xPnAW7ZQ2ctP1+uOVyeHxBXO0XOXJLRUnTDXFHVyrDaudm8f5KPIYDXZkBc5wBDSRyCYgZU95n2Mfsu3t3aqKHXQBJ2zWtHh8dCmTt87PBrIDbCHXNzSZytJ1CBMrN5ZcQsJMlvXr8RkBQAKnd4cP9ue3Tvdrtz81a79sb19s4H32tnL6GNTgbc8N8/jurai7tRXds1bZpSyMyr9pf/8l+1Awenk+icOXu+/Z//x5+2J09fttl5vP+9dub0mVRScO0duNnMa5lqO1uQQZKQNdzy9JnSXT91+mz73e9+12tUrBSrQ7S6QKFr1rPIjHKGVgZ5LolQwbbghY6+g6O0aZM5KFCUxaWFBNg2qKAhCMvNW5lhEvTh+PFsNsE3brakRbOf7JXzhGo4JBAIxsNB7cr8NobDx4Ciggl2OPwEXo8eJziAEqBfnDt/MhsKDzW9DgM1Md57vnj1so2PjoTalspGX3+bnJhqz548i3KFNXGNroeSEzWZcji0zfey2a2NEr0gUPObpjRB38WL50tAYr34s+HyrlNRe5zqEDSeAZSkSIrS5H/wQNSurl2/HlQ+Tc0jI1kfamzQXQHKw4cqT2Phoko8VXv2HagBpJy8Cb3Qke6rVE8g0qZhCyIF4+VcGWSfwbk7MHo63O/jxw9zXdAPwbFeEK+TjEoCSXYSy9AkaqZSuPH3HgYljjE/dCA6/8rbDN/nn33WbrxJ5368ffrpJ+FLK8FzboKAqJWtb6Sq0QWnXdKngpFnbyDk6wZyNKHxyJsGMZpfDBqjhwnCnAbnXgAjEYaWCV6i9rZeVTf7lYEtBHEwe604/5S2qiopEbdXoH2h7i0uxSCpGkWKnNToZCUuPndoWKBqarHPr6bOjqJk/RhQgV6Hdjmv9qPn63OCriZpIhU7FvWULHRfJdoc7KEDByOTGhrKWDkZCVLHY3cdrnf25fMkKmfMkVLaXyzlGcbdGZTImNgNWDB3gUOYIT3f9hJMAEWOHD4Ww01qHaiS6uvhI2mSF4SO9mSBO0U1CbXz6L2hWGwOrjTnZT30BVSPTDWcwmMmx6nfzGRmgaHHrwcS9ypCM7OvEvRoljU5PcFZ5oH0FRikGVtfWm8Yoz0tqJuInKkqsspcJamMPQcACBLsdj10ni3p5NBUqF31zp7vqUL1lClL6nv4dRN/ACEDa9OAvBnUrEPVu2pkh7wnYYHOEgnIQNKivhXtrKZ/+/9DhoCm8j2dPe1MdMprbIy5DiofRR0uRTZR1vGTbOpU0E9rrcrx8gXqQ0laWwd9NMbU1FTxEn6J/HAa2ov6uLxZ+1cSnLPBbu5V/xJbI6GDoN+5dTv7UyAoeLAfv//hh1G3oxQG2GJT0D8Et/wHIQ3ndqsn9rC+tpo99eZbNxLoC+7sSTZma6NXXQ2F5GFAGDOvvvjid3Hwx46cjD/8+uuvEmw5d8vLa2EtRClzSzM16mdJjFuDY8ePh75G7hgKLCApxap9oWvxWwKGC+fPx29+9sUXoWe5LsnaccpMFJpC53kSEZxIyTe9c1S9CEzUWgvooMT67QR49mVNWa++FHY5yU4UG/sTCNv7ZT8PBWSC8KqkCOy7HkABj0Qhugy9s1TBE5vfF1+v6sjuVSC4mrlGkucko0CKickeKDiR/r7RcX02UzkXgibXMD0xER9RIiOTNbR8GiWptTOni8WRMRLHjiYwAzpGtOb0mVRVpO6S1lRYVY6nNaC3kpBfmM+wVjOwNjZR5UbaEQI6W2bEzbbxiamonxI8+eSTj8N8QK1kT+7euRfWhgSZCqi+WHTYUm88k4CQvXlsiHKqbeuhTGsCT+/sSgW69lANQp5tF85dCHDprFbFYTP7moCRChDfevbM+UyYH5nAliAA9bJHBwSu7PYUMzcDjCaIRjujMra41E4cPxpbo6Im0ZEcOdjPnhPumGoP79/PrCzAGvaE5N3z8m9o4GwxgPHj334S//zGG9cDkPIbVMwAraqQ9sPFC+dj39kZn//JJ59WZS37YSAglAp7VenNb6sxHuIZNsB7uv6pfdPxlWIJz0ocFzbBfjOZ9FUL3IFKg0l4+UpjEFxH6MODFF9L1p6tS5VSBW1lJecs8V/rC7hgPflee4jtSlVydy/V+m+/vRUbJXF31jJgdWs7MZL7nN43FmaNDcfe6JkpwZAaUh26W6//FmunwMNTob6mt+XFTHvy4nk7fLDU6MQEWzvbiQHtO3aWv0JNx+aYNIdtsSq9JQIymGcvIWXLVNY2tzcD8rJDniWgcGKyhtB2FX1VdsA74JTd8DrPUfKqFynUtrn56mlO0jfX9oA0/KKWjN2d2En3l8qvfuAjhxKnGP0hnv7DP/yDzN3zWrbg1fNnbebF07Bxrly92t5657129sLlNmWeF3XIvdbOXHjrOxVpvtOLX/fozDwIgUKio9C+sbzc/vf/5X9uwyOD6TeBaPzsb37eVtcMtSR5jJ/rhrdb3yBnuR0kLjjyLklFqkIjaeiVDFGrWVmDmk4lQWEQOkUqC5aqxBpd/5qCDHFGW9BH8vjB/baztx1kY2tnLypjgp87927HmG6ub2WegZ8ZBLb/4P6gWzbjhYsXI/d6YN/+bCCoM2BaoPvy5fN8bipBK6upUNnM/X2MV6lMfPHFZykl2iiSIYIGXXDl/mx8jslnp49lpxrvRydG28HDB+LIGGic7umpyRiAX/36l+H+PnrwMIpuR4+faNP7D7TnT5+2F09fVFl33UYerua4Ho+WIffenDYEFPoNSSUX+OMf/zhBAuqXzVX8zcXQbxjNUkAjJbnX3nvv/ZRNE9inhFwNztaLsfMcTHTXf6XCYqN6bzOR9MXgb0qyjp040R49e/5aMOLAVNGKOsUdKjvrW2WwxsYmQ/lw8DkUfHvO9eCB6fbDH37/teSmpKCm1Y+XYdndbuPT423/wcPt7s3bbXtrr42NDLexweE2NlGKNY+evIjy38AQOk9r77//7uvA3YyDywZy9bfMO5h9hVrWF7S0OOdVAu/vJaEObTezRoNcUNgNqNi+VDdUfgR7mlyTZCwth68t8EB7oRl/7tz5GAkBBycGCUuAdPJEnCFH7bv3ge5XoysqkIBxMsl1N5vJnvDFiXn25y6ez2dmNsNizZrQVxVcfs/eKw4vEmon014IZpkF+1HzpD3b0fEEFV2i5TM4ApLppMkvXrqQIP3ihYvts88/C7LPcf/Hn/8sxvwv/+1fvZZn9Rn9baDtO1DT5TlsQSTlo08/+SRBlKT/+z/4sH322e8y0Cxo/ouZtgRF6ikuopw+zcwtlY99oahAzewj/F8J+ZdffhXUEbjCwaGPeD//f/rsmZoxslVUUxXSSxcvJSllWxjuIF6jFYj6+53b34bWaJ+HIru11W59e6coU/v2xR4VOkeK21Bbg90OpSrjta9CsaDSt9DWd1A9CvnbXlNBO5F95nVsB4fgmYQaG9BkKBUeqLQAVMIDoWQrCi2vpnZob5D0nsplR2uC9Ek22VPPspIQQdNWHChbyDa51yjIZfgpOlyp9NlrbaCoR9atG+qZ5OfQoSTmZ06djk+wv0PVyzDfoXbh4oUg23qqnj9fjMN1rz6LTUklf2Q0zd36DqCTkhh2U3LmHiSKzskBPY69oYKABeekApnJ0B0vXLncXr142o4SB0CvjoKna9lpD548aTdu3KDfHcRftcGZyHDbI8dzv4LwA4cPZJ0r+F5rszM1TBkQUupjk+3mzVu9IYWruU6MAcwBiZDf5ev0FFVwJWCE3K6nJ4dtVk03+wZIFySVz6QUSbBkfb2dOXcqIA1wJGBgT1aZ3bZm/I1+UT2VKvEGxuo/sweyprOzbXF5MVSRUKF2VWVrrg+FpvSDNXbLflvI+rm+iDuMlpBAKtZ7lWADi5wtQU0nQiHQBRhuETZZK34+5TBnyj2wHVG/mqrvfAsydyr5UQ6banNoMNtV/fEzAS4RGNfRJe2uW09LtxdT5ejR9fwe5kbNP5mPXaWAJlkUWDp/RiygAeq5sI9qMHb1EHQJv/3BHtXeFrRO5LkRFci1EWmZL0CFz4tcdqsYBgsAlXJohEKrWT0H2tWrl7PnXMOLmWfpo334oBIHSptGKkhs3JsBxHq+gMF8fadEam39u/MDZBSsm1GGilkU2JonqGdEAH35ypXWN8hPrCcx3t6QGCy11cWldvjA4ZyT+ZWl9ITUQMoSFPJ5ADnMHD53hWLa+Gh7wWcCMhZX2t72dhsfnWjvv/d+GxjuawMj5v4Uo4FT8f3O3buxG5lRuL4VuwzABIbywXro7B3Xfe3qpfbk6eN259bdJL0ScD4qgfkQpdC5qFhSEDUzTazleaGvpp+rj/+q/sNTx+p9/bHeqvaDxjisrbxWsctwbJ0e6SteaJtb621rdzP7hFiTM4LmXZWfloTgKLn86cmAFBLZmlsIICwGg58BJe0X8s4//MEPeoNpDew9mKrcseM1N0Zl9srlq4nHOjaRJBOdGngHAE8it7DcZmZe5Rr4agnpyprqf43MsC8lVGYzOR/WZGZ+NuvPdhDvIHFtP9kbklNjH5bXliOKlCHbk5MBtMVQgD/nW9xpT7PTwel2d9uhIwcDmPJpVGin9h9Mgm8dThw7EaAkLQmTU21Uz/LIaHvy+GnWRoLoOtl6wEsnR+2Z37h2rX315Wftn/3zf5b+TIOih4cwa75pa0sL7fbtb9vV62+099//sJ07fyViBH3kpQf62qlz175T7vKdXvz7ROeeGDZNt9z49tpa+1d/+qcp+9EnEKj+j//D/9T6BmWplGpevnYMJPIcVPMzGPSuUb2GmdVBmZ1/2fbtP5QHJPAUbAS11Hw1qAm6UD0OB7KzsKDZtnjuqGRrG6vhqaKKQONsoMtXLmfSqkMwMTbZrr5xNZQFiKAEQfbPWUKaZKg14XU7kn4qTpxd9aVstp2t6lmIjN9WcRZlvoa9eW1RUroG4OJAS9Y05EGOBUgMpaCW0XnxCvp2MkEiJEVvBScBWcmBnJtLEMGgoMiMjE+0wwcPtaePH1fwNaD8v9dr9txMslY8aRPdIVYa9GZzYs5fOJc5N9SMbLqHD++36zeuR+lKEOT9oGfQFAafQgwEK4HnUJUhGXBcWAeYeIKeEBOmDW50MCArklpBxBdffBXnJ8tvPeWfVAX6B3pIA6GGpSr3TlZvi2tlDFWDHA4BaSpVwwPtgw/eTSDJgODHokZJAkKl2N1pR44fals7u+3rz76M038rMuH9bbBvN8nL3MJyezU3186cOx1jqj9JlUDwd+vW7cxZuXD+bCof33x1K3OfZp6/yt6rnoe1tqNpfKSqURxiZjS1Up+xZwXtu62CtTNna8AZRA81C4IssUSzkAjjsXsu4au3vfb86UyaYxeXixZl39QsghLb6NA81Z8MOtuoeUM+W5+CZEsfhD29sDgfOqE9lIbBTQ3zJapgY1AU7ILdVEAjJ01oo+Z62Js+r9vr1VCs5wu3fzuOQsnZXlOOhspL0qG73978Npz1ldW1dv/Ord4E9MFUzTgpQZZ1HR6taed4w2++eSPBpgQJ4g2FVa3j4DVjC97tleEBqNtI0ENo3sBwCYyENoamNDzSk++F8s1GRlSV0ZoZRloS5MVvR0fhXJ139025aHlpNQinQEkiFSrgi6Krrq1v5gwAVQSR1sg1ocXgRnNIXYVaUitB8bMMZDRrSqVlzUDXmr+0TEa6N1SyH3e115jd0Rc7mej0TIT/PpBgM43RPSDF2ed07SFBHpBFbwfn4toBNZ0MvvtTLXVeBBKu33tJWL0+Ck4qqxH+2Hs9v6drkrXX9Gd2+961d4Fp5jWhRJ053X73m49riOWL6g/5wQ8/TH8husLde/fa/QcltVuVzvl2NH0l3dyUpapuLi7k36MauVTqkCV60J8koaovuObldNlO58CZXVxdapfPn4sEdJqEI0IzEJGBvtCHJS4v2gfvfRClKD1AKvieKfqfvfGzn/9N6CbuT6KzslizqfgvlQn7CuXIZ6oOqC5L9CgSEbQQeK5vCg7rbFfVX0B6OvuLDUHjhCD7O+GTTu3R2psHBAgguGDfRORkdy/2xPNNELuzk2GWGt///u9/FXT35Qz7eTT7QJB58AhpeJUaA0K3X4NvkpqaB8aTlyJjB2JVcltUKT/XVG5tPI+O+tRVd/k7e1Ow3FGdBbX2o0TC2WK/NvSB6F9EdeQfzGLC7YemS3AHVPCqUuNeu17ErnIZtb75hYAC3fwR/5ZryqDXksymmlj+dii2nYKfM8nOHD5ysCjGUSvsD6KdStzEZK8XtHrUJKIABNURrzPE230uzs+HTvnpp59mrfg2FWD7vuhHRUv/4z/+kwCxSeIP1ugB90UueWhwLFXfQ4eOJKBE3dXHtbqyHrQ6AiSR4KeyWmeiFN5mk9iWIEMF2/WahdiTiAyY+SaJWpnPyIWD0wfag/v3Eys5X2bKrenBGhttM69eZF8b9ui8C+oh9uI4/Tan0fcPSTBu5izPvpxNYraxst6uXb3Wtvc22xtvXinpY/LIEbUZe03JswfXN7YDYEDu9Y3w2YcOHskzE+y/ecMQ5lPt3t0HqWpJKvk0Z1Zc4swChsRYa8vEecxLYp+LXaCvi/21X0YHS+ig6Nt9bXlxObLKbHyo5q9ms17Qa/RDcQogfHtvO1U47ydAtxeAJSiJ+jJ3ttciHuL3AFGeicRWrJhZgYYBHz3W7tw2LFS162jiEtVdQIZ964yKA8VZR4+cSOJRDJC+9uUXnweMZkesv/sHYHo2x44ez3UBxRUJhFGd2EL1fw3FNxJ+mgtDqajeo4PDGYqdobM9VtL25lb6vSW3zmUqUAGvK+mMYp2hv/raZl+1N65di5978OBe2FpRhFxayjDtvO/kVJK/jjr/tz/7WZ3dMf5mIdXX58+e5/q9xnPr1HZHx0fa/lRnt9v+g/vSwzQE0ANePXvW7tz6pt27e7tdfuNK+973ftguXr7exqf2t90IbOy1c5f+USo6legIXgc519m59u//zZ+HxzgyTrN8r/3Z//OvU9FB9cHl9+AYmyiQkTDdoJYykrI9tLlLYKpZf6gNjRYC79BWE3rNUugUHDwNTsciCow7JRB0KZUlDntjk/FdyELS6UZHEoQeP34yG5FzMx+mpP6UIKeSGF04e749efo0wfVOK9UKjcl6PAwhRaGoysd4e/zoSShsnIoAQbCEksJxCdKgeagUhbbWvBqbKLJ7vUGkZhJBao6dOJb7MynbYXE4bQRNgPO9QYYUPgTBFDZufv11ZlXIyiVB0HfBseCS0wnVCP8+TeD743wFuRBEh+Hbb2tIYobQHaCEgjokaNtsp06eyrV4vQGiko2xqbF8FsqK1+DAa9Tm+CV2Ahz9TZwXPryyPIOFCkDtbC6Sq/uSYE2aBWGydE/ZR4PSxlY1TaqioKFBLjIY89CBVGzOnT3dTp069toB+H37QjWNgyNVuLG32e7fvtvu3DU472B789pboXiNUpL7/PP2bFbwP5AyLKTtP/lP/ijPghH2DPzOlcsX87xufns7ND4B1shwTYmOqtq4/ewZlohGKo4aiDk+UooG7O3gux4K+h4++Irm6Z2gRT4/1K6lxfy+/WG/oFaiHUmEgQCSPHvP+vmSlASJPXgww2xfzb4Mas64qvqcOm7mixkbpUyzubUdhM/z3e4pIHkv15Pht5GSNoHaoFe0lkrOJfzVW1G0HHugC/a66dX2PiNvoOjb77wdg00yteb7FCdasJaqyMzzIHJ/87O/jaEWQDgjoS3NzJRBP45asppACNoKVSTh+eKVeTaH0wDsddbrkIn0yxCvF3HA5KOtiffF954Yk1wsZQ19njVT4RToqFxygl1gwOE6yxyaILpTjgKuqCiTz1FNePj4cSovguhC4hbb1199m/VhzEuQYyFVYY6QPYOSu64kyBvrCdKKolCzqOzf9M30Eof5l69ey5xyQIIx69HNy+r6EiX2EnLUGs9ao6/PKCCoAB/7pquyRCo0lScqdhM9RT4N5XrgdpLkZNBwb4ZG1wuWpB33uif4UjasL/NM0lsUdcHdAENAGU4MYr04i054MM9Lkz1QwnqWPdlMQrW0XHTZAFWk+O0FjfroiuOU56pi4MxJ0D0b9llQo/m/etCq0uXcaaiFclpvr+2XdKFbzi8m8fZZGYja35dG7bn5V+3MiRNRxWK/37h6Pc9Ncmuf/O53X7RTZ0++7hmABK8Bmp6X4w51dKcF1Q89eHg4ewoabf0ym2KVAEKBVVeuXMs+hKbyFT/44Q+rCXh3J37j4MEj2c8CHudfUMTu2I/OhqBLUq9ZHvpsb/AtR4iFbKy04aEa6vnLX/4qrAX7KsODJyfb0Ij5dlXF85wEtdbWWtm3/NHQ0GjOuQDaz1JtHxmP7yjhnr7Xw3G7nkn3aV/FL0dWdiS2vagyhC5qXleHOEt0BEjZQ+hrPWU3+yp9fQM1aDBJvplqPbU2n8GeOBP2XVfJ7Ci0qaLrtVhdLrrfq5lU6PhXAIC+NougAAAgAElEQVT7cl4F1ECCsBkOUEybiN3jN+wxe84zURFHU3JPA4PDmQnjDHz22WdtdGgkvjQgxfJyzh/Q1N6lBum5U9TUkM+Hq+6lN2VjJUNGXdORw8czO+cPfvyTVADYf3sXRYidE6wuLJUaot/1vEpAoJTySpylekr0NFqHJL/nix0g+d7tU40dSvN2N0Ba0n/v7r129OCRtk34pze0mr+1H6o63NqrVzNNE7uk0PlOQ/rYeEA6MY3gDwh69dqVNjRU+wJFmMy/cy6gRb+ULE5OVeJhvSSn+obPn7uYe3OWJsdG07f57Kk5MC+LqjlfQHOAnIWFdvHK5ZwbSqypqN+5l3vP2IidshOhaK2U4qn95QxjUw8O9Le79+5kX6QHcBP1vC+JKXDg0qULbXGtlOzs+c7nSfZUfbUyXLhwrn3z9TevJa3TJ5VuyZbnz8cAqTFf3n7r7Qwydja74c7WVFzoi80giAPU4OdUX60tcFOlEQjAZ1aMvNm2Nku5N9XUtRLbqjYDzJH9oYVZh8yFlLSgmavQA5d3qjfSF99+6sSJNrdYM7okhMCeqC6COQYGkkBPT+wL/TMVPCISGxvtwx/8IAwSvsXaSe4BKD//+d8G5NZfOzAylDiKbbOPxVPObCciFnqjsR6HDiXWeee9d9pf/7u/DAvkww+/nxaKUyeOt4W52TY3+6o9enAvvToXr1xsH37443bq9MU2sa/6z1zr6fP/GPLSM3cq0enva4M75KVX21//5b+NZvnU/qm2tLDW/vzP/qJtbO60OUHccMnikqfd3iVjejASr50yjDdzeG2gqqTstM2d7dfKLBbXRkyjGucW2dOiSAm6GQ//xjidPHE8SAGk7+nzF21vdzs65xoYDa+yuSApghOOD7XGwewCB3SXE3Ts791tV6++0Ta2f4+kc8qCH/0yXb+DxlKGVkmdQpeAwUMVNKOK6dExF8jGFVA4qLLibALNbpAok7t7KNbzF8+CWKXZf18leWdPn2yjmqwNER0YiEoPah60CV3JzIHxfdPt9KnTSRqhaUq8qix6FR48eNT2H5gKRSMVmt7cC45RX0wn+8sghbYSit1GOJvdkCsbdmK6hjvK5CHq1tuaqHQJGEz8hqpC5z2njbWi3/z2o49bP0c2hPKynIBlbbEa+jv1Hfzq2QVqdSiLnkklQWNjHAsVkLH2k5/8QVSx0O8cdmuaKeFbW0EM0vy/ttRu376b4F7wapq0YAjCwFA/n9EsXkpMUBwIN0PDmRGvuHzpUrt44VwQKsNDCU9IPlznQF9VRza2SwQjvQtDg3GY6Iyh6ezuhirive1NNKlCJ0tYQBOeoGUAhYzaVG9gp/4PTlnyjoYieeG87EFTqD1bVB4Be+iT66tptlXlqAB+ue2fnE4PlSTMfnr4iLHhCPVzVHJa8pQlX4v6lqpfI4VZzZyQck6/qyR1DYQdXSTo1PRUgltn6caNa2127lWUnAx4g2LbXz7LuuGIrxoSOTKeCqrgN43tuy2f5/eqkbv6aSBg3keCC92iBJghfMeO5VkzvIaMlkACKs9OG5+ShJYyj/Orfw3CpYpCNedHP/phHAVDXDOtIIbz4WRDc627wJLNgNwR3eAwVDDZJUk2BJBAh8qzHpIMGnwBfRNUjka5J/1qY6OlgLNpjxjaV1Vbe9SaW8cKUFTnVNXKoXQVEtfZyUHbT6k69QZ+sjF379yNbWAjeFrrthNjXEnl+MRIgpCuB4dj4eCtcVV1qvrVoe32a9frWL0Sa7lm6+91nZypv9dQPb0xlRxVolzSwd00cuvV1/QiTvRUKqkCVVVna7OEIIL8mz8zCI00l2T/a/WiTvENQOAZRMIYzW58vJewnk5lKEIbPquPSRxMAiMh9Xe/MzI53laXFtv2egEygkevlTSS3pUgf/PlZ+3E8ZrxYW9++OGHoUALBFTFDx07lLOdxFUFbYqS23QJVayWGpcemOolG88+5eSBep5jzQsrZSXPg9+zXuvrK705F5S9JIGzoXvaJ2ZteD+iM6qw7BZ7IalUZfZ3QZP1rEHbO+3oMe8LOBN08Q/PkxB109Ffzs7ERvA7pbyHqz8Uuog+THaoswlVFaihvmtrVfXgj1Upunlt7sHPi2VRwgr/L2/v+dzmmWX7bgQCIMAcRYqUKCoHSw6yu8c94cyZOTNz6/6351TdSaenp9ttd3CQLcnKEsWccwQBArd+a72P1F/9xezqsi2BwIsn7LD22msT8FFtzGVJD2ciJTjqpUAwiCGakpevxtEuZ9HjBTjvNLqfaNC2+65IhjkXKYnBppAM4Ics+8v7Z5WbjP/P2eaZEEgheeWOAP7xGe77OPD8nEpZZwSwkyQTmyGKDndlZ1t7RHUDoAV/KFXQdkvvRTM09w8ZYykPZkEudGR8CTabnk+Sx85Kl1QblUA2qeasaq/5fuwjvgVfyH78+U9/UmWEmT+AIkyf18wW0fQ9TykpIFJt4XOF9KuvwUPRPUttz7StE3qC3VvpnlR6PRnsCMNg29WdgX71m7jx37aG9UPcgXOIhDcBf6uFjLUrV4BnAEiqiOWoJFe1HlTh/XyWESfwh7J6cnSq78NPAqoajZbuxPNnz0RjpfdNwyi3duPp06eqzNe6ujXrDruLsILpV1OirSpxPTiyvLpk3N0CUMpZJVI9MdinM3qpNuLc2KjUaUmu2Gsp2E1OWgqZpAURFQZzbm0qiL9x85qp2qiflhlQ25A9FP1Vg7atNpfowlLFO34PuDJAFv+NLWXP2e8fHv+ofhvsCetMQg0FEtEobAB3n/EE7oNsq4ca2jlKp/zQFkAMy/O6um7AknNNTCaZbP0zr8T29OhE9EEqefh+qpv89+r6albB784oq8RZUKUtUoN/SwDC6uqSQD0+k6r78Lnh6K5URYlDdpxWAUY6rG8CDpAY3olXMzOKuVBTG+in19FDqaG8OanrFG0c6tr+zraobZ//6q8kCoVyMGeORGd1aTHezr5RVfL+/V/F1KUrUeseoPAchWIuJqd+horOqgaG4mHy0dGK2Fxdiz/+7rdR6+pUorO9uR//9q//IYRmeWVNXNL9PQYwoibiZieCDBBs/qmNRLq08d7pcvjUfPtuPoSDNJy+GzetYIQRS1xWDneSeuRAMjSLA12qwGFsyBiDhpLNYxBoyhYin6HFHK5yRznW10BoC3I+JFwg8wxj5LBTPQApAGUh0GzU3beBUQZVlzwsVKZCUYccw0XQg7GErgOqi8dNvQ5SNFLAhvTfkNYE9JDSnvnmZzE+NirkDv4jDq+DUjYCDicn8e3Xf9bBunz9mg6uBjoxwA6e6cGRyrNwfjnMPKMkIaMtXXSofJqVUmKWSZ+eG1lI1hRDTBCIszzYO4pz46NRKOXfzaxg9gRGnPXlwlNyvkDTL/QtFK8apnDASX/4w8PYozE9Qw7UE3Fi5C4lXTiQxpmrfxgyUCajWFzcqpwxTWuoK/GcrJMbTZlX25BuPPzzrZ1tISus78WJC+8UpKDZgQIvLq1K5x1qFvTA27eZ4u7heigQ3b//kXjJoLML84uS/ySYNc2SeUbHSvCFkhwinGA+PLr5buI+llILqDT7AcK3s2fVESNGpzLaI4NU7PqEfJCkECiBuvA6DOreITSQgvaSIA2klPfntRqCx6DaI4bhGTGlPE3VimdK/R30xrnfwEN0cQDvAxe4+Md2EqjoZWIU3IfUB5QQfSHkeQt8JJoc78Pr/upz+Mh7QuSHhgcVBPLMNOVjYFnXDvFqaYJkGCczIPb1fST/TLVUKmrmyzNjAjvhKefV6Kaq2baIB8kgc2SODqAu7Oq7/s3f/G08e/lctoAz+fjxE4lgWGq0XwEtZ4gkBvQU58jn4hxScgFyBmusdeZ5JQSqzHGR8yyj9FfTLCDQdhBV1oXZF54j5HlGlql1A3daGxIdURLbzJ5h1hOOyoiiRTagX9jO+awXHaxniUiqpKTZFkmWVP0OzPNRRRMJ0/eUXpB3kgeABgkeKBFJSlcoVoJ+2v7x/dhv/im0sWV1Nd6XH6rB2CpXp6z2RFCEncVRs+Y8f+pz4DvhhAmgUTmEWkVyRsUdOiDBhAUH3JcIEKBgJdrvJNh5T84v708gLGAIWfdM5tqUPld+03wQNbJnYBggmOR3860oZnPOWNuEYkpeuLMqWufIAHM9oATtCIlm8CT/BM3mOaFhA0Sw1hKAKIKkM/DY/XhI37L+/D3+zfeG5ADkHX76hGg8PLOD0rZsPCAFQbSnwHfGo8cP1cvFXrDHvBaxBlBhWAgEwAAGBO4kOexXkuhnXbq6KqLVjJ+f1OfzHiTsIOascbHDEv2AEAJaMmUq1paAnM8h8Of38HFsO8+KpL4HYkPZczJgGWb3dinYTdWcUimjfrXdqyUFyYO/UM3MxSHVGqrdiLrsWcKa/WZ9ENmgR4eEkoBck9PrrhixHkn0BX+pPxcDw2IFYopIEh+gFKrfUUan8owx9spVBQ+xTH2hiSliaeEd+ezmmRNTfCbsCPadKoiEAXa249rlK7LVvJfA12JOPpJ1Iom074JCuifUPAF20L+hnvF3ADZffvn7GBgcFhAJyMLsE/VPYocCYR3HETo7WX9mqui6/6pXvt6Dm2EaULGznTVQsSmGjYR8SmVVWokzuNPsMXf8fNZHBmUs3XlXAFpa25Eh98ExaoJ9A2gjloGlw/sODlgRLVF5WWOEP+jJRWIeMJn1Jq5yr6Mrdgj8AOhB92J8x50P7gj4IoGjL0XDLbMzDmjT3Q8A2CXhD+4I9DfAKvzrHiq1jMgACFxe0WeYaWE6HrMKseGcWc/OqeoOcvagEbJe9UwUCNASJgs2BIAVX88ez7x+LVAGO4XKIkE+zAH2yEIYzNOrKpa12BV9RKa1sUfY/GON3cjLdwOMERcQkxDvGGwioTGF3YIvKOKZ2k6y4D4y2x1R65qwQwBXAZ9clSlXK7G0vGQVvHxecuFJCp6Dhc3ZzXqxsKGeW+RhzcQmybYmaW6Pc9hyP3k2exGgebh/IG7duR3H9WPd8a3dHcVWl6avxGmzFb1d7mEkeafPnQpz8jHufStI8ruvp1tCYQCugJv49t3tTcUID7//NmbfvolrN2/E3Q8+jotT16J3YNj0vXz750l01qS6ZupaCWrL4VF8+8evFChQAXnw4GEszC/HaaMVzVZbFwVevoa/ZSVwqiKU/jAQnjKej831LQV6MzOzQmmTdn+ipbERiXdOmc0c2DNNWqW3gJJdWwOxmNR8pgZ4KkguyxkZnZqi0dhSkGTYLvW6IZcNV5MpSkEHB2rSOjc27qmzyF5vbWrydDGXj7dv30jVB64mF51SHvQ2ng+0l43TZVpdlfqTNeVPMxGCVN4vqQJ0eHwseWlTnDytngNMzwzGBc1/aGfVnpoaDRnu1oOz2d+TYhHO7Cw8uJN5JBg8KE3Ie2JoSDzWVpalrkFvEIEQhhh0A6oNn0HSQ8LDReL74DxUrah12XhT/Rqw9j0leX4weiRzd+/e0+fBsySYlSwyAg7rm6IQkWB+//ChJlvL2DAtu+VZIObT0h5oFT/L2IKQWhCBPhLOCAo20LVo4ucZuICgL7du39ZnUvnAWT968iTmZ2bj/qcf60IwYI/vurNNoLoer97M6DyAIhE8U3olqPYazMcvf/HLKOQ9mIv3hZ4EtQCkY3d7X/sMrSA1r8pZM7PkxOinkgfQ5pKbw436eJAiKPXy8mIMjwzFyQE9Il2xveOp5ay7BDdyKEd1x+bOpmSyWS+oMRh89oSyPv1P5q1blQ40hQQabEtIUDYMrFSu6hmQceUMsi/my5vbDTWQ1xM84HiS3v3aOgkFxp5ZTlsyUm5StgoZxtHIfkPoF/vCMFqG50Jt4H1Ghs/FixcvpfxybnhEa0PSCDUyJRkS6JAohisIHcW8qnB8Bgm5qKAk7mWQKZzllvpkOgpFBbnccRLWNeZWndaNBCI3vr6hu3j33r13VR+eF4SNIMZ0KCecvA/9dVT0QIGxC1S1eC8acglwSNj3Dg9VlkdthiQLaMnVGe5qMVq5dpy1LStOEMb/ADkQYeHPOGsonqnCS18jVZ1sYjy2DEQtNWcz3wSKjc8YtsLqfOwBgWGiF/FnHlrr3jjOAPKgqhCh3KbePdMl1cNV9Awvfp8zwn56qKRV3Phengd2mj2fqQoExPwuTo1zzBovLy8oUOG9OE9UXXk/7B7rPDQ4oECbPwelpfJtVB4Fw7KoNa6OYO8ybmbWn3RUZx5ERXQOEglQ0JRgE0jIZpy5jyNVGtP5wDmzt1QPxkdGBUpBQWIPVLVEyOHkWPfzYHdH+0Jie+PGDSU8/HtCpqs1K0px3nnOq5evKIhzJaWlRnOGSVJZJxDU6APAhWPTV9Us3XRPzNLSqqrd7CHrwlnjmRmah30k+FLgSqN8Feom9p9eIAs+IHrC+/G5nsUDym7gDvobtt3Jfp/65KAfuYdsPWbnlqJ/YEjUGM6ZEOhMWtgyu+4N415ISj1LSJkjw7OLitZZUgCILZW95mxq+KqlofEddfX7EMi7EqPqALSizJYcntYVfGoUgu4NZ9FS2gfQu/NF2UjsZRoUyvsbxS4pCeL9ZCcz28odUO9aEeEAeiQ3o1r1OAiDEF5HUReZv3OGupqrmow/SJV5npvEE9QZewOdjWo5MuoocapKWCpLCY7zX611KlYhkETUh7+3TzyVnQB0I9FBVMeKopVYX4OWiNjBnirNHgfwvh+J+Ie7RNM5PhoWA+CK6YYW5+F7kHTyjB7Mydw4AxBKvjMJe1Wukf2tMkSyW4qIAn81jBi/VFKFxutk0DSBDCTfNPBD0cNXDfbRt3ggZUJ6JxFNoBpBFQvJ+Ln5+bh27aoq1Phbtod9NaXcoiPEJPapK4rrWF/oYNdvXNV+E7QT3GNDnBzQA9IjAKFQyXuo79mZaLAk69hRQNxSpxVHdY9XAdX7tM/4IIQjtPaVbKBquSTbzr1QBbKDynZL84LoR3GyCpWTpNd91tz3oQGG/Db1LPhaN+v36vsRNyFEgDgEvoDzyP8RAeAuYw9EXZTyWFmJaYqd2H8nr/Qeeq6dxitkFGHuKLaIGIzfI4bluaAEKkFT365jAMVc3TXFevi4Y4ZE46UEAji+gHUCG4X7n9oSXN336ATuADEv5xx/zF4AimkGE/aGpEif1xkffnRXvU/QavE7DcZ7VLvi1cuXcffenXj08OG72X3Q9dgjAYcl5PILce+ju/Hjwx+kinf33l31ANKnjcQ51frvv/lzvH79SrTFjz78ZUxMXor+oZHIdbi3+MKluz9JX+AnvVg7IL7h+x6djnYu9re24s9ffCFuarvA8LdW/Ov/9+/RQpgvX5S0Ldk95XiiMSmlHDDJGZlRy9kSjLH4iBNsb+9FRwVJSyhG1g7nABOQJqcIEsIgMOZwMH+HLHB5ZTkKbc99oJS6f3SgXgycJI6EUjXKKGTJTIvmcjipKHoyeZvgpKBAKpVZqVpR8hQSnlGWqBp52rydPOgTzwUiiKpGmk3B+1I1EL0iS+goRWJUHNDjyA+E7CRePEaHAICAkQtEuVxGq32moFxJRrsdo8NDUczlVOqTfrvoUV5DOOmUizEoXF4MSOJlg65yMbjkBJ6sC8PzbqJCFAgJbIm2RmLDMw4OD8fTJ09U+djc3hDXVbzUvHmwGCscAX1OH354T8pQJG/MAwB5hyb49dffiDZRYZ3aLo220fRHelSocUQpX3xHV4S65t4rVI5o/q1KIYZKloJp5DOzQXVJmY/GdOiGG5sMLqzHZ599GvsHNCHjHLo1rPHbB9+5FJwLfR/6t27euKnhpiQzmxtb8eFHH8Xrl0+0zvRTPX/xPGZevxVXdmN9WwamUnPPGD+8jpI35W0SFtB40BnK7RhrEEF6pdRj0EWjqGUfB/t69XuuoOAI3XxL0EsCur23bSWjU3j62/r7Vy9fa7+sRkXDuHtQROkiiekCzXSfDcEdfQqp6RBHrMAWqeG8kykC0oTqq5mTz8PoYvyPmJtjuh2GMlV5UvUhBRvXb1yJDz/6QAEzQRmBKZUUqi9vXs/o3B/tH0po4Ne//rWeX9x4erOsu+ggvlaNa9evy7mov2B7U894cHisu8naAjRghNMUbs4vgULzDCMMlQ0KaX/0ZQ270Blp/sS5YmCxEXxf1p8gncSRvi0QfHqNOJfM+Epyt7w3QQvo7tr6tu5Zqq6wvgRe2Cj+iZ0gUOJ7cTdAZ7lXicIjFKvtXhkFp6ce9ia6yfaO1qHZBq02wpZ45/y5FA/fVYFQm/QwURw+PwhMJOQb2g7rwx2hEs2ek0dYlcq9LiCEToCsksj54b9JmngdFUw+k3UHhTSF1LOdnHCRrJBWtz14sq9XAAqy0gJQqjX1PUEfpJkWfj3Pz3dN/St8V1PmDgRyJfU1/h664i50x1JZjtf8/qGAEgLNF/tbaIdpJxlAwD95Hd+Nc1AooTZ1IqoRVbKEWHNhUE1ELKSaiQyk38WmEJTwHXGMACUEBa409km9igSGRAbaGsEutobvC8jH3edzNMSUgbxIpW6ty6fxHtjWc2Pn1YtDEsHdWpifVbO8Z+q4/wL/RWChxmoxCgZ0DkkQsN2IyQiFpaoJl7/BHKGerPrUaeXIYl6iPCD4jx8/l6R1kiv+ywoi9hofy7MAWhHU4NdcAbEqmvauv1sBTaI9QkHjO2GruMeoPEE/TomPAqtjC23wO0poOowcSzlNQ3M9nFTT0OkPzMRqOMucFdaSe8B/J/oZ9klgC70WGeU2JTEWJ6ISXnrXz8sdpIKLHSYR6ukzjQv7Jr+ey6vSwTo60DtUAzv2BP9r4GNQ1XbWHx9PwgjjIVWaWQv2ljWEbss5SjQwKpM8T6JP4/PwJyRRyBLz+fhbbHl/P3Ldm3qGnj7Tui0ktJGBDaacEgiOnPNwV/pa+FzPUulQ/FHqqMTR/oH6ZKCKIlVP0sR9xl6J2kQf6IEDaQYAQwe1EiSJU1v7dvHypbg8dTEePPjeVd3jk9jd3o1apRonRydxfnJSNNA0xNkjKxDJqCooJ8HFxhDDALxgb6GeDQ17vELqq6KyQAKKPeH+ra6sq7KjNds9iN4B93e4DxR574ZASGKKw+OG7h3J5t7mdkZrBNhoKShnLiOAFdRn7AOVZrFiikUPqYTyfHYqOhXf/fDgWPQ8FGcZto1t2t3ZUkwFOMI9NViLrHlVgODyypLUGrk/nG/sT9rvNO/n9MxJiQaoZ8IkKKalqiYxg1oxsmHh7L0VTQEgodpdEGNICXfWS0UlLoE9PFOtt0u+B7up2FC+xMqbnDOKC4BI3J8EWOI/OF8SoSEua1u6HTlviRV0sB8riqGwhWaL7MT9z+5HZ6VDbCNXTNtRP2m6Or67qftBZenbb7419bLoSj2Vau5htYu5O8zXivibv/1rAa2MUaHVZH9vxxWduZmYvnw1Pr3/N5Lor/X0RxSxBYWYuHj7J+UuP+nFKdHZ2Jh/Jy/dAcd8Zye+/v0XUegoaHYHG/i7330R65vbQjRoSKNkRzKDGAHOYmdjR8On2ChK+WwgKkXRLloJBksoDqIHVpLRggYrkMgoOJ5KPqqLPDI6rL6YWme3AhpJ8h3syoijPsHBYSjj9taOlBs6kH0tmK6RKFQcOmgs7UzylDAM6gxBEIEKr8PQIIHHRSGAwtjp97Kp4So1M4VcyjBDkrRkM1MZurdvwL1J+ZyMG9SItfVNBSNKcPZ2ZShx2KkPoXfIQ5zchNirxs0R5FWLHeqPKldL0cPgSgkQ2IAIhctKxdACRU/r64vXr99oxg6Hl7XF6OE8mK+AcbJ8J87+TIkDF5agBc4u81DUG5W4oBnCfP3a9fjf/+f/xC9/+ZkuC2VRBkoxCPbt2zklWiQMhXKngiICBSm/ZNSFpFoGXRFDgVhEEp+AIgASeuPmdWX/ezvbMsr8gBaDXrAnrBlOZnHRE6dHRgbj5BR5yaKkOklkXr54odkHoP0kOVxEHAkJNGgbSSsXvr+vSwkMQRuI2iqNkhubcXRQ19pRPiXJnrp4UUEc3wP+PhcZYyC6T4mqw5ZmHkHdnJufjYmJMU2K1prXj4VS4Wy3NndUtsdA4RA4uwQpJLuo6BAwauiXSsx7egbTZ0xb40fJgZRbOq0wQ4NxxQlKujMObAuZsyOJONCMABwFa2YQAZTWakG8ns/EUHI2QcIInHg95xRU8G//x+dRLFrAIM1ZAf2DAsmwVdDvjUzFD4Ses0RgRFme80iwOjpKpW9fsxgYhKs+sRaUoU7x6hcWlzTFnbuMDOfJ4bGSRJBtnPT84oruGrYARPjypUtSHwNA6R/si421LQ2/UxCBIEYvczEAKoxG9/XSA1EUL5/EcXl5TYk7DpWzC+WkFUU9j3vtsGeb+l1skexCPhcNEh2qByLuoZRjDrX7zghET+Q4CIJRHeTPSWxRkVMPWHZfpX6zR1BpKqTUpnaRgbWzIDBkX6kcs/+oXBL0SA66XJQaHU4XJ01/CqpJ/I5R+1zWa2FaEjaIIECDTaFd5qniuOmbf5dQRUatk3ACaD+oW9EJGEkVSTc0HwItvhs9OVubyN968ChnCLvEM6Q1Y734M5wq/V6inGXJ8qlomgaE+L6qmJ21JErB9xTodGqUn3PjQNpqbLw/9ucsCtHJ2ghFdUULh67BiS1XePqyOSWJEs3r+npNL4YlgFxxCrpl1w7pX2yor0JCERqCyn1JSQ4TzvOaPm6q6rb6VtUTMEEPIapr26LaEighxEETruTx1RfDYNJjVWeo+uD3CNyhIybKk9S2jk9UrSRhAt3d2qLKSOX8RHtJU/7VK5fVY4Yd/O7bH6VMqub507rYD0b/HeAT+HmWDMOUN7OAB7vhyooqXEX3QeAfOcPc9QTocf5PT+qiU1uWmuoh35vqO8MIrViJGAH/Lp+/bwEin7dcHO7tx8CwBUkS9cdH97AAACAASURBVJN4IQGE2HfOLmcGm50AEs6sbSA2hbkzgGOuKNn2WcjAvT6dUp3CznKO+R7qbagjFV7THQVIUy+dGv/pjSnoeUDVu3tqkVPTuOmBToxN3fRMsqYos4ODI++SYc6AqUgH8i3QsggIqXISRCF//+c/fy3aE6wBD1Y9jK6ebq0PdiEFpawT35/AncCY51ZPcI2BuyX1iDGLj+ofzJb0bIzQoB8YJTfOICwX1pbqlZvRPXyV78jzq7JRLET3QK/obxOj4/Gb//5N9Hb3ih7GDEL6XScvXozpK5fjq6++ct8IA4Hz7qemyZ9EK4mdYI84fynYhUoMXQ+wADnk7Z0tSdBXO2uxuLAcG5swCc5EEe4b8iwaviv37uKFiwK1SaC29g5F/yNJGeqDSufmfPwBcRw9sgf7e3H/0/uy5SsrS9rX27fvSDyH4ZeIdSBMxOdCVUIafX7WqnsIWNDKQHWLH+yyeq+pfJRpiTgT8HB07L5P1pSYLtd29SxVFU/PYPMAQkJVtvQ79ohqOsASd5z34kfVxWymlpPtXe1psr+yE+qPc+sF5w5/3z3Qo/cmdqyVOxXT6d6gZgbId9pQ/7BVK1FfM4XRMZtBFlH2Tkxl5LtbfdA9iCRwVZTWTg6jUirE6OhQfPTxR7GytBD5QkcMdtOL9CguX7skBT0GqqbkHRvvyirqpitx49bNePv6ld7jn//lnxXjMdkCiYeV5cV4/MN3sb6xFtNXnOicn7gYfYPDzgui9fNUdDY337TP2vloaUrpWexvbsZ3f/hStA7Kmhz4X//fX0fkSvHy1VsFGe2zkIQiKmYazNRRyFCVXlUBOJwYYcrh8FlRXUvGP21EmhDvZma06d3n4HLnhjZdMwCY8DowGHv7h9pMfhzUdGROBo4tTW4M5KP0jOGPODk6ElqIgeFggXCDbnAAUh8Oz+l+AWbYZOhfNj8FQ8xhwDlgNHhPmvBPoBygnNHb6/kMJE9Q5ehjOD6Jaq9l+DC2lKxn385nuuVUvfo1oHBhxSpDqHXBYwTlY8oyiQDT9Qb7GTg68M75ECwndTcMIsYO+gJBmwNzguFtGQj6KHheTb1nxlFnp5wsAS8XHPoDSEwoMKIZtJYpgln2+7PPfhF//vOf4vbN6x7o1CIIKgsRIfCcmXkrOtrM2zklUQ64XIbnQmEAzC+2whcItRv21qTrjoTxuTGkKkHPSwpC1Ux74YKMPM/MEFQSz9Gx8/H557+Mp89wJE0ZHiW4utSnUmxBgU+TeHupKJbiRw0PrIluQK8J+8V5cSVxMNaWl+PHH5/I0UITevnqjdAcGgIxUjiZVqNu2tDRoYwI5VWMmFCfKrLhg0oUElWHcyY6ASINKAQxNyKjZ3Bu5ucWZZhBEXFuOACCR9POOkRho28qzT/gHGvicdUqeqCUDKgj8GS/OW+gkkr4NfTTg0RT9YCzB+pHcEK/Eej+MPLOR/viz5MD4TgVdDb4b9Oz/vrvPlMVhQQGWihOGQOn2T/ZHCTQHOTT4W9jZNlj1oKg/BC57y1Th9DPp1eH78Qa3LhxU06fO8TDbq6via7xdhbOfH9MXZqWWiDFBSpIVHBAvlHxAlmSpCWzs+DTd3pWBAmsBjSWyxrIRnCAkEZnV020JZBZ/h5pcpJ9HJ8AmiqTo02jTBQfAq4kG0uDJuufGlT5HRyeKqz9/W5qPnaiw+9XsgqLK3776q/a2SeJNeUxARtC9FBRhMJFH1W9ru+QKopq5M4Cb+5So9008kgS1vR8EFU9CCiVQJsWJiENybGaUow9xJFiK7iLgFGshfonAuU6S1qrEtfymUJSXFx+cbm3M/Ckw+e1akVMnhWwR/a9zrBM97XNLS27xzKb2WQ1P+RFy5HD44nWdCY65hmJIdSo7NkaBNUVK0Sx/inhcPXBcyfwCe9pd1amIplLojd8L/PeTdtJFTGqsAk4KZWcjCYwQU26J0eyvQTL+WI5FpZX9H3VC5I9K89J0GxwzAIsBNSDQwN6uCRSAa0I0Ib3IynEd0E5QWiG51elrdVURRGpdfaIytnrmTdx9coVnQH8X1elqrMGCAW4klREQb0JND65/4kS0m+/+05nGT/tZn73QK1vbYiWnKomNHpjk52ImzJUwXc2CMjyskuapUOvLeqOpw1RbhmIm87tmWRtQaOP1dvEuoMm8/eSC9/zYGQQXjE8jhDVaKn6xr69T7rd30awVm96pg42s7PohIln4CyTZKW+XilUkcBxZmAlDHg0A8+Oeil2zrK6DVVtGHIOIAaq35ErCABjLejLxU4xkoHv66poXYlWCmKdyDkOIFAtlSsaDqwz2fRwXWwn34dEA/s9PDioHh2G4iIUZL9NFTEfB8QsO9tiqagvRYk+CnZlVWnYD1H5OjtE34JdQTWD85XAqSQ4wTkk0LW6lnt4UoXAQCEKhaaCEqRDWeXMimbbbES5Uoxf/fWvolwqxr/9+39Gq5kTSIwNOn/+nCpdtgX2yWnmHO9HMIxa6qe/+NTJTcWzkRiBwL4BhEF3+83vvoh79+7qNVRONE/lrBVvXr/VOr9+9UZy8BJP6OsVyMD95z4g1rG4RLXe/WGscX9fj+zwx598IuoT9w0Whe+HvxsxF3bLrBHPqpHKYwZUoUDI2mNMOHs4RH7//PlJCU6xH/hVbJltdVuAJb4p9YAlGmCi56cqeQLEk7AAVExAb+KPVBHmORNdnH0DGMdm8x1TT2Wq3HC+AI/x+fVmU9RcgBQOHbEiQDz/zSB3ABxsqyvf7+8dSQk2L51v7oZUADO2hYCljP6LYICrSG7zgAp45eplxc4IUwDcnHInEYtohfZoZ8v0yr5By8wLGGmexp1bt6JxeizaO0rDKOQxQw1A6emjh/HD4x/i9u2bceeDT2Jq+kr0DA5Hnjmc+XZcuvgzUNfW1l612zTOURrMtWJ7ZSV+/P6b2N5EceS8AsU/fPWHePLshaZ9lys1ySDzgzEia9zOSryggQkF5QDSlAnyy4YQIBBwsfEeVGY5ajYE44K6j4bAtc6kmkYABFIA7QrnQ0VJMq11Dz/DeCXJOxb8jMZhaCSSryxZXQnDnFEaJLvatOOT0gtIYMsDAlNDozmXOSUHifPL9+T1JBp5zasoC0nuKJi+QVDDe/BTgTOfa2u2R9J6J+EjuIEuJS5luym6hTLxwWHNIMLBVKqVqJ8cRrlYirGJMTXqs54EtDxXosMJpatUhZy8eP5CcsCFYBjntkroNKOCHIIccKAJ6FIfB0pYlBUJhihJQpe5MHlBXFAuO06atWatqpWSUHGQKgJm0FZRjra3JR9Zb5y9k96VgknBNL3UCOdmblcqeA6qLtevXY3p6Skh1AR6+SLD2Dx7YbB/MEaZF7FjFSy+y0f3P5OYAIZ1bXVFah71E/cykOQkeh8XiCY4yu1WxXJjLe+DrDMIBmXu27fvxuuXryQHKTrgcT0oPLp/gr4tAvZyDCux3pUTJQGlSqC+BzjUkVOgzzpR+QDJYe6KpanXlaBB+wHFRWkGGXMmSSMGkRrSx8cnYnN9UwYQ9S8hsZrlsZpx+T2TggZiEm2MCXtqKlLdg/co2XN3oEZJTtjiBCRwUALosxIy3rKUtYxb3hUhyu4ED6pInJjSxv9HxodlpHgNVT+eQVWKjo745ps/67tdnLoSt27d1vPw4wnXHu5IZUQNz3tHbvguQzPy3RDS2l2T49/dZk5DQ1XH7q5ereP3Dx/H55//Kg73drQ33CmCMAJdEG4cPBRWHChn8fqNWzp/qrJlXGuEKxLPnPulYYYdKApaWIE7yJlkcDDOhRI+75UoZqmvhjkgOEtTj9yIyvdzL4SbnVtZw7yCMDVxu+lXAT2V8eNj8/EzVNt0t7aoICCsoP1Uyy5dnhZXPvGeEz1Rle6SbSUARf3ATfr8vfaQGR2tptaO70myK9W9tsVg2AcJxigJAKU2dYlzy5pQyfKcIBTzHIjdvH1DQAmQF/PSCLik8HSAGuOAnhG7Q5UHp0egQaU0MpCoLKfufgolooND4pGftj0IkASNQJm9J6AWSl0/DTo8k0IbnwEAQ8WHbIMeTJ4DG2llSffyEBSo4kqzd8l0Mu4TM6foy1QCWklN962sn6iogJLJ3eolbbuSzB3aPdiPxbWVKOYL0dUJ8OF1dvMulX6CYFcIAGNSMzbPhEgGVUf6gLBVoNL8Hj7o+dNn+vfLV6648qxEclPBODRLqsj8PQlDQnBZG8776OiYvisVA56XBHJg0M3Xdz/4QMEUCLyaqsetYEfS2IUIyBn9ZS0FRyREnP3UsN9dQ/CAO4l6o8UqRF3LRCIAoOqNpn6fYeBJqGUDaXkmmqOYmg2dNcXMyRJ3nbPCd6RazDnku7lS2akzgN+VmAfzggjeS+U41pn0oESqDlSmmTGXgnz2FRvG0Ega8dWjl82s4qxhp7nHrCFiAABeBK4T58+rssDZpjJHr0XkLaIxPT0t22I6L5T8mn0YfUXttmyd1OUywQP8PDHNcjZLBJBBCQdN6dvb8eiHH0XrZ87MyDB+wb0jonlBPTw+0p3jfQmuuzprCnixrQDGMBGwRyTJYkUUCjonGkJNP13Bg0SpmENp445g49gbMz8I9qkwWLmNs4+twz/RE1zsyMXlK9Pqn/ivX/82CoWyK9VS6arHhYvn4/z4uZibXYhnT5/LzkH9SgJDlWopLk5fjFu3biomocKDRPv3338vEaOHDx/GvY8+ljAIz0xyLb+mxK6k59hY24xVVe5r+p74NsBI9gE7MvN2VnvJfcY23f3g7rsZXAzZ7enrjrm5N+q1VqV7fS2GBkb0jMQLr169iSGAOtonztryF/hl1gdpac4uSl8ADPQcWyTFbBuLYED3akelsyTGQKJ5J6ou+6IBzXkEejw3TD6I4dcwDjRfbyeTenfyja1n71L/GWcGG4qvTwl26jM19d1xMCURVA9JjLqqVT0zdsrUtZwEo9KsQp6Du8PdI9HhuZ20u//NlcSK4l1iW48J4XPwgTX5A+4L/esA4ZPnx+PjTz6WwMLe4Z6ku4cGhsVGYYwLd5n5OySr+IKJC+c1IJSKzseffKT4aGigX/rbM69exZsXL2Jxhd6va/HJp5/H2PiF6OofcLzeET9PorO+9poiaLRSorO6Em+eMZkZ9GRU6CPDy7578ENsbO1Gf9+QGv9VxqNxu+nJzBgFHDIBN2XbhE7yTwwPl5qSFwZLDfGZogWOhnkYE+NjcmwYMZBsNo1gIDVQ54sesobKjzimGf89lcY5FMj7YcGl3pLLSbo28b4li7eMMgbBI8GdZWx5LzaOQ5wSFt6T9xeacXQiXjCGpaunNw6P62qi7KqW9X2g86jngVIm2XLbDaIEeul9k+wzxqx7oD+bt1ARugkXmucFMVFmXyzEzVs3tE4EkSurKx7CN+ImcNCsvv6hePniuagNXDKUsFJWz2RfDiA9BGT/zWY7lhaXohtqFYb78FDBEcYVx4kOvBCHGqhtQWvczkV0d6Zk0gPaQFjI+rnQiDYgxQpql4JvOTMSwk0H8KAFJLPsF4O5WE+SJ6aMg9SCbkIM4hmYXk/QPTo0omoeyAxUpo8+/UylUSGdXVVRDV6/fKPqCRLHaSYBaCoVGJAh9cRsmxInh7O1rrPn2SyF2Gf+wUldlxiBh9X1NV1yEqiE3LAn9dNjvR97Z935jJM+OKjvSHJIwM/nENCz1nwOZyih3TgqzjeN/B2FcoydPyepW845lVDWFFRLiaAaXRHa6FXwA10G5P19P40ljnkNa46B5YwL6a6UVUEi6OJsO2jy3CQqOO9oax2g8jR4GzHjvW2AjTTeunNdvwcdMJcnAQQloy/BtEhsAhVdIbpHR+rpUn9DJw29tVicf/tOCWdrkx6YHu07TaDijB/uyilCOcCoQmEzTakjzuih2d1RdQQgQQHDyJiqaKBrPCtJ4zWmby+uCEzgPlDtUXPt3IICfpJcekaM5JPkuJfPqDVUFRDrliWdM5pguuuJWsWfJ7oB9yoFiKx1oi8cn3qGCGtRq1SyHhkH4ATKUKo0PJdAWmCIm9lTkCgFI9S6suZr3suBu20gVNudA4aTFj0nYh+qkpNSBY1U8DqKqqwbnKkoAEn0Euyng3UHPqLbZaINIO/+LiQDVLjb8Y//+L/07ATV/B00T37YN5A+3h+gg2GLcLX5cxwk5+aocaSz0ZEzwsvak1hSaeaOn+WNgkMJZQq3ENZMCY7gFaee+obYU76/k3tXuJJkqkEpqj9ed/4bu4iP4LtJiVJKhgbiqPonShXBPvcuia8AxGxvuK9OdCzQ0gYJGNPMDdyQLEJxfE/9NKjF86dAnwoj68U+g4rjCwksQZR3trbl3KENE9gwm4V1IThm7hTvzY+GOzeaAmloCldlaGBAdophyx6I26PgETl+bBL2VrTNrGpFBZPPltSyftd0GO4pfZIJZGRKe3evWRApuXafzKkSMymM9fbHKc3vGmJqmVvOEj+ibBZcVYcpwHqnc03FCZ+AaA/rzjMAvCWamoYpa/5IK8rdFX1nzko0QMLzBkn2D6K/t0+9kzyjEsYKVDdXCLFzrAN2qN5wQs/dwuYmxUT6MRUfIKygCpN7x27evKb/nl+YldSuQNUsKeU8cNa4X3yexBcEDlnAg3leULzwZ3x+pUpVflP0W2KO169mdDYYPKvKe0dZgDA0qv7BftmuBkn9GbNU2gJI+W7sN8qhrDv+Q/1gsD2GhjQclLNE4ktFBN/IOQDQ4b95LmwmYKVEMc6Nir5KkkxvdLJvkgWuVeJXf/25ZsC9fDGjQbSAkBp4XipGb19NoiOts5wq+D3dvfHgux/ejX6Altbdj0z0oGw4NLKTAwa870ow49Wrl7G+uRWffvYLJU409o8Oj8Tezq58AwDI61evJUjDmiemDOeHaifPQeWI3iNGYZCgT4ydl5rauVFozL0Cyo7rPm/sNYnat98+EEippArF0pp7gEgESKoZ/MxZAFRg/0gONNx32awbj2Rgj0l4UN+EymjAlLOi9oWscpUYHMQ//F1SzpQoRAYW2DfCtLA6IKCIRhbs7uo7EO9AZVSfTSZUlWx2AlewJ3vHR7rn9Mcc7O1JtMrskraFhBh7IMDIfsWMGqrs9uvYJ0u089+hv5cYz/y8km9T0/FH7tuk+k0VFCCRQdBQ+gBvaPdgjwd6kQeva9Ykd5iYQ1S7U+ZY9UarCaB5Fn/1q7+KXsa2nDXjrHEaSwsLsbY4r/l4AEL3Pv4sLly8HNXufvX45zryMT39M1R0Njdm2m0oKO1c5Ntnsb+1IeoagU2l1BnLq+tCjba296NaY/LvintfCCQYplVEi3wvUyxJVRvzfkEeelQ6dXJCVq/m+QwBTE7lX/7ln2JzYz2eP3+mcjcJC+iWlaS6YmFuIaJgdDVl2SwwlwHVCHF7JRNpFJYDT+DO5GMMAsYLFB9jxvthmMz3NYrEM1nxJMlwUsqDX1zwkNQOz86BrV8sebYFiVKr6T6QVMLMRVsUI4ykIDM5sW4ZJxy0EACQjiMGnZ3FKYFutUtrjQvgQlegAB3uZ58XWj+qEwS1XDoQ3r7+QWXXIHo8Zy9yvlBCypZWvv/pJ6roMJmeRlkHeiCRlsqkwjE+aVSBqhmGkEDFA9euxH//5r9i6oKn/bJ3NMcydBUkAp4n8xrq9bOMp2tqIUaFdUm9OqAFIFFMTsbJEgggtoC8NEjLDpz3SklUGd5zcmJShpEzAMKNAltnl6lsoHU0zVUrFc0zwODPvJmN23fuiKo0OXE+hkeHNPuARBsnDD//6rWrMTP7RmgPlcax8YkYHyXpOonHjx6LvwtyODlhRwEtwaIMTzRgliAFwwcaSPIBIoesMftI1QQjwvlB2YU14LUkv5xB3o9AVGonZVNr+Heaym0I83IYDq4akhDH6GI8qMZI+z9L6o34MFvBXG++H+dRARIBXNbknsr+aaij5GqrNDxDZ6zFgFRqQKqo6LBX9I1YPt3PM6GyPmppNGbipC9PX9L6MauIO81ZoqeG5EZUSIYgjo7qjr1+9UJUHcQioE9iyUB8SFqFOK8uxf/z//5LbG5wfk5U0eW7Moy2b8h9RY1j0O/rmRTmodYDlIqmbK9DXcIbODrsAdUyJsiD5JJQU3EsVZDuPlRinhBS0WTeodBQ+3BmbtxMKku8lv0T0lz2kEBsFk6CfioCfoJQvhtVWdO6qtHO+NuqVkOrYdjpybERxExmNDWCc2cJwHRGScJWVnQOOBuuvBaEPJOIdVTd4A9lM5pGwhPtFjGPLSiPGXceZ8Rd4T5bhfJQQAh3T/SYrN8OW4RTpyJoeuuJ6FD8OZ9LUu4p3UbtcfoWKtjKepTMm4f2mYZY1s/sD6jOEFSQnKr3ie9RYlaVm86hgyFFTwWO+yiqEhL5eSeQif6aesg0KFqAExPue3RmuSumfXUogEoiBiT3SnIYcJxRsaDJC1HNFDg1NDaoULu3K99CTKIgdJb35vtC1UiiBSnAxnZBHRMlt1gQ44B9w6YTEHEeuPPswfjEmJ4D5U3WlySVM8vZ5Hs8f/5UQjTcKdQleV++LwGNWAZxFof7DN110EqFiu+OAha2BzVM+oHm5ud0dvEDU5cuxcTEhfjm669lc0Bbuat8HhQmKf2dUkF1AoQwA0EJ9oTz4e9LD4ITVYA10CjuNTZRVLSsspl6WwEn8a2J+un3MHCS+ghT4MbZS4BkasyOYk4gKn/HzBT+ye9SKdvf3o17n3ystU2SuERrVMjxU+w7wXRBSqKcz7zOvIPmPp0lbKMmOkaIvob/gEqFHwVEYXwGd4e9hfrH3jNJnr5WK+gd6N9htIjWl/XUsR6y0319UijrZIZUR1n3F5o6lQP6smAT0DvMStNHk6TnOQsE5sWcz6Wo9ccHqiRR8VLvSt3KfUm90eAvwKOpq9giAlTAMsDRN29mFAQDIGIXse+wDEwnNH2/u6dT6qRQT58/fx1LC6uqlFsJ8jjufXhHiQ4Mjn/7t//U2VxbWdfevwPE2g3NQiGRZDg7tCTmSKnRvViMZ89fSmWOc0PPKr3DNP7LJlRr8dvf/jYuTKFuu6t7R2wDUMXaQ8NHxZcWBtQ3iTn/4e//Z3z79Tdx/7NP9BnDWSUWv8h7QnEmdgC4QesV/0sswPeSSmRfv6oG8sX5kuz1xIXJePnqle4Oe4TAEncZu0kVSaDHWUNxKPcZ2wzYhy9JFHHO2/sk6f0IAmwqth3fxms5v4ABiWoLcC8wG8aA5Oh9znhu4jPOP/5OQDv3kYHI3T2RQ51xbV1z9bCdgEUaiyL1tt53rCV8CsAI9pEzyl6n3sgEbGBr2FPOkRRJszYRFHXZB0lrlxlau6VY5e//4R/i0eNHSmoBTLA7qlAx4qS3XxT1C1OTsTA3q0r5//yHv9e96qp1xvLigoaGrs7Px9rWWty4dSM+/PAXMTE5Fd19w9HKtQK4++rVj36SvsBPerEsQESsrbxpw5s8o+k6146VudmYffVMBppDD9L8+PGP8er1bMzNr6gEDvcUmlOxXPQsAHoahlAzSROyrRbFZbR06/tZJVw8DpOoM0JjmnHj5lUhF3A9Cbw4MHs7e0I/GJrpYNBIB5mwHF0Z4wl9kcrEcfQODGWphQ0zTf6gLRhjnlFB5oAbplM1iOfjcBCkqrmT5vIu89z5PwaQQ8n7kyCRyZdQHwFl6qQJ0nN3GkLPPBhUii8KPMnsj98lUQSfSo7yuXfflSAU9ArDS1Mi8pesJQiHy+KF7MBWssGeNMe3Y2VtwwEOHO3dLQ0ZJSDDwIACkvzRs4KxkejDGaX4ZVEMoIBdu34jtnaZFm9EXYILhULcu3dP6icYKJrhcbb8vmS6a12i8yUO++z80jtkPxls8b8zXjaNmzT7np+4IGel+RmVSoyNj+rz4GeCdLH+afjUuZGRTH6xLuM0ffWaVDsw/iAEIAVInWMYaATG0B8c7osfTIWIwJtz9+zZ8/jwnsvotW72bVdnSMO7KlXtDfu9ML8Uh3WoZXueNZFnThJSmFU5RdHEGuaSk5xw7nFUnCUQNxJx1lSzEUS7cL8FQQzPxnsR3YF0kmBg7Pk9zgyvp/KG4+d8bu0diBvMehtlaasXjteBtg5kA2eFcmaKaxj/1NeTDGfiaeMYWX9UB6lA4gUBHtSLsr8tMIEzA9VG6j0Kerbif/3zPyng5jzAeUexSJTR01MlTB5qOqbKHCpLNIqCPGoyO5O4oXjm8+Jl80MQRn8Ifz82MR69feZVo7q1s72lBIXP3tNso46YPD+hvSfR5A56+JnVqYSKEigEMvdLUcj41SQ6vE6OA55zP6oz9E0hitJU1Qwnw312oGHBC1BEB0qmxxEI2yEQeLnJ2XQ1mkQdYHO3CZagtCTQhUSHnyQNur+zqz6hdB9cXfBMDJ8pAzKJ9sDfKTDK5jtAWaWKdpazmh3PUGxTZYLX3aM7Pjo0LCSYfeQMJQquKiUZAu8zbyVKnp276Qq7Kzr8d3dPJf727/5WvR4gvF/+/kuBM/wu+88aoGRIAmiFN6vJIXOd+l2KnQywK8fhLiAKssBWtCOeZnZZA83OfEGy84VMfIYzDs+cpOHgyL0+PFNyyJZAdXUlrV+iqvFeJIBcLtaOH9YT3yI7rmDeQgz8faoEcYe5o5q71lFQRVF+KOtX4z2o4jLIlyCHvWauSqIxVSr2d6CzBEb4EnrteG7uebW7S+sI+i0BlB2ohG1RkPFrfv9B9RtQ0SEoJhCiKkfwAuWDH95Xip917J7nTgGOMceMhARfArJOACJwqYMBkZ47RyJ9cHSsvkbNtWsTWEHtIrjxkF0AP/aQ902S0QYdEWihf8oBskYXoMCGj5J8M701DU92393SnSNQ9l0CuXaFKt0V7glJJ4kJ1UaqxAkkbeas1MfvtzJlQAOZRSlsFUveT1BwKqOqqh1axh//iE1HOZSzAJjHfxO0yAAAIABJREFUOeU1ovFmlDSASPw29gPgE+oozdG379zWe+MzCGTTM7M/2Lruni5VllgTWCuqomYiCFSpRY8+sypVT1fVlMl1KJPd8eXv/6A7NjwyKt9GxYXP4rVUsbm7JCoDvTBZrPaZK4aowvihBDwl4RJsVZoLJBpxJg/PnyeAlbNqFooDX+wEQ2O5L5aiL8bQcH9MXoDGXY4vf/8n0aLpvQAQof/q6vVLitNq1Z54/uJlLM4tWlAhz8gFZr+hPOiZQNxxlE7HR8/F8sqiBmBzV2bn5/Q9Ua5EvvmjDz8UwGxaHaMutmLmzZyqNsR2sAt8x+uSaKfvDSEz7g59QgC4BOM8c7qP09NXYn5hUVXD2bl53ceJ8QnFKLIVbdNUFdcQm2WzERMj4/jU5969fO6zYn+0D4xXUWLLnwGk2dYpaeYLavYc982Jiu69KjmMdICm7CGiCGpJRIW+cUBvKZlZYCVVqW2jUURsK0mVME5vr8Ag0RFPjt2Lg6BVsRQT4+MCJUz5OxVARKIvsSjaDiSbDVCCRL1BfKp3vJb7KFEO6NMt2xNXgqjCmPnAkNrEbtpYX9E4DKnqnRsWzROmBfN16AX74fsHUlVUr+wuYzp64sZ1qqUd6pcmDmNcSl9vdzTq9fjyN/83FteWJNZx995ncenS1ajUek0h7yjE9PTPMDB0fXWm3YbbmXeiM//mdSy/fe0gPpDuzMXvf/9VPHn2Mg4PUXkZUnAH+rS0shxTUxdiYWFONBUuWEIOQb9AjEFOCaCM8rixHaPJ6xKtrKenFhOTY0LjUdJiswmOjo48RI8KBLQTDkZy3HDx+VGg3FVT3woVlxRogxgCR7GpHCKCEJC8NIjLJUsrRhHwE1yh1kQSQwM9KJh08Bkm1WGFJBqpoXW5dJqpzBRy0YTGQs8tfNScHQWJUBpAR7DMZeE9R8ZHVcHh4pwfG9OF9SBDnEQrdra2Ynzsop7p7cwbOTGhzBkNgEt0VK8rOWNeCJPit9bW4+Wrl7pkJEIkQTgpUG0kNJPsZ7NZF/UNVBolFHjjHGYOLwaSIJU+Hi7hEkZkYz2GBoellIWx5ZkIYljD9Uza2j0fRgL53jgLgozTukuoOGemRkuV6/Awpi9PKegfHBnUUEpxr49PFFRtEXiLPoE8aEuXCcOlqlJPTVTEb77+zg153RaBQI3kyrUrSiIxmDwfqmsEKxh+ZkFxJkDuqDT0dHVp7WhcJxhH6psKUqc4zSHHBy+dYAWnxHfzgLJ9lb7huKJGw2sph+OEURjjzOJI+RwMCo6PniIcLRUIEHBmvDx79kzJAT/sA+qEGKynL19q36hI+J7QfPseHc213J+QlKFwKBg31oY/k7AAnHqJblj9SD1SLc/CwEgSMIuS1W7IqCqRaJqycunqVSmcra+vqjcLKoz6EZrw7g/fIc+ISkBVIKkGTaPZEzoJ1bul+QWdc6o4Esno7ZNx4+xwxqBJDg4Pyrm+ev4iU7UCVdqOoZFRrRtrj1NkfUnEEq0BY+5J2la8ISADFSRJRuWOfqsUzOMt+W7YBVNS3YfAmqSeAYk91ODlM/jNlFoN/D06jkoncqNdcjjJofFsKfjgTBzXT2Xo1fOH8hSJVKYiCf/+9Kwh58ydSfvh3g6j26nnjt/ns1PFj99JnOtmzn0i2AoqIZZwJeDtkQQ6CQIIn1B8JevuOyTxNqJvVUtVKtS3Y5ulhD/7zA/u3Yhz50ZjdmY+ZmfnZJ+TUEHqT+E+pqSNfSEQYF8ATwhKjpvM6mlGHYWoTEFRFCqGWTK3BpEV9TCWlHjzDNprEi+GCPaZ2+4+HKiUZxJQ4D3Zb+wDaovsGX/PHRPlKaMYJkqh0PEseHR/R5pEztpBzcWpMzvqxJUyaEqoGtW6YrAP+7AS5xginTUQu/qRj64eqpO5aJx4CjtDqUFXUVgkSeEuQMeZW0BeGkqLB2R2liquepFMAyR2MBjYdJ9LU5e0T1RGCfq2NjdMBab/CMSV5K1YUSAHzZZz7gS4QzNT6AOC9kSCTMVUhyRnH3Tzzs148uSZEPMXL16pIg+lKgGG9BLw79xD7JkCvEycgMCLzybgUxWhVFLwKpo3PluqZbXYXFuWX2YvEyUtSeTSm0LwQxKGjYb6TXJopkNGC83bN3PnmEXF+5hWXo92syUqITYd/yywB+APu5Yp//EvaxtIew86IGWYqpggrrig2ggAyWwQkh+C7E8//TTmZt96Rl+7rWCdZ6M6lWjDDl5p5jb1jkRH4hQ0qSuWQO1rOSqdVfURT09dFKsA4SbiFZ5h5s2M+pWw5erLPDTdivuE7SeoHBoYVPURmwJCRPLqhMuqW36d+9D4PdEIm9yHhirv+Cb+OwXsilNKFhgh6CeGSQE/yVtnDTU+lE2H4/HjZ7G2uikgmzvX29sVlWox+gf6BIqurW7Jh4LyU71I54MeDMm9F0LrfvHChHwV55t4cFsS6djbM53bK9OXs95BQBSUafdjZcUV8v3Dg3c9kJ/c/zROtH+mL+IHDw/2or+3P6NeIZENYNFSjxR3DpsAwGUVy10D34DgUvTdi1pnl/sRkWfWfabPriARDNY0VT3SyAXOHoAGlZyzJj2+/t6cYVEZ61TVsCEGDBOdHzuDfYf6RVzEuUnUR7cuWPjFMvMGGgykeyQBP6aXotJrARv+ny8hoOFZf9DPTzNgDZ9PvOLxFwXdX86E2AU16PwWT7Ed9Gfy3Thn3C3su8EjWE1O1lJ/EjEVjKBPPrwXRycH8tmS4K+fxNSFyejrdw82gPCL16+1NvTI0nvI3JzRc8OaR0ZyWi51qP+8fdaIH77+U7yem3Gic/d+XJq+llV0QhWdK1d+BuraxhqJTtGT7uMsZl+9iOW3b+LgkIM2FPsHx/GnP30tdapGk4yXxnLzISlfHR/z7zRE0+QFcui5DXDuk0oUf4+hMurDBO58JpuLalhBdCaUuNhwhhNySWbfzglNSKgpMo7q68joayhd4NhAmVE6iQK69PJHQo1ADqGcuWpDUOjJv/w3BwiakwMjGxA3s3qeDhvMxUgDRCnRqZkXilfddCWQVg41z4Rxk8HnT+s2VrUu6+FzQdWEq8FOzWjSmFvI6XfODQ+rukOPCTziaq0cGyvrUa16FoK09CUTitHZFaJNoMDgJRIWZgQ8ePBtXDg/oYuPrCOUsOnpy0IycDYcOpVE+3qEDvAsu3t76v+AFiEk4vBQa0/gB48SNAvFIIwtM0RYU89/KcXc7Lz29/Wbt3p9CrxTI1/qn4IawdoiL83QWHHwDw+EkDaa9Wjn2upLQokMNOf1q1cyjEa6d1056gEBP9KlRdNfwUADVRlohgWtCxN4qQyRLOLYZ968fUdjogzbbHtveQ+kNFEUISiBBoLGf7XH6lc4aSpkODPeB4PJWXXfjZ0P3GEcPcEFDc9UNUWnqh+rUkLQqd4ZqdCR4DPjxXQ89g9DKTnuE2ZO7CsAgQrW098XG0iBdhQV+ODgMEAoFiZUrqvTBgpeOM6Zv5eT/ItGYiE18NWl3tPnoLCnN5gNQQCfhB9AzVANwoEPjQxLkY2koVYp6c5KfQzqaR300c36nFNP1S6qIgi6A7LJHeW+cfZ3NqkU2VHR10SyyTM/fvxYf0bispPNC0F6kt8hAWRNW21mCA1ELfueIHpUsqhqYsChdUB1Udk9cjbqNGfT89Zu67upn+OsLaEMAhfPwNESKaHjTrFuyF6nChjfFZW53v4+zz+BVlgoqU+QihjqgOI7Z0psasTc24uGBiya5kRNgT33ZOvjODttKtHBTvCZKbjjjmB/EprO6y3t3aHnZz8Sms77Hjfc/yEElHkvWa8CrymhuoTYQSYjzV7zWYmKlPrx+HNXXC2FyjNryKca7Atxafq8qgDQBxHJ2AJUOWaALOdg13a+3oqOMhLWVtmD6sJ30dygvZ0oSC44H6dS1PLMNAIohDBOmFGW96BbgvhqxTQX3tdJYkWAGQ7d96YrlldW1BNBAsD39wyXTMGOP0MWH4qZZqC9T/RTMpZ6rqDoef4YIh1O0AAnSD4IdunFQxhleGQ4Sjk/9y7Uw0zgg6bqja3NmJ19K9EQJHOgLPFManLeM+Uo9ZFMX0UKfU/JPutziPx5T6/uZKq8ApaR+IPiQk3DZlC9I2DlczuKDO+0EiJVEO7Hd99+q9c/fvwoGGmgSlYe6WImrVN9vhiLC/PaG0RUAOyY1UEQ8vz5K/elzC/qnrJe8OupHPC7rBn/T6gvZ63cUVKSSsJFMs25Ul+CzjLnsRGVovfAdDP2kmd2Uq33zOSkSSJZEycxrs5J5KLY1muUiGfS0fwulK31lVUlv7JfA54LNXZuLF6/fKnfwachZLO5tSFAZnLyouwryWut5gSLfemudYq+w90ioSWhB53G1/7www9iMKgvp2Y5dIJRAknTry38QpWOYI/qJD5b/amLC6pq4z8RcCKhAbA6a3qEBnb/7dtZUUGxs9xv1o1+XuaRkbxR3eS7S5p8az2bO0NPEf4GtN2qXKo8nblihO3BRihRyHp6SLoBt1DmxC7yw1ojhpDuGZXqVrsh1ggiR/sHJ/H0x2fq1eS8UempdBZiYKg/DvaPFHu1W1b9I9ERk0b2zb1a9N9yxrmj9MZ++OGHOlczc2+txMkQ7GNAx235TLF0NHSbCjmAFFTtI/lGQIFueuuODqIMkNxqidqJ7V5amNfdwLcSo8wvLsXODkwgejrdYwygu7ayqpYBki9sxfraugY8pxYJevWwNawbgjypp5zkm/4S7Ln7szznhn4T6I7Yf4BKUSg33W+LP8CpJJoy35XngKlBlTuB6qoGdnikgJX83D8ralzT7KRUQVElMotBEyugAxBNs4gKVjoEXGb4d5WhwwVVSgpKoOizMcjJe5Doc074XPUMZkOa8b3cmxOEa7JnOD62Wic/nGtsDf6bfvMkTHD56tXoG+iNHvztyaHYPrCsmEnA5wHCX756JVoNBtqW4+//x98pAcvn2lpH7uB3f/wqnr5ioOyN+PCjX8T09LXo6h0SZZlE5/LlD34SG+0nvdjuP2Jz7U27lSfskAZHLL6ZiZmXz80dRcXh5CSev3gVT56+jPoJk42hjZkCAZdRTk2N/aZQsJHpn8n5J6SOA+a+D/faYGg5BNBZ4MziOEBx5mfnhIhUMyPZIQU1o+s8l1FsB4GgIgQhveLavldSI4giaEvoJBtP1SQNBOXwkvlyiSgvg2DxfQmc0swADi7vicNUrwXZfutMyJtmlGSUFUK2hKgTnLqJDRWaU224AkGoDdWqeJV8V1Am6AfoGqMYhroXFwskyio8qKcdyHiiMc9FxKiThAjJ7kZvv0MBJVUFAjRKhgxVBPlDsYdnmpicUGPe+Pg5fUfQCAVbWQCEbPTG5qaaTzHkfBccB9QOjBYNapRfucz8uAy/rQBAghEnnpoNZ9RzFxzIsD8kJDUGi6qE21D5m+cWjaNMg3tNASsG6pOPP46F2VkZDAbz4WQH+geVnIHywx9GCeXZ0xeR5+xktDUuL3uBEcA4kSiAzFCFYL97+03PI3CtVbtUnaN6B20EI8lAMfNvzRFnT0G9RLWrVjTUkN+n+ZWBsfz7jes39B63bt2Kly9fio6XKiicfZz10vKim5T7+uPB9wxpsyQ0a6pzReIstZMjq8XtbpnekwUKUg2sn6pKJNEBDZO0AUtlee5BKp+DDola1TZVyXS7Aw3cxHiSAJN0c45A46kqEvBXqh44hiOBHvOXKjKsISpHg6KFtr3mR3sKZkkyW80zB8XIrYs/f6heAQIvaBY4fGg6BJZWK6Phtqw9JRhhdhFnx8byqr4bPHlsCn1gOB4MOf+Nk+H+0IvlgN2NxCR0BMZQ2dSblKHPGHMSOOZ68cNrWVOCFIaxMvUZJybVJ2aQZPsGKML/pcQDKCI+fIeoo8iAswao75Uq7hEiOcMJSuCDnqG9nSgVSwoQUaUkcGG4G6gntFbsB/YPdS8qeZy5pF7GGeG7OQnx0F2CLYK9vS1TTUXbpepCFT7OlOiw1yQl2FPOF3bByl1HUeq0WpiGxzZM78S+4PTpebh+87IqlfDdq53Qx4qqpu8fOMDl86GH8u9/2XuR7CooIeg2STrCAtgE9loDA6lcnSXVvbrERLjLDuCguO1oL7Z2TS11Vc39nNh69wdY0puZJUmAwEpyrlalPkL+LiV5ib6Z6CT4FJgHbhpuSwHxtN7M5I9NYxRo0GrHIKpf0Gy2CI6p/tRFKaUi0D6zYifUplNJlnuGDj8g6JFH2a6kpJ4zRZAGmky1neCNuw2dhO9J4I4dd5DheWsgp12dXa6ktloKSACYCMb4YV8ASai8U9Xm7nBfz42OKZBEiIZzPj4+okD7wuSUzhv+R+DhLEMT0Tc1BQeAydU6qg3HqhS6OuyBhMDPAD1S1mtDNzYNUGufNVsLFc7nY6C3L0t8PLMrVQxThUTDgDMxDqkEdpruJkQ5qxKyh6wR0ss9vd0eUKqzfBqfffqZGqnfq4x1qx+E/aCaYbt6qNcT5EpVT8N4uzNQdVt0ZO4EMQfnQZ9dcD8Pd5D7Z7QfZoIFPLCJ+AlRSTN6HkCXhpJD+ymVZAs1L6fKcPAD0QXxD4BYrIUHslr6mXl0nA1UxLAV/NBUbtEQy90Tb6Qz7mqWew1RSRVlHenrrBeZHkmBl6romkZoMMZMGP7MtPmS5JqvSMxlNX732y9UMeT7dpQLUe2qqKcVe//r//y1h22e8jkV2SmgXZS0WH9Rael7OzoQ9ZIh4/iwxYW5jCpvpVZsJiASIjw8O4A3FR0kjAnOJycmLIagKornz7j/CBVLQDCDfgyn5zyR7AHycac8tsAVHAbJU9Fp0lZxaNU/7i9rgS0yyEPDfT1KlWK0cqHnxa+yjlRHiAPVn0bl8fhQim9rGk5dijW1PhxFoaMk0ILxIQDN9DHjT1Al45mTgIXPOi0BBqno0RWwQPx3COXZzKDEfkoJGUk5eyeJd2h3yJRTCUZkK6Mq6v5y/yIEtLLP+FpiQye5ZdkE99K5EmoGUkdWvYGh4nXlrvMs/smpwocNGuhnzegvPoyr16+JOjg1dVG9SuwnSSy0cWwHfuX45Eh2HcVWZiTevHk96icIJpSiVu2ML3/3X/Hk6WNVdD7+5PO4OH01at19Ana4fxMXb/6k3OUnvTglOhtSXQttfrHdjvnXM2oeOotWfPHl76V7zrBALgdOEDpAQ6pqlMZMH0B6kwVlExJCxD8JqHGyGA4W0nMrPHxMkb8C50oMDverxLyxavnK5YVFodnlWlWJTKFS0vRxjIArCDyxJTGdDYMquVLEJvJ5vCZx03ktf74P2p5RJlJlSNWnjM+JQU3fIdEheH4C4YR6iQ6UOVhen7iPHEr1/gj5baWvF/lsIJQ46/BoudC6mPRAMfE3pwCAIX2IAZzUjyWRSOM/76eeIih8+/t69pcvXnqImUq0uxoiiKHmvUCxaE7t7KpKxhcjpiGczP/o7Y+l5SXxPvlzkA1/V5TPjmN+dt59IS2eZUqygjg4dN0lA15gqNSIZXqR/j051JpjUEie+rp6FIyw7lJdojo3wtTkAyVwGCUaxzEoNLuWqxVVczDiSFVSsUF3XWpDdaoPmzIK/QO9MdDTG+0zytZrsbS0Gk2UR6TM5AtIkCvhg8HBjIPaEw9QJ6pUom+gW4ka046PD09Eq6LaSFrP+djaMZdZtJ92KMmhMtk6cxVsZ3dPAhQEiDRhghixFlQ07t37MP74xz/E1RvXdB4xgKJkajijJ0dzmdfWNuUkMQpqMKWMXihG87SpYJ7XULqnauTGzg4ZfoJYDCh/xjMasaFn49AzqnC8oqpZqAID2W6bckkCyF5dvjStgA2H0C4QqHVGR9F3Mm+d5WzYYUnVFkALkC719NALMjKaTahnvavx9PkzIeCioZy11EQNgkMDKag5CRdn9emzZ/oczjyBGQlFGeMLAMGwQgae7ezIaXHHOK93bt9RFUe2BLvS4e/OGV9YmBciCxWR8zQ5ORUN9fA48MIGYLS5q5w/AjlN9WamSTYxHhCA54G7DzI3dm5cg4mxQZwFPuf16xk5PJJl1hFggX/Sn4bcPiAP3+/wxLLDSVkOJ8o9xDkQKNPzKJpcuRSFds5y9+p9KGktUjOp76DXwzbJzcOybxlfW036mRBBQtCh0gA0UWlJABB2lbVM6oFUMKC/QTVgTRhsegKSKjXBcvR01aJSxTHSA3EmYGh3Z18KjUJdj5D5NpedwDb1w4Dc4zipSPD90h4k5Jc944fX0AvoeQ91IcCn9PtVa5p7pvlTBGQMrsuqk11diKa8HyTNc0LvpfKRKIbJTitwJMDIKj4p6ecOgnILaNHU81oMDFhmlqCYfk9VEhAiUHXes6g0TJYEI6s+EPzyIwpjsxnVvq7orng+FSpEqiQqSSlHpdYdNWZdNU0jwX5TLcJGAp5x7wnkenuttEcQTQJH8MZdAhDh7nHe+F31rYmCdS5evXkpJUSp0VURzjkQfY33Ac2GuaCAcHlF3wuaL3tB4rLJoGOUORkCedaWz2BSPcEbgAT/7t4GZJqtUspgVE2vz3xsEvTAbhNoskZIhqvacJolqCiNgTQ3udd72nP3VJmqpgq1hB6oJp3E6Rm+3763qRk/SLNnldZKZ3TWKpkNsLgQv8f3N6X0QNUGQDT2kPfVAOQCNCp6Jej5gj7InQIUdfIPZQ+EmfkgBJUXpi6ousb5mL40ndlXKjDIqrsCwO+nhN+CC35GflAaI3l69OixZ8JQDd85EDpOgA1lGd8jcFSCB0UNzXQlekCgkfp6RV1ibiAJBFVeiypI2KQAVZABjw6QU4+s4iZm8i0siLIFWMl+si4pLhFAq7PVxxhRAXI3bl6L9dXN+P6Hx6KZQduDstY/NKhG/bHRkfjyi9/G4vxqVDsBV7ejq7dHcuB7xGIC46hAuheY8y7hnhtX4yATRCFBQp2LBII4hzMBAEcsN3LuXAyPDKkK9uEHd0UDlGgOzJLjA9PsocsvLCm4x1+TkHNeiUe4M/zQqymgkgHOvT1aGw91L8eTJ09UuQPMZh3xAXw273PSOBEtjN9D5ZWzjBouPgJfJspaPhery8tx8bx79SzDnxfriaSUiie+BR858/qtZsdQWSN5go5Oksjradxnbwiw05wrzzlrvJsdhgBWspvEPPTtmvpmIAVfwN1Js4uSiiY2mTPO+ecZNZh6d9f9vJnATgJfU2LKa5MNlzhMLid2Cskzaw2QBwCKr2MtSUxpwbg4NanPYs1Wlmhj2Bc9UckWku57O5KXBsz7xV99qmoQMRS0Nf793//1f8fjxz9Ipfbj+5/H5PTV6O4bUKUK2OX81O2flLv8pBenRGdrfaZtrZe2gvKlt3PxLFOWWttYj86unvjv3/02FuaW47R+Ft09/bG5xbBDmr+gBZgyJqcRrl4kOVsjFDgUN8NKUWUfbqZVSlLprtCRF5rQkc8L9eTgnRydarq4ZHDhnGfqUgpUssF94gtmCHgyRqmxzOidxQowQKkBLZX4MJ4gIWTcPEfiK/M7qUcAg2bqg5EmjJ+DTTtYJSp/8T4K6LNeCd5TVIq/kJZV83+upYuPERC1rZCPMkhW1ufCocNgEzSlCfcIK/C9PT/mjcRkQK5AmTjEoE5URdL08skLE6KxQVHjQFOBGeofeKfsw6UrZAP02DspZMkJ7qkJEAN6cHxkpzt+XvxQvhvfySpzJ0qmuLBwOlFMY3gYl5M1Uvl4Y13BeC+No7u7QsGp2LHuaV4EQRqBN8g6k3u7alX1dcD5xLhgIECaKkU7uh9/fBaVcjWW19aUFEKngmLgZOtUZXJKtZJXzGY09fYzvXdNlDaczcULU1E/bcbc2zl/73woaMC4iIstzjHNxMNyxFz8vQPPjCHoVw9YO8TLJjBgDwrlolDD7a0dI6inp7G2uqYG06dPnohmB52MJJ8zi9GAEnhy5MZ0qntUVhL9yPOBHMQDDmioWdOKXBg03kOTpg881IxnoJqFWp+GOnZ2KvGAuz82ek5rD42Q5JaqG+IXlLI7clAvSboKEqFAvlPgQ+bQGYZ7dHCoJNJKMc3Y2vVUZCmtlS29TEDHueDzcBLsP82wIOEEz0PDIy79D/aLpoSBxZhKSWt3L27cvCGnzhmHcsP7c8+oELknoFNJMQHd7MKczjxNqQ8fPlLTJM6axJDPNjLdHY8fPYqbt24r6JESXslVQM7N3o4Vzxhgh5oVz02yDm2ToJ91J+nh3nDGQWcXFxZV2eLZQZYLZfd/EEQlSg53jWeR4ypjxAkeq+L3E/BA19AQYw07PhVSyvulXiBob5WKA3PeA8GD1IuCQpgq1tH2XkJ/KFKJt9woVVzek993UMnZoaICjaymCmIb6Vp6t+JMtMK7H9yJVzNI1Q6pagwQQbURG0wl0xx/B+XiwWvQJ+DLqeidrDWfb1DLaDT7lgJjoYhFqLLQqcqyI/3dPZlksZNYKHi7KOTRgC/FNleEUzIjWXLNBHMF30nyqWwvAIGEO9oIbPkZCNChFREA8rtQZU1t3JTPSjMz0gwV1o6+HaimBFLsBd/TvHrPISIAFYAHF69JE/WoBu1yNqly4A8WV9fi+uXpeP78iQARzijBFxWWpLAHb52KPZ/BesrWA3RFzvO0ss8m4cIWAyhgbNgP7rMoL/IFhXeiGSiwAWJhezhf9Bg8efJYQBsVWRS+ZDN2dqWUxb42W2dKDABr2HMPCjWFzdU09+zwJnymaIgIyBTymeJoVUCoUOZjEHUUtCx/zegJ/hxVQstgUzE99hylzFezNoUS4JJpXZ1URTbWVSnjLDbrpwquqOryw30AtX79+o0CJ8toHwqkkdLW5GS8fPnC90MotZNv4g4rZdHbkxNF6+T4wOp+J0cxNX1RNpXzze+RTENJpgqErwU4s3iDE29XWdoKDvHNL16+kOCtX7dTAAAgAElEQVQR1FzUSufnF0SHJggkcUG4hXiEqraDzA4lOjwnewKFG5ul4arqtXCVKJ+3ciufydnDHxtIBkjqUbLOf2Nzee4LFy/Ekx9/lF3QndTYAEsws76a5RNnMTl5XuwZ2g8ePPhe9DSSxvHzY6LUM9Orr6crfnjwXZzWW7GxRv9zT+wzOHt8NJonyMgT93ltuXup6Z5nvHf3jmwlZ0CiLZFTEKwK5tg5+SnANmJA+oxoqKciRrXRghYtzbvjvUmELFxFUtEpdgCUS1cqYOs04uLUlAC91OvCnVpfW1Zsxf1H8IPeX3rcqKiq/aBajSfPnsSNa9fVkwh4RpwiGq3EWg6i0UKl8DRWFheju9Yle7C5vRVDIyMxOz8fFyem1CeDX8f+4QsR0uLZJMpDQntwoHuPXWV/sQNLC4v6Ptpb2S7YIp7B5woLdP+yvjdgkuisEhBAGh+6qiuqSvQkaOPkLg22TyIsxFTEJrynBQT6ZZsB+rFZBln6pNbHawHyBIRldo9KKvGKZMf7e6Ovrzvu3Lmj77S5uq4+KZgxEigpFGLs/Jh8HEPEaUdARr+nuxb7uztqKfjzH7+Imdcv4/qNm3Hvo18o0enpG8yEadoxeennoK6tvm238h6iR5fJ4uuZePz9A6P+RXpLqvHF776MVy/fxPbWXpA/MAzPNALPmuHSqSk1m2CNIcPI6eJSCtcUbqMgMpjZwEI5Lji+naW4ND2lDA8jRoBDooOWPhu9f3wUdcrT+ZyCFTX7ZwpC0IQ4UBiFJJ2MoWbz+cFoiQKUGSsMBz0sHH4Mg6VXMSymxglxzcq/PAuIhp3tng4aQamMqYaHZtxqUA4NT+2M/b8YEKiAO0PFzL8/jWKlqORKsxG6uqUOd7C3736Qcsa5LBa0ngRbBO4DGka5oWSIIBWkVdPHMzlQDwh0fweXqlwp6cDxOXDEl5YWVBHxdy1Ld5/+Kgwnl0DfSQ1yTSVhIK6PfkR+GaQPSmpBf4bB4XsSzBdLRTk3yplcqrHR0VhdWVMJn8tn5LlDSAeVCRBREi8CXz5Pgg8Nc1ahgNGjc/+Tjz3pne88yLBNT+iVTG0uF4uLK5aXbbaEYN26dUMJAIEPhu3mzVsK8FTpKJWl9U/CMb+wIAeAQaSSA9qkfpmTelRqbijnnHGucEJXr0xnGveFuHhpSgk9FBUCMc4Zank/fP+9moEx0l29pj6gzY+xFSLftkADe8S8GfdwWQaVNWf+BVQfgkm+M0gRhknobj/qgAYReC7PDmkq8FGfUC4fT5786LK27uGp/o4z5gnUr+OT+/djZWlFSnXsBYHd7v6eghHK7uwH1LPxsXEPKsWBHpuKSBVPlZj1DSWpPKOS6HbEuYlxoaZIF8/NvM2Q8B2h/tC8CIZAsXgPc4qRgjWiSz8b1bvUPM9605TLWU9qNCC72BH+r8G1UKbayBtbqGJ7lwFt3fHwh4caTKcBlsuLSnrpx0E6FN405wAaJAZbKGhXLXZ3SPjKsb+7q0BmfOy8AAECEL6TkGpViKBY1jRLgGQIW8PfgxDy9xqSKkcMoumzwzm2GhmUyWo0w8kc90Uca/ovkMTO+Nlq+D4zpYAz5wSCCp5RbiUBSpwQ5kAt0OqP7xIdQJTOshUJM352oqilxIOBrNsHO5J4BwzJNR1QQd/BtkyBRv/4o+wGayRZamYldXrYYFLh4rmSwplBHtMgsMcOEqjeAHihEAWFzgo/7B1DTdc3190gu2dbBvMXFHZ9dVWgQQvUM5vmDV2U5+c88D7sOYkOgQLnmOckmNDQTYFsrvC/bwoGQPOdQFSDc8wa7u5uCdiwUqZnNRHYqkrSiS040tpiN1J1nrOc5lOpD6erU306JBOdlZoSZOpBvM8GqnTljujtoX/iQGeGu8O94hlJFlgDghElsrACylCHmEVHcsics54oFnNCqklM6auwj/LgRoKSpWVYD6aj4j9Yf1HFqjXRaLiDnj3kygPBIwEdz0xlVQNmG9iYASnEaQ5TO6cKJjL56RzjJ/js1FeAXWAvTKFGUttofgoSmeuRKDWikql5vJFNmSduoP/RgjyieB76fvM9Sdd9rmBkeEZUpbNDtFj8AP8kEWSt0vw9+WOh3QYaeJadHQ9VZr/12ha9eY3oKDEDiqCwX7Skq6JO5TWjbXTMlG76fBGIwC9TgeM9sO/8HmeRewxTgyST78Wz45NX11YU9DnRL8abV2/i+MR01EePHuosYg84D48f/SiQkr3kvQGmRLPa3XW/MKqG6lsy8g74mqS0XU1y3y0qlyRrBJr4NF5LPwxJWBoyy7NxMTl/rM34uVHamOP2nZuaofOnP34dfb2Dsp1UuqavXZGf7uvtUhP5H7/6JqrVnijT59Y4jXahFVMXJjRoExp6opGK3XF4KPo9A7+5mzAsqJgD6nCnSE6x05zj1Y3luHRpWsnAkUDtVSV/qsydMQPRVWmrFJYUnFPpJPZAMY3khj1BzRO/AsjGeeQMsyckdKwR4ABnnBiDuInzTPLfgH7aWY2NzXUBFvS9IfVtG+6xC4DA+AiNK1hb897Qq6WRC+043D0UpZSeK2wP52dwaFjfhe+cYk/sI/uL3YZNY3aA6Whwkv6yVydVb6CbEz9ZPMa0TVcl36t6YtO482mIdVKI437iW0nqsTnErfzoLGSfx2tSEo/95Jk9N2jLyXfDqorE0qwHSTAiA7AtkJJunNRje4fz2jDo0dUVa+srMTbKvKeT+Od/+ScNpa0wqFdJ1HH892/+Ixbn5+La9etx98PP4tLVG9EzMCRGSBHq2qWfQXVtdYUeHVEC1SD3+snTePX0mQZKdnZhmJrx9Onz+Prr76J+3Iydnb2oEqBnSg4gmCrdZ0Pz1CiL88545hgcSfBmSkMsPkhT0vDnd8n6unprcXp0It4mTmUPCkWmxrO6tRFDvf0WOcjoaunzmawL8sN/q8mUxj+cX9ZH40qOEzLQG2hLOJkkOoBjtiSjS9QEZzgSHIbKe/RoSGraDe18j5RVq9ns6FhlxfT7SJKwBhw0JXLZYFMCfF20FsbffSN8dy47gSEXhHXx/ARLb0PL4rCXS25mo8ohwQOkifv71K/CZaMEzYWWRDIzCSr0CBwomJFqBshwkz4Vzw6hR+OoTvBieh+o+NbGmpAflW/z+Xjy7KmMKNLi1UpVAUCacyFkt4kCX78peu3QUCsNdoy2qkv8uxv6mkLRQcFSfwG9NjhYKjnsDcYAJOXa1SvS70cRDeM5Pnk+SsVcPH/xIq5cnIovfvf7yHfQN5MPpndDL4NrzXtAbxF/t1gUesQP/UckXpS/EZRAJnd0GAdzIoPa1zcYW7trMogYHzjwVCEuXpgUf1rSltXOGDlHEreiZjqJX/R6wjWBNoZ2bWNVtMKxsQkJDyAzypl58uSpJlSzz0mxi7Mt41g/VfBMUk0Fc2AYyl5dFLP3TcKmuoGWIVgBvZNzRQCOE+Tskq3y3sz6IbgjiWegHNUz1pRZWD6LZTci0jgczKSAQrithJ1qjuiehG0tD9wV0shAW3T8c6H9ByHr7mX6N7TIcjz87nvtI2dZCUlSMssXlCQLKYVqd3wUN27cCKaJ0wzOnSVRJRFgjpTRTBq299TcCvJOAodD4syzp1DhmHS+vWN1mc2NbSVbFuyAV8zMBNaCBsuKaCPcP+6qBSKsqMjZ2dveEn3yk/ufxYMHD+L27TtSMLx65ZooEijHQKMgYUrCGMxFYe4Swa0U0yKnxJ1eD+R3ucOm0VrOk/CN/yawpHGU/UpiA9AWpUqjobpWVVLQKJqrETsF8ZnCFU7lcC9Ns3YCwfBEEGFsT+qT46wQnLLH3GECmIUVAB1zsgczBStaQ5hlxUC3F69m4uOPP9Y68Hw8M3aO98Aus6fY/KSCRkCATSSB5P9UPFMFBhubfvh8oZG5lpIBf+eS+i+wt9w3zXoA4WxQBbWcPoMNBbhIqRIZ1IbOEkEUr2ftsY1pnkoKcnuQdmbgrCqz3UqMuB9SXuqwGpIqDkeAJ33aDygtrkK1JHeOnVLFNseAU6sXCQnd94yJeus0ylnPXn/PgNYJWg+BQ7UbdSSozyS+nEn7nNR8LASWhLfDSTGy2oBWH330UTx98lQAAWfFCRs2dEDVHGzE/MKcbCnJGEEwz03lkWSPhI1eK/br2tXr6qdCDU60NQ1fpgmZfhDP6MI2jJ9nZshuFPMdaqiHkkllaHFpWdvHmvcxuTxfUFWCBAXFq7Sn/k7uS6jL/1XeyWg3Do9MxW17Tw0onWT9I7aD/N5BJq4h+fhsKCN+k4B5d2snbt66GW/evFSPqccbeDo8M48ShW19Y1N+/MLFi/HguwcCHtz4735GKvnY9lbblSl6SgCxAP5u3Lgep41j0ZkIFKmIXrxAzyCJvil3nAXOGvcy0YtSDxzniOfgTNEjyHkaH59UXw4JFwk1a46t5z1Fo+odUAWN92MdRseGZVdhDODnCbLxuSScqReDMwRgQVzC+eCHP0sACGvJc5BMMOjTamuefcWzAvYBJp+eQFkdiv7Bvjg+rMfMzNt4OzMvUI2xG/QTAkqc0+tP4/sHj6Kvh4pWQZXlQjkf01MToloe7B1oPhN2WAwCqv2tszgRpdrUde4bCTt0dyfrBi72kfxXgSIX2+vbUqulSgTrgIQ262hQVZFqDDEKFVLuxfnJSdlpfK3Oc0+/qsXEkr1Ir7eaMXH+nJI34g7uAsmMkoZMEY19mJtbkH9Tf5IA4k5TtRmovItv61SCSXVvaXbOIHStqrllnC/UGvE/SdyJeIe7zVkm0QDAgEXA2YNiR8JExRF6I3Lb+PlWBoRaEtxjTxLYk0ASmBlSeTu1n+CcYuvT+eGfrnqZ+US8hx+hsiiGxeamvicgSBIi4uy4l8tU0ERhwz9A98M+vKMSHlkEqqevS/cEe7M0v6gqcRp9wtDe+umJaO6M+fjHf/yH6MmS5WonMWM1fvub/9CA+6vXrsX9z/76XUWHs9JRyP081LX19bdt+nOU6TRO49G338UP33yj5n7oSWSgX3/9rWhDR/vIfFbj6PhEzZDiM9ISmxn0tBGihWWSpmTmXLi/VF3hMqZsltehZAaHejDjXz5/9izGzk2I2sEGNnEerbaaXtlcFiglPaYlMAvHQx1BtDECXCSj6P5JmuVkrQQrIDg4b5y10ISMwkbQhkNQEKmZBhws9wPps7OmMP7JD7+rRnZNXI+oZMECr5exyoZAuZQMJePEdAVJekJZqsYhSk00jBVRL/LgVg4vjr7dbno4Hv0GvVRnFvXsN25ck2Qon7+6uiauq5w2SirlDs3YwPgQAPb29IlahrIRCkJUBTZ3KUtbKAA6xerScty5eyu+/fbbuPPBXSVOOHDQKoI4qA+gJsh4EkSOjo0o8IW6Rt8PVQ6XUz0FHgSHfRHic3CkQ460snqo6HnY2RE3GV7x6pqHa14Yn9DvEbzx2QT/7Wzmw9bqunrBltfWlTgzp+D8+DlJl5s2MKffJfjEcPFsf/zqDwrK5mbnRI3BUVJpQRKZi02FrdkmcLIaFmpUlI+psjEsrkJV8qwhdJ/95s9EYWCmwkldKM3Vq9didX1N/H7Q8EKxFCdHHhg7O7ugSggBPDQVmiqpQBI8kxw2svkRJA1U+lhjo1GHovpgaDllJAbQO3GGqS9OgELJCKspP1XRBQl6WDvKy8BGUCswunpfhsJmcuA4X+hHJNesnZ7rAClNK80R9DLjiQoqCCc/BFe7B3tKGFjnc8MjOqd8HhQwkjzOClQ09h5HZeqOxQgQ8MMxUmVlLXDeqOCJCqTn4nydKADkTG1sbLrnCfoIVZ3NrbgwNZ1xtT20EXoW77m6uhz7Bx7qOTY6Ht89+F5r/oevvhIdjv4xgnsqIGenddkJ5Ma5I5wb5vTgUEnAMM4EpJxTgmfuiWlTzCOg1+8g5pYWYmsDgYC+jF5mG0eVm+fKd1glT+clGyQnRDZrpgUFZACeHE+7JfolQamGCeJ8VQ1pCUXmGXszBJfPILBjgBzVKHpk0o9tajFLlKHk5qPaS08Dkq+NGOyxzDj9CUjrbm2uRy7PkOG5QCINp0ffjatvrvhaspfqgCsEHl78vvoJ+IGNVv+hptEXs34Q2z/okvIP9FmUSkLxXLGiAkDFOxc7+4jQWPiARNVOvfxOJvX/5+1Nn+O6kixPj33DvoMgCQIgKUopUVJuqq6sysru+Rd6/tMxmxmb6Z7qzsypTGVqlyjuAAkCIPY1ECsixn7nvAumzTd9EcxolAgg3nv3+fXrfvz48STTjV/ggE1iN0n+Gr+K2hi2zx6B5vXjj4/13NixvzwU1DQXq0iZ3kTFx1PH1fuWVZYIQHDonBGabwR4lh9EF2oW/UeFsj47yeR2+sOoFN2Xlah7icrHZxF8ajgjgbTU8Y5jCYpb61IBCVV21olzUH10JcRELv2ejg4Fvr1+vaH+Kfzm/Xv34/mL5zoP3n/wQGcatsE946cKuZKeMYEQjx8/1fkhae4wqkwiAo2JijMgEf067Bn2AnNsJNW/f3hNrZGcb6Oh94MNKcnsZqp+VCAQrKHqwdmrOXNupCfo5JmxL94xNkjgKKbE6UWMcQZeuudNAiSStq5qYDHKom9336qH1Sg3lQ78z7mCOPY1tCQCYAai4ncSfVLUcWh31OEk69uNX//qEwFAklWeQGAEGn5Ha4g/JYax9O5A9seaP3jwvmwcP04SjW2mJu+9vbcCq7ArfNrJ8Vm8fPlK903VmREO2J0qZpr91pDPJLGcmZu22MOFG+tFZ9VAaMvSsyewO66l6fRTU+7paTZ1f5qxxfwx5IizWIdKGzbreUUADzn9XqlAX3Ax1u6uqIfkh+8fS54ZmydhmZiZjPfef1+A58ToSPzpT3+J5jmAYFf92xOz44Hyp5KRIXRiD6/mHMFPk6Di5/gsqNAAtiR7gBvEEvh41v3isi2hDGyCuXkMWU2011YHOqJn2XBGfPTRRwJ02SvwU9dfr8dNhitftjXigPODPtAUR1AtPTx4K/EWei+pjLAWG+vrStqX7yzHyfGhwMlPPvlU8SL3BgjKXlhZXYmN15sCPjiXXMU/kM0DjE1OT6syPjc9pWHsnP3YJEwOzmF8oyqAF9AHifFcEeb32QcAllRXoXF3+4BaCLnU9Lz4Iv6kOTmJZWJ2FP3niBC4dYKfw37TEFqfkTmxazhn+d1UbU9xa4q/WRsqPpw1XBfqGfEFPd+cNdhWogiLvl8taSQI7xobZL4ijCKoowAgjCmBAvrm9Was3FmWevK9e3djbm4m+gjVVErxP/79/4pX6y/ll3/z2e9jaWUtyrWGQC7Eum6v/Qzy0m/fvqChQQ981evE9198FUdv3yowRPYPNIvy1p//9JeYmpqP3d2DaF62ZTR7u24kE61KU7RHlGQoyEc6rpd03uH/WQnIzgoKx5U2uWhm3VYs3bwRNxYWotNqSxEJBwwnk0CvPjYa1UxSUAFiZhBUcPjCGFJywn0k+kRKRnACKQsWUinlNwIBiyOk5CYZDC9dSLSQVqgOdpROfCw7TJ7D5khNrXI8GFimeMU9in8v9S7LeJqGhEKS5TaFGk5YsjAlhziesriv7bh/303uDCDE0fIzlmQelxNTBWh+Pp4+hRplWV+QTlBpaGv8DMgeB8sCEsKZBK6aptvuD4HmJkluUYVciQB5+OgTOJk41NCmJyEiEOdgJph4vbWlLF9iEYWIhbkFbWbN8aC/AAU+UOtuL3be7ojjCSrIWmAL6Nvz7zh5gjwOq4O9fVUmmB/EPSwuLamS0Wmx2avxt8//7kCQ5Cufj7W7qzE7N60GQJ6Fw593x4wJJzYlVSWeP38pGsmLly81mwYOdQpeBzkqZdChoLXwTjm8XXZHoUWVCrgUmXIXAgMMSgOBwr5JSEjUMRDZfeSFsuLEGGQHygbHlfWASkNlC5tXj9bZmdYQufGr4VU2U6PvIYIgzzQA9roKwJVIZZVRNbI2L+ToaaIlaUxzjjiIqIhR4ueEOuXg15yOw5ienbWCUuTi5u2lONKsBAbaVeVgQadZd4I+DlQqERyYOzvbqpZiG5s7b+RwqfQATPB97Bx7pcLyy09/qfkS2BgJUqIw4TxJGrrw0rO1wjZpboS2Iw7z9pYCBldfk+zlmfwL6DO0t82tN5KF5RoABRxK9F/Qo0MFgndOIvb06dNYW7un5JaDiEoXBxz7ZHaWZJAGzgkF5i/XNxRY0qND7xXT5/lbZf7j43j48GO9Bz4TdAwaHPM1mA/1/bffR72ONOmIEiboKPCi9w6ORSdUwzZ9WNmQUFVjKlUlp+WqFSoJaqAF8D0SJ9Nwz69BEyl/1esKUrEnfB0qiaVyXtWOdEjiH+DUG/FmFlg7ml0Cb0+Ur3GwiPbQVELIAff3L75WNQLJWGxaQgJZggPth8oj1DsSAvy3fSmKaB7y6SqUJ7enKg33gQ3hd+jDO29S6Y0YMg28aonc1OtYzOXj6NTVBvYeDfuq/rda8YsPzfnH96WeBJ5V/V0KzPfdg1B3H8j99+5bIrxpqhfIOLZEUsv8J6HMNUslc4+eS3QpumCrZUEGPo8/3AsJdJo/xf6fX5qP3a0dU7BaAH0F9ejwDivIkXes8Eelml5D7JAzjmSU4IK9SR8AVRL2G2tGTyQBgJD5DkIJnbixtJT18hmdJ/FhL3Ed+JmJUcB1GKhMNYu95OqTqZ3sa9aMwFoV/Ew1U2p8nYt49XpdAi3YIYkest+AQknhCt8DMLW3v6dAkES13WybZtvtqm/DFStTMkl4OCOwUe4TmpHPRgM0+CxsnDXn36NUkP9kDU4Ojq/PZPYLQBKiMG+2tuLBg3sKZKkykOi6jzInpadmqy2fCABnlUzkzj16wD7EM0IY2Mx+ghpOjw5VBmSWb9xclJ2YDtcX8k5jvQeZ+/zmVt2bk6p9BjQ4B1lvKjmJmitJ50Ipvv/uke5janpG+4TKknqRqg3Np+EM+PWvf61hmwAvEkrKKp3ELpUSiq0d/YGyt7O7ozUmtkrqYHyGgIiM3oQPYW2h+Eo8RD6ZasKC9hbVwHq1Emv3VuJg/1j9jf0uokEXUa2V1VSOqE61VNScuK+++DYe/fAk7t69LyB2en46Dve3xfBhRo2SlgsGqdcFSi0szktcJwknMLOKc4yYQTT0SxQ1z+OLr76VX+T8o68j9SIR05yen8bdu/fkV6ZmppRE/fD9dzEzNyM/LXuu1bR/ZAeRU0UZAAulTNacJAQ2DvvLgkVV0eQI6gHmh30SwIiXG+txZ3VFSQhsDd4P5xp2i7DIoNOV9D2JMPuWJGLl3t04u2xGceD5ZkkYAdvi5+rVESVZCIBopk6xJLqoepXHR8UWwV4B0/YODmX/lYpjQ523Wf8N7yv5+QSm42eTTaoiqgGjZkwQa9MLRHzB3mT9EsMpUeL4HGyc55ybndU98JXov/gH7iFVRLkeZxliG/S2kVhyPp8dAVC35GPxUyhKfvafPotvvvxaz/jeg/tx9+6qQOjjowNRdb/+8q9S5KNilBIdev9JdJiK/jMlOutqJCHRwQiefv8oNp4902I14BT3uvFqfSNevdpSuY6yHxUdnAIvmJIkpLfE31UFRpKwXaFMOCcMCKTEQzjpnbGzEJp5NYhyrRRXw37MTk4rcH/54nkcH5zEzTvLntVRKUUpTIVICQHX4xAU51gSoGMa+JYaKNnsHm5FM7cbLDkARFE6gq/tht8kXpBKxTw3v8OmwWGTlafP5HNAjFKWjIMigOAg4yCg0tQWSmglKQL/sUYjc8KWTkUpTCiBhk8RqPS99uj0o1JSLsZV13MsTN3oRo8ZQldXelYOXoD9uflZJRFUGzT3JONkghzdur2sJIr7pfoCcs8FeDc4StDB23dWMnWt0KH8xd8/l5MhqIUahToJhy5KGQTLOGxKkynoOLuA+kXg9VpIGdK1Sf2DwVKpQZpgHioFjbCpnwsUD6QX29D8mYlJy7A+eaq1U0MgyiQ1yrJWfFMD6llTNBo2Ggc7wToNcDzjp5/+UmVhSvVC8pC55j0wwG39pZTPqOzg7K568Ppd9m11TSVzX4GbQMdGaNiEFlRSkJaCCNaYAaygO3xdCwMMBtdOKim98KxUtnA0qUTsIDFU6aCnBFSPCgoOa2tnS8E4z+lG8qKCdJz6Rw8/iv29Q6FlVNCw34cPH0qYgmAKJ0UFFNskiLW6mwej0aOV+hloOGX/cPipPF1D3cVD/NRj1+kpQeZQwJ6ZW8ENS41v6ORjc3tLVCc+Z+v1psrlJEdchwABW4DSRw8RewzlNCo0BKAk9CQrHPzYtdYvq/xwMFCRoWqEuAW2p9kjVWaSmNZBQvvhxx8pEb5sMU17UQmLJ723XZHZ34u5WQLbA1WZaNLe2dlT8yu8ahqXd3Y2RXOYmpzR/kUdh0NCcrTZFHhVWysV0fRokL17777sij0JWjgr2kktnj55Fnt7B/IrPK/m8NAsfgUg09X6Tqgy66Gu+Cqqn7KFnCmdPB++w5VxN9zyGZ2sl089Hpn8Oc31PAcN2/WRmgL8BLLw+STr3CfoNIpprZ5FMAg2Cuofh8c/6wHBB3txeHQWtVHmyexl6oOeeZMqf7x/6AU8hwEMlKDc5MzzwjtP9FjsSMCAhhZaYhiqCoItBC1TE5PieNMvkugnJFGdjBosjnnRs3SEZFZdOU2qmiSbmkvT7V77PCHe3Uv1HjDwjqofvYL8DDO88JfswYWFOdkUVR4CYiUN2UFPkMk1CBzxO0rU5ub0fZJW1pz1GZ+eiP2dt1o7lDB5Twy2xDajUI65aQf5+O6U/CW0mnUhKYCG7ODUZxO0F34/MQqwR3olNLCz0chmXnhIKjRlps8TNBLI0bzPkGUSVpJnDBjFNe51dW0tHv/4o6iV+HX2HHQ57ODZ8yeygamp2fj8879qHzCCgKT5vffeV0Jwdn4SIy1dCScAACAASURBVI0xrR0+l7+/+fobCw9AGaLv6fxMPUtJyCX1AoC+Mz8mgZ+u9Jd0PiTQMZfN1hNboUzy5DUjOKTfB81B1kTiNyhlFfJ6ZiifBNOMRyBYk4wysvcX9D+4N290lAo0yotn8YsPfxGPf3ymgJez5PyUik9P/Tqz89MCGdjT+DD2v8VQXAW01H7WT1WtyDbS8N8kQIJfxH54Nu4Fehoqtbzvv//t7/KjGjewtaXehny4l1fB7agTqNR0jr/jjKc/mZ/hM/ErAFQMW2Z/YI/cM5UAYioSCfYawAJnT6nkmX0ksKjKaWhrqRT31taUBC3duhHHhydS0X371skSFNcKA7I7nVi9cztmZ6bj3/+fP+mcRGGrNtKILkOmGzWJ0/Be8Y/EVB89fKjkGhrt7ZvL1/1WSipiKP/LF5VBnunVa6TdO3qfU/R9Rk5S4sRLM/Nzmm9IXAcLQWAEPdbEQNn8l06rFct3bgt0InDG5rDvd+B1UTEMKoXQlDn7iAVYG86nSoEZQ4fq2ykANjNUvNMW2Kp+tUJeFDXolICYJN0aDwIYiSDKSCMKUoXkqXKqOiHssL21GfMLN7Q2Vsw7V8UWn3VxfiYQSeyPvW2xZF68fG0KmfrUEVZxpZLY2AOjXblJcS7vXFfM1AtJsGHo4CuxE0A2Yr/EpFL1PQOcNaw9U/9jv2HDnPc8r8CKTGxL/lojYFyUgN3CplhcnNOYESTCoR5DAYM+ix8i1ofCB5D8v/7X/xp7ezvx8ScPo6EEMxcTY6Px3//b/x4vnj8TcP/wl5/F6v0PotYYU4X/Z1Nd29vbGF4hcQc6NRzG3/74p3iz8UpUBgwBIwQRf7O5Hft7R7GxsamhZc6ACTBccmPB2NA4WcrUDJy8UtO+lcEI6Fg80wXcaEiCwIuUjvywF7NTU/oMgjeQ9+1dK0YcUQERNcLBGy+VzYVjEe2naJoXhxqBhCsn6P9bLYsv82xNF9MBRaM+B1aHQXx2lJQWQQaSCgv3jVEQnLqR3xxJnCb0IgJPqWWAHqkpHG4+gw8n5HxwhiCxSWHOajnmmHN9DVNjtgpDoSpV6eeTOA4k6RpysqjhEAyAalEGBcGu1UqS30RyFwcHIsi9uskdnmteTovnx9h5V5uvX2fyt57DAo+UdWQjSomJht5iQepSqIUVQNyuenHv3r04OToMlNzY21yDSk+760SM4Bra3Lzm/jTj+MRIAfbAOuCQQMpBs0Aw2Ew4bd49DYGgAjg2BXr9vpAuKlIswOvttzHodUT1Yu7E+Smffxp9USK6cfv2zbh5y+gnf9KGpnwLL3337bZK3mnA2p///B+WOc+bdsI6XTAXJhMK4P0Jpc4aDKkOUVGiL4X1Bd3g4ODe+H8OMw4e+Oy8a1UrS0VRzoygXMWHH30Y3R7iGTXJTXOQJb48YgBGqapRKDuR573j8Kh08Xm8G+zn+Nh9Ehxs7BkQJvYZ98AXNKrJyRlR+UAsFThlSSJBr5qhJydUzue9QbkoZNUnnlEzm4bYTdvNmgcHQlFRiplfWFT1AwT901//Uqg4gdpo3ZLp7A0oBTQe4oD5fqfbikc/PtJegipJBUG2ns+LYvTq9avrvg1sBUQMFJl7e/L0iRw6CJnEHkYa4tmjy18dMaKsuUyant64HtTJnp+emozXr1+JNkHVCZoDCTIN4zhqz6yxXCjvigMOHwYyRsJpdSMrO2KTSh7bLdEj3V94oWei9wRfwkFOcIov0lA/GtXr9Tg+c2Wb5IPhi6kJ3aImeSsQ5VFje4d8e46SKwoKssaRnLU6ZesCuo17EAgCuA6J+Ls5OtBq6KXwEFPuE/+M0Ax0JwClHhUFVVShlizE7s52zC8sxS79UifHQkjxQarSZbRcKmWIPLA3EjiVQIIEXCTUUVQ1xEvghaui1FUvYKfXsQx5Lh+jmpXjIJZnk1JczYmfZk01Xe1mL6Q+Rv7GDvDPSgAFltkXARohZPPeg7uiohCY0a+HOmOqjpF8Ak4QnEDJI5nUAD8h5jNxfESvG30FXvvUk+EK0ztJ1kFhGF1NoC9HKe+Bp1DX8P28N9yIe4g8g+UarVZPjXsQkJfGh0hYp1ZX9RfUHhvn906Oz2UrrDdrRE8F3+NcJamkTwEhGP6NdcGOaDTHHwHkkQRA+SJAJPnBV0C15NxKa7iwOKtgcHrainDICKu/oOhkZGvrtSSHEwuhddkRRYhePuwdyi7D/kgaWQNmnlAFwMfhg7lOUuXiPUldtFjMzosjJeEkOqlvCbYGe5D1IrFBsho/hi/GXpuX53Hr9i33cd6/L4U2pElRwfrrX/8Sow3WuqX3KDVS5pOdX8TK6nJG+7IvhU0xNkqvT0lB+NzctBIb7JBRAuzz5du3lUBwXe6HdU7Kpdi3FEszhcFUYWANWH+o5FybwcqAY7wz/Kh7vjh3h3F+eqGfVcVwfsb9pow5gJ4ooY4Bgw+uxVgIXhk9kIZRO34ye4YK+uYrYjXTTVRlmBqXL+PeGgxin3e/6vbmpiqeSzcXNKLi7Kylsx7QDHYOVOSbyzfVQI6SHnEelR8qOm92tlX5GR9rqO+EmIs9QEURqjHiDiiljjU8YoK1m56ZjB++fyRgAr8PnevivBlXeWTWPT+K6hFAGdUcgu2NzW2BAawbsRy2RAVdM3L6/Tg/PYvFhYUs2TNYAUB1Nehq7bC5wwPUWpHe9+gGzmJ8JBUP7JU+LmjwJFqac0jyU6vqzMX/k7wfn59GPaOF4/vwt8So+lJViAG2Czq/AI1JHLF5znsxQ4ZXsieq0khPM8OQRKt/5fiVoayVaiOe0tyvEQmuJJOAM/DWPaVW2IO2RxKYenW4BXwra5jsEptgzbGjFPMSK5LEaZRBFkNw7X+ks+IT8T3EgICq/K6Gs7YudY7jb6nUzcxO6T3ovRwexcgoSRdJJJWrgiqOzIVjNMAnnz5Uvxj907eWllSJ/j//j/8tnj35IVZW1+J3//q/xNLyapTpzS2jQJqLG8sf/CTF6J/0wykB2H/7UhUdhEtLuXxsPH0eX//98zg8PozG+FisLN+JP//xz/H9D4+jN8BptZTRUQ4GYUVFhyZmB2lprg4ThB1AuvnTPS+aLIuMaDYrg+/7cDRizAZC652+gm+//Vb/Dt2JQ4SFg6eP8af+FziEBBf8HKgEzgQaEgaeKHSUBjESNQrnrGcP0i/KRccSjrxEUIMZSRtz306U/rHPB8eBI0F2kQCD50kCDOZQJplZl43tFOHsJ7U5Uw5QpMBAEp3NPEvPtGENSby4X75S87+GsmXNznKumfGqUkVAwJwCSfPe1Ppq/svZif89QgEkX2zk4/0DJWOX7a6eEwfBeoIyE6VA76Lpe2waR/1Wjf3cG4cvm1aTv+lZqEDdcbnUTdg+qAi2eIZcMJxyTCVYAjvRGpvMB2CSvbnDfBGwq7Jy2RL/lUTXgeaVEhpKwVJfgUK5bW1+3jOb7uNPH8bx4bHsAnQBJwaKTiImJzQ+HsNcV4cENK4nj5/JLly16MXM9FzkiiHqGTZAf8n+3q6cA+9OoqT5nIIN1pqD3ANuHcRgQwQqxYpVprBNKlz1WkMAwevXm0ouKYGLwtS/UkBJcgpdxIGUKVrYAKiI5q4UCgrapH4imdm52N59G7WqJR3pP9KgwIUF3bfRGivNcV2S9bW1NQV89FRRsUOEg+8T9KjPrNe17HGXAWg+nEiMUgJOFdCVy4HokhrI126pSkDzPvua95ykXHHUIDgMUCUggS7FuoMi09Ohn++6wZskDi4T68/7Z1+ByhF0Qd8xn9iABe8byhsBBggTwYR6A3M5Nag//vGJGnBx+qoEdNtRqpZECWLg7PbmG/P2aaammtfpBaGEArSsEqe5N1SWy8wjgcpkOXf47hxgQgLhn9drSlSxYVrshb62L5WsPH36TAlVu+33QKMz63fdqzcwAIIPSMmL+tWyBJlr87NOoF39TVUi3jX2l3ylZ5FZ3Y2gzBVq+PyoH3u+AZQOaHeAWFQwGDxMvyDPwsEFHSE3vIrnL16romIFHFN+8BsMhWPNuT/oZ0kC2+/ZdC2SRt4/LEMCae5fyXlWKecdIvUkpTj1SrgvbWZqRuAGQSmJfHcA7dCU4mHXyo8SOhhpSPa+T5+iJqvz3l0VU8/MFQNQx2N1bUX9SryrQd8iMMhkE+DQhyAEPefeIOwe22NfV0qWdOc5UlJlGmBfgTu0OpLhNOg6ShmlsFqTKIEb3vddgUPpSL1LloS1DQCcNK5RWV6QlPKYxZGplLHfuN9UIRjR8FUEaNx7RYCUVD/5GeiOfJ8v9iaBJAAICL8oKyC2BauNYsfQTehvScwGKG2jjYqAM4ZDQq/d2t6OftdnOLSv07Nj2TXXIRhjnTg7qBayPvivyDErZSfr/7pSsMf3uQeeqVC0WAY+3aDoQGcI/aW8Z6otZlp4L+oMYb3G6Dl0QJgSafo4DaoyOHhCNkcwedE8U0WXM5/n5l3PzMyr6g29NAVErm5a7INr4PMAB/En7GFoUvRwQWdDAIi9RU8k+ykl3YCaBNDsE/cS1bXvrLzoSfecScREOtOvPOCVZJZqWgJVeH5EcljPJCiggZZX7mPD9gBYsM9O2+d3qYpM9ruRHNh9Qt95x9gf54ma2M9ORAPH/42NWqqe8xqfyLugksWcJNThXm9sRb06Kv85GPY14gMfAAgFgEfCxWcK/CkwY24um89GX+WMlM3o1eVM44ypj4wpJoC+jR/iXGLODGcBz3xj6WbkCl0F09yjz/UzvS9+f2sTalwvPvrIUsbcO1VnkgnZlRQmSZSIeyzgRPKtc344NAWt4hle+Hx6iUjCAb404qHDIFhEjOxnFaNldF4NN0Z0gSG/Fc8IS8kjf+PveOeimIoFQaKMGI5jk1SVSzGwhDhgieTzqnCwHyU8tL2pBPX5y3XFKZw73XY/DtUDHfKD+CJ6PS2GQQXYfZKpYAAgkZKSRB22MqbPS/Yt6m2cXwj0SOm2P7Avz2i5ibqP3dMPh68qFYlRctFqnkevD5WtHu9/+IE+D7CZxIgecNaRWEggyjnXqQdTf3v9rsCFX336aVQluDKp5PQ//vLHeP7kRw0f/eyf/i1u3FmJ8ck5zU1kcsyt1Z9BXvrg7foQbXMSHcrQqEysP32sLHZ0akKGwhT5b779LpqtXnR7NJI2hFrgKHl4JOakTFFBBtdGgQGQjbrBr6IeA4JLHDIAhAfSOajBoeCIaGjDeUNzQi6YTcDBhsRztcqsGXTLPYjOikooNSEjiCKbaRuJx5iqTBi4+LkESgqQPLwuOf7U3IUxNVArY+Nk/OlEN+E+RTOTA65lU3lz1wduSth0wKFUNLgSdYxnU+mXg7bvxkg1uQ5dsnQ1yc35HjJpiVor9xS0kTFAIbqigtQzfXwSyfOs0ZYVcRNsWhd40flixM2lmypnzpO1S4ITxwkNBaWcunqgcMYaQiV99XElOxyuMwuzqlpxz6CGBBRsTJoDQfzLxbzQUcqxoFYgUqmMSoC7+epNpuhhmiIBLYkPSAFOShKoWcUPlAjRCpwr9CNVffb34/QC2piHYuGkmaBtCe0rUS1u37kVtWo9nj17rnfD77J+2BlOiZIqKJ4rNkOV6kG3ObAKOVcax6fgLxvpZo0YqMg6EFjxDrkvEnDshnsh0MdRY3cXF6cxMTXJ2ad15t/XX64r8OBwMW+ctWJat2W5SZBBR8UN3kUtsCRqDPbOOnBQJKob9s66iYJ1TjPqtNYPYYdEn1u6CWXtyKgkyH0GNkDvWl27K9oedqH+idOzrGJTkxpdJZMJJigwp91DYZX4qmdpEKiNcdqyp/mD8htrwj96PbpKbrGZ58+fiBrz3v0Holdpzoh47K1oNVtKpHj3osVmTeKgW6kySCLADCkCDUvbdjI6Xlv9Xof7hzG3uKhDjYPIA/Vc/SA4JthZ31iPsakJNf6C6jKbi8CDd4OKGrNcDo9PteYchqooSzQA9S33EJqTD30rTXPPi/rEgUzlis+lrwiuObuPvUMS+GqdgaRIvWK3rCkHqiXEkRNHKZAgxfYDRYCk1g29PFM6NBNvOiHH+FQhtGpqZTCpkT4+n+QrCa2kZuYkWcy9tBmwCtViWAhm8UB15WD7+NOP4vhgL9Y3ttRcmuaN8e6pQJGsA9Kwh2RTNCQzeO/kRPZJsKsKtkRXLBCDb08qZ6CbVObz5ZKCHvaEaMoEFpnggiaAxzDOLr0W6n3UYE0q35bMJ9kYnaD3k8TRogisFdfEjqjqUtkjgOf9IX+rnpE+Aem7odKlOnxw89R5Hs4ZAngBGhkgl+jCqerGOijpS+MMusyDYYZZMYrZfBpV9KHPXbaiezVQUEEQm84M/C22wb2aumj6MOuYpHMJgCxQY7Q4JcLQsUkEk6odZx5qqJqBxayLTleBOj4C34C/APCoj1ihDMSdRIv3xB7lHphHc9W7VOAChZZhslAmqTZQLUYamGpQY8TCAUoiSDKHeYFW+BE+h8pBr3PlJuaB7XNj/ZUCfIFAnNUMNWyghsccJNMh7c+LcX52rAAqVc1SUOlg3SBO8jMGmZz4AYRpP3TbQps3X+M3PUcIcGh5GdlhKPJUxTwKIlFKPeTS9FLugb7V5RXP0br3HnOKunHv7l39PoN0E9CZQAYlxRozYMUxngcAhWfn+Sxw43Ug7lBQPRhqr2rYLckX/SHr9EfNqqJCEM85y31p3ZA4L5nSZgB4qIooP8d9pEBbPWjHRwpsMWyYEZzlKbYSQJmN88BWGqMj6sfVDLwaqmDHcXmBWul+tC7p1S1FrV5Wv8ubzTdiXWCnBgCL8hs0mkONTrZMPxfxkkSYqtV4K1GhkgJ61OdS8qbKdqEogOj+e6s6+7784u+iXnkEAaquiPh09DusoSXU67JHzjgAQ+iK7HXWn/OA372zzFw8KKlN7QN6u/G5rhZ7QC0AFFV2vtjL7KnkT0lGjg8Os9lxFlBhBlRKwBO1O1V5U1KutoUW8auTaFHN8XUZS8MAChX2Xsxmc5B+/etf6fp7229icnZGbSDsYRKdXEYfS7MhaXFg3bhP/CK+LQHiepBMCdXXptUC9o57ik0tRJbas3ZsE1bkTL3e/CzfY1/R44p/npmej1PaCpi5FvT61GJiZkpr/PjJYwlT0FeDj6PCCmVbQ2Dn5+LGrRvx+vV6/Nu//d4DQwv5OD1i6HszNt+8isc/fBcrayvx68/+JZZX78fk7KISHcC2nyfR2V0fUpLH+ZPo7G1tx9HuW2XHxUpZqijff/8oNplUK0fNMKUrD5nb2opSEdTbtC2MIDWzEoiIHwmazUyerJkqZaBs7LSZJVogOgJNW2NKFjCcXn+g+yiXMVLTQPhDgMN1EvLL4Wd+twfNJWqES8rvFG/6mUwk/56SitQHo2w/b4obxp6GcfFZBCIJUYHXzCGhUjiTvdXMmpof2SBuaBcyKuqKaVJKMrTBrNojBI++GsQIMjTUIgfu7UjJk344ErJEMmQE4R9RQD6XwFeTgrsWNiAAcpBelWwmDgnnzO+SzTehyFGh4j6o8JybkuN77ES741kBDCWE4kEgycBMNpiQRBpgR2iANSrCoSqVlQoH1akOCoJ9NfO2LiVFTUAOaiVaTL4orqxLrij8OOjEjgjsSXIr9ZoH583OKfGhmTlxl5WgXnXVGEkAxqEhyhDSnMz3GJJ87CgBrtVGhOJgNyQTUrca5NQsSS8SBxC0kuY5lJK8UKu0NqIBgEzTn6N5Lxem4WQcZFUANHUcJN2Ir5XV6CVCcvRGlLIGYpwYtsD8Cpw+SBgHidFS98ZAIYA/yz1KoasITWUkzpqX+lwn8JbvxO6/+eZrOSISUlA83j0UORroQeZsU/DVUbaCp14SqklSyKENIkplVJSIIsNTz+Le3XvXw/94nyQTXEsNzTkrj/HeaLQkucIGeIe8Zz5bc6KyAF8JE7ML6vXYeLWuahjNzTwXAQfB3dudPR2q/MybLSsnkkBUy6Cmh0oIuQ+eYf/oMOuZ2Jddch33RFABYLjrWZQICLO5TZMjVgdywtGIfqeng8xVSM8mgW6RbD8FQfwOa/ePZX++R1UNW3evR109YtAfuB4JNoHh8+dIdDYU/BPkO5imv9AVOXxOOsDYe6LwiLrgID/9N9dOyB0HlHxnCzqlg1Aoh6J8ZkInShAQOZAv9ATzC5SMhghkXKpXiM9G6YamZOZlnJ5faM/gb6SCVijG0uINIbAkInwWqCn9Mgmt515YG/VUlKCbeQ5Y4sm7GtbwYFt6GC4uFFSjrug+HZ4zL98kcGATYQlXXnJZoEPQwP0wUPSy0xYrwIEqlSsP1KVxHDR3feOlkmkSPvmySw9ipKrMl86FoaknfKbGD+i91BT0+Bl4n+6LEGDHWZZV6nkP+LF8xZ+HT0DYgfeRaDj0TNVGRq/lk9N7I/gUWCSwQb+dqZZVBY6wZomignOFXmiRHs/K4Bqm5ZhCh3CJ+PzI1FP1ltonikyWf2ZdSGpcoTKIqGHGx0dKHujdqVVLCm44w0/PTqT4hl+r19zMT1Ua6hrvHZCLz8IH46+gD/Ns7oF1XxznID6SQArhD+6NXoyp6WntT9PU6bsxqwH7p6KDsAw2wFd6PgWo16DnuyGGUKOwaZ4N2+GLniXR5Aj0Ts7VF8E75f6457RuiXae/CC2iT1CjzPQ0Yl/+f3v1N/H4GrN8ing00wpd2XbMQP2mCo6/Fuas0eVhISFysr//B9/jLtr9zzzaHxM4wOwRtTjAAalPlqrC2jh/ae+ZiVhF95T/LcreRdxfEZlqCr/L2l1RBguL/VOWUsnb65Em973npIg2gd4PkQAGAlCVWF6ZiqKpXwc7O1JXQ+glTk2yLrTWyuQ8eA4PvnkY1Xn+X8U1qwc6D4l7Jl7ELtjdFSUaQC18akJ9TPyXlk39dd0OqqepbYDqnr0YrJfOWu5P2i4On9yeVVf6FV9+3Zb98ta4zc1EoQY8mqg81mU4kuLlGCXxJn4F0RaOJ/cL2Y6JZVgwEuzZUylZGOoosyMHfYmYDvVVUZ+dFoWGAFsI/bJ+l1TJZ3PZ2/xTKq4IU5Bq0Y2+JV7Tkkyv4vMMve5urKiBA7QnQoa59ne7mFsb72NgujlnltloS4PlSYuxu9KjVfsH1cUEwUNW+HdE69a/fJd5Z8ZhGk8A8APvoe1NLhvX4nCKFUfqyOiNDgZw/4gRsdrEjm5eeeWfn5vb1/PRJzItYnRvvvuO8UFVFkv200lw7/81SexfOuWKJC7yHwz43DrdTx7/GPcvX83fvPbf40bd1ZjYno+8j9nRWd/fx0RHS1eYRjx6tnzePboByO8lbJ4r1988VVc4LC6qExVFahYPSofx4eHUal5o1ndo62sO6GuTiTQxze1jEwcXjwBIJz5hGSy6KDCOH2Mn78tp7yd0SbsaFh0nIMPNFdaMAwQqFRREjdcFBAMxwIIznJRhZm6RiEc6DgDtoS0hzMRtKUGy9S06gPNhoLjk0RmhgbzOSBibKp+n/KoS/WmrvigEl2tVhdPk++xTqIzZShlqohZyc3JjdfGjWF8JaQdZyd+aYZEskESnxjaEpswIS88O2gfjV/XFR+kAi9OdcBBIwLp5/skQDgsK2RRMbK8JdfhMwg6CczZ3fncQOtIKZ6NyObnvlhfrk+vDtPXv/3uW81soVLBHBocAtSBarmqRIc1c1Ln2RUqtYPegKI26goG6CXiq51NhOZ6OGkkLEFQ9rFFHX7IJh7KISiIzqhniUpIgkHApiFrOVNSGA4mu0Rpp+vmP4IkaGwElNgRwZinQRPAWWnKgbDRYGiCTlCYczD0IDwCjXJFdL1J+PKaWk2QQAkcVN3UB+4tJelci3/jUNN8J/Gb4c3OSACEddeAr8aIKifsDfj+3AuemoOBH1JCNYLa0sQ1X9tJl2mICIkogGcOiHjwJDzHMT3zbj4QFRmSahIhqGe8Xyc6BD2zkrImucamzDF3Est/82/0VHFNbH1qYsY9GW3Uroz4scfSxPTLZlsOGb48iQ72R08giTIc5v29fdGQmL/UUJBE8zg9Yvib1vXQQKFs7Xb0s3lAIO9QoRL6prkG7U6cNf3cJL+IDaiaKzUnKlcGB9JhlQIh2RSyrhmY48SFZy+ogfbG0g0hjSi7MbdJypIZim0AhsF6Vg8EZbyeVZP5Mq6TqgNp7+NzEmiTkG5sT8i+EmsAqmxYphSITMFi74D046M7UD0Ycti9kqCBJo3XK1KeE3+904qtza2sZwbaladts488z8mNtzyDm7NHhOgRmHjPcVh6Irupt/Z/7AuCLiaR8074PXyUZoaVTMPhOQhyTpqe2E2yWMlog6w/6zGOgthFUz6UaxI4EuARkELTpE9RFdCqkxQmimsoqPYvtmJQCCpIWlfovlRYoUU7oRrEkCbf7H2xhiC9g2zkAIG6VESHriKpDyobfUDSo8CPJu2yzw2DC6Frp4RFvSei9lloJlGC+D7nFLaR5JcJjvhcgUIZBZq1sEiFZbETl56zj0Cf5wXY4tq8i9RLZpofweGc6S9NFPcmBX693tyMzz77jfa+Z4kR/DlB5ncOdWbVDLowfBDqOEMFFYxRqTiN5iW9YZ7TgdDH5ustvZ+5Ocvp653QmwLFt0BwSLI6GvtHUP4c4GJj0Ct5j6mPAEAQW4d2R6WGvjJ8m5B+AXpGqzmXsAH18h6dXoMXnI/ECbxf0G4Bp1mfmRQy8R9jDVWoRaMVuMXZX4z3H7xnRD8/kF2lMQkSLqhbmSr1aCLUwNwQ7pVEB2AV1S3O/R9//NF9y7u7UdDgUIMf+E6APt4RPlKslivT3bkufywsYIYMYBwVZXwdz8B5yJqR5PE7qgDnTA286jsxoKKEr3NVuKj2AvbF9MyE2R0IepyeKrjnnbKmd9dWZedU7lJit7xMw7+vc9E8ldgCa4fNP3v2Uj0YUlcslWN869DYJAAAIABJREFUEoo0xHhowU40pUrXp5fR/Rxw4EhaWEtAYkC6zTeb8tEkv1wHUDRVs/gceoaJDRhToT/NpsZkABayHtiWqnBiyZB8MIzXoGmq6roq0o982WdlDkosIG8O/zUqGt5oBhAQ97K2xCGO4Yjl3PPjz7TYC8+JH2O/qQc1SwJSGwLvTnRTRoWMOM4k+Vu5cyeuht1Yf7khAIo+7KZotn2B0dgJFETOJ1XDazWf8Rngje053rPSZeqvS2cDA3IZuk6/9zVoxnlVsj/hnnhmj05B+t3n0eTEdAyuciHBh5WbMUH1NzdUZZ53RdFhZhIQciiVVKpMPDt+gaHp73/wIBZvLIgCWikV4pS+pF4v1jeeK9FZu7emOTq31+7HyNh05GMgcZafpUdnb299SGMtjp5ZNc++/yH2NjclKQiKf3bWVInqyZNnsX/MTAmyfhquBtE8v9DfDLlLFRYddgxLg3OalaZ5MWx41IpWVlfNhRc6WhO6wfdSE1XaYGmQJ5/hUr6pDQlN5N+9wVxN0tCQzBDSz/H/Cbn9RzoIL5vNauSTIKQj/XGMmus6cOfwsaa45smIQ+9A2EmMp9ViLE4gzNXldwiI2RxGqsxpT/xIlF8sgemeHCu6uRmNa7EOHDj8P1+p98dO28FTyuYxwDQk8x8TMhBmUFTLwnrAIDQJhgySeC4uLcbM/HS82dx0cyVNsNAhymUF0jSPtzokizT7MQ/nREELjWu8VwIfEiOjeNXr9ZLSWdE0ITYPkq523oXr5BfpZwIwOLn0sHjdPH+HjQ2STyCNrcwszCmAZlNzH8z6eUcBAbnxQekKitXKlCyPjsdF0z0wHA4EzBzaGspGclP0jBQqKThQ/o3Sv3qOFhYdVGt2BcPVnMBzeBM8WgZ0TEkNKAj/TyCHPbinyvMLuJaENWhwvbUk5A+KEwpxojhWqZTAic/LyUILFMVJCBJSrebMc0ioiZrZShX3hhE0pWZZEk/ZUtENqnJ2ErawfC6HmIIzhDFGa/Fy/aVQWK6ZDhzsnwCcRnDt1VmknndE0SLJYb4QjlAKZ1eW1R2nIT+bj5ISQJAd7BAnyj7l/nkn9CWw37FB9hz3eGPxhqpqoILYNDbBu2CdTQnpS4Ic3j37BbRJh23LVDejwqavsVb0pCi5ZA81m9eUmFyGfmkuDgEatIdaVevH56X9mia/p+qUwQvU+6oKdMybpwpRVwLJniDQoi+J98G7JlDiHRF4nRyxllZEc/OoZXhTJYe/TRc0/x475b9ZBwCChMQJgGLWWIuEzr2GCiCktkcC4Mnn2Nu7Q8yUCQKfXMX7isB0WipHBqFmZtw/NT03HV9//bWooOwTGtTZS9wraHKqCicUkeun5FYN1uoPfAfMpInx+E/+HJ2eRI7q5yBDUPG9HVeuTHvLxbCAWpgl2MuZNLBnjvXks+AzGjzinXgeGQMlqRw74bZ9pCA50XQRI2C/SPKeOGFoCiZ0Lkm7VunfdL/mZbsl6p3Re4AccGCDaU6UelLBS+h5Pav2JQBq0LuKco0+rob2GgFUoq4mVSzNLKn7PFF1MVtL/Fv67/R5qWKGr+d9k2xg4+x3UevUK+Akn/2dEiGeXei4BrvmdMayxwB31EM50hDtmP9mQj3B0u7bXVVwuA7BHXZIEomNqmm71ZaKGteldw9bw8+zL3jHSeCn1bqQ/+X67E0U3La3toWoA1Z0e31RXQB7GGrtgFhxUgaGInRjEY/RsbppgxIBAhwxaAlAmoJN0fRqBoyg5uAToNKpskXvQ9eJAWckoBPPw77Hz7NnNQx6jr6T2bjUoOGCkjWqtpyBqriTnAyHUs0isB5HQTGyeSaZaIIqkdnexD6Rbq5VxzLlqkGcnZ5oHbk2iRDCQIBN0MP6PQtH0JNGvHVj4aYSjWQHt5dXYmuH2S6m1EqiHHl7BlSy7wuebk9FhsqtKjiyj5KUUGkzEPCrQdQVUdCxDQQd6IVmDQDUkOu+bJ3rbHj29LnW4VpRtlTVGr19u2Wadw0RppZATgm2UO3M52NiakIzcuTvm+4FJdB98L7nEHHOzs/fyN4X1QqDvcSTgJXcF1VamEJSu82kvWEHcY5SecKnElslINlzj0yXpFpreyTpIXG60J4n+TIAcBmTs1M6U6lUUg2FJWKg2+AlZxnnEP/Pu09S1q4sWbGMZyZmSn4Z/wqoxg2rzyoTLkApLn2mKvE1wGT66MqxeGNWZxsMClgAly36ZypxeuoqH7/HmvJcJPG8UwnYaEYO8SXS1OxDlHqhSDLzrKD7Yv/w84MBVGzP3GEEAl88B+9hZBQmBnR892cBjMPWmp2Zj9ZFK+7dX5VNEEfyfiSGwiDpYkF9RGKMvHolH4DPP7s4jXv378YnnzyUjZULhWhUK0qOnj17HE8fP4r7D+7Hr37zOw0MrY9MKhkqlwqxePv9n6Qv8JN+2EdTBInOFc0PoHZXw3j6w6PYevHC6NnkRLxYf6UJ72+23sbY5JR6TuhzQM1IDVh5eN9WlaHRk41n5MqTrS37vONNmr00GXi5nKEWKJlRim3pcMUgWXAOaSgKIEkkGJeZ5KLLc6Y9EDxweKRD2KV7hq6BMtgJC8VDavL8Qrr6aXCbSrJCda0ORoCTRAJw3NwH6CzXgNpDAKshonlvJoK+K0307qrBm4ZdDk+CXNA1olOhEgOQQjcrEkzS45EQY6FAGtDn/hyM29UnCxlw+PEzpiGYOsLTNLNmXAVNmewlzylne0XTZjcmCWrQ0icZAgEDzcoyejqdRsZHY3zSakzix9PglinPgWbs7R/o3fE7BPTcJ8IDBJIoZZxlCncqvWccdFRGCBZwhCCDrBvvi8OE/hsOVp6FZ8U5syY8kw+Jnpy4moQrFVUrkKWlER3HIiW/c6hOuesGV3q52GipAsfac0ggj827w2EhC7zxcl3vOlFQpF6nRmaUuDZjpNFQsEcig8PqXZlKyf2VsggJZ0syAcrNPdPDxt+sK8kZzoRkxUISSYgCZbhlzQHCxqWCV0Cgw/RFBzf0DiAUUBWqyvwW0RlbRnhZLwQZ2vC0x8dUEWWdSMxIVgh+WC96RlK/Gc6fg5TEandvL6tomG5EssFaEMCW8p4jxdrzd+QIJOl3QCr1LKoV6KFVyViT2LEeoG4ExCQ7cHEJirke+44Ehy8CJlXLMnWdVtuN89oLQsnNzSdJZB2xNxJLV9acnGsOlGYE5HXAJUoXcw667LF4N+TXVJKGEgbuHfQ+lfhnsrkeY6MNJbAIMDADRDQUqD3MTmgh1wu1wdVW9hjggxUGoXS6N4XnT8+EL+F58VX8G0E4qkagYEcnh/HDdz/KDvg8DoJUIUs0NQIbbIFrEwBpn2ezxQi4uD8p7FWrUu/B9lIvQOorUUKdUcDwvdgSNgFlCBQZ33nR9ucLzVYVyoMeqf7cXlrSYXjZuoinT55HqVJxknV2LmoJ65EOR/WalR0ssD6pCsn6IGmrqjMASAVaCyqBRwqaWr2uginROi/OY3g1jGLO4g7YmPqOrrryIVSeRhkqCXiUVbqgCsFfR3ZalZeh1xkfiqIj7wVUdG7OVV/3ZfBzBolEN2QQ6qWreNhfklCl/9OUu0qcnBndThQqKCuAOfhk9iD7d3pu7np2D9UxAiszAIrRa3UiV8r9QxDkgIlgnbVjv/A3icTW1vZ1kJTmB/E8vBsCYdZYZ0G7reo3/80zsFYOIJ3UKQmAdoNgyqQrRqlSxFpoftrCgvaEkyt6Pwyiaa+V3LPKPYByc3/4QIF9taqaplNFhJ42Equd3W1VcgGzEDFAlRMZXUQPqASSyJGA0tP73nsP1ANCbx3ytPgS9vswBvHqFdRIBsS25c9UIamls4CeBZ8JPLPsumm5cs1qy0QCEvDH/sKmPbtmSiAWiR/KX1S8ra5qFVKegef8+ONP4vtH32lgNT6b9T0/O40PP/pIaPp799/TeZHejwZYSxinJFvm/MBWLpvYv8cSJOYA83TevNlSFRWb29nZ0n6ECgUYdHh0oneb6E4ADiDmprhfuWLGu6yYgkUfqfwxQ3YRDQGYPDnWuZr2KOezaJmZKhfriXoopxHPXs76gxlrAH2Y61OtS4wa+xjiqppo4p/902eqoNOTzftM+4qkmLOYqjT+id/Hl5DgTs5MRfPiTGAJdvvBBx9YFACa4cKiACDsjvcgVULm0xweqEJCNZ/4qAtNlcD55FzPjKri4SHjCfISUWrQ58uzZWIcVorMBtQz+4gKp2ierrolIJx9IQGVSc8VZK25Fw05FdvC4gOpqgpwlZJ29fUx7DkDRkU/hy6nPtKu7g0aHAkEQB6xYDfzGczNmhi1SAO9lZLzJvGu5aOBSMwg4vWrzYBZxnvnbPZYAlhQpsi7vcD7ATYH/bXsa3xaYi3JT2c+7/jwSH1QgFrYO2vAKIR2t6sB8lZBpH/8VOIUyPNT0eQsHPRzMTk+qcT/6qoTpYy6aZGVYtSVNGE3VKwNSvCOF27MKzb46OGH8dGHH0YdhcORRpwcHcUXX34eGy+eS+zi01/9p1i+9140xqbUx1Mq5n+eis5bUdcytbSrYfzw9Tdx8GZTh8rE9HT8+ORJvNp4HW+R95xZjBfrG1Je4EWIhkB5PZNLxugTmsYhk5KJ1qUpKywMxoxR8XMcMhzAUjCrQWPAEbtxSodxoxadXluZ6uWlG774+USPAXEQPUXZjHtrcDhQeGQUoyNqWnbQ0xO9hOQrzZ0RLaBSViCBYbCxQTIksYusJdWZfEGo+OUFg7WqynIJcDgc3+681WwW5kqIusOAyoz+kHooQBZYixT4Sf5z0M8CRNTaXNVRwoF8rhDkQ60dv5cye+7FPO9clER1AG1tXScvQk+ygxqUiHuUCAMJkvjAR9o4avSjJHnlGR/mdDfizvKyflZUJQK6UiYAwL2fUdakx+bYjYNQ9qRQUhDCCCIFh5PgACdIMJ0OFElD9lztmJ6ZMcqPQ8pQYCQMSQawgSRIwCRq5CBHJqBSuYojqtf+ge6V90mQ/Nvf/jZevHiu70ETQHqUf3dg48oCQTS258b5fjbDCEdtGohmYASBwoQolUU15x3rgNSMBCpF3b5KtQw4tV2ORCMTG6CsPzlFGRdFmKSMUtX0evTzxU0uOygHWRLlB0EMUKdKVbbGu11dXckU2EDBWK+GDhDZAM27rXMF3qk6aHnt23KOBLmmyZ3Fyp2V2Nre0j7jAKdyxpf49edN2Wk6+JGHBmGFjsXacy1EEfhKh4eDKcQTCHTLCmx4Bmyf/UDSxoGGI4cHDDpFGV/vv4YaVDWaLRxyPd5u70oZBgok9qLDW3MEqN64gslmZn5HqrZga0mdSHKmzCbSQDxTDbF7J40k0J7XwrOA/KofTQMiDXqIcnJ+ET018Tv4Nw2UWS0GExys0FxrYMZovuWQRR1tjEkwodMxJ/70hGGYQ1UcUQj6xYcfaB0J5KCG8J49A8GVTQ5ZkmXRqzIakitf/nxmQ/CO0t4lgYP2wfrwfQEahC850Dn+30OBXS1z8M3ziLZIpYLqScniL9UCPY6m6RIIsDY3lmbF2WdC+fEZ1BRmQFxqH+XyRQEXiGlQYSKQJfDADtkXShTl893gTKLPAZwoeOwtRhQgesIz8v0KvS19q1Y5cRnGyYUpR7wfel/szg0ocY/nl4BU2MdAalvMrsAmAEskWXtF340pXWMT49oTVoVD2co9cyhIpko4aD4Hd6vlRA774z7Zn/wMXyQoI1kDc+qV4TJK2nI50QCFGGcAUwEfnqNRGh8IwPbOjvBtFo0YaO+BjiYAy+8TtSUUj/rRGAGw8BmH/XFt7IfzBj9GcOPAh/fMGZqSMa9pokQmBgGfkwLwdDanPcMZUmaIar0mv81+IsgieeLdAJYR0AM+aKTDxZkog/hgKvYgujwL94dv5+exUQAzfBYN8ewreieYI8OzJ8EN3he28uLFCyVDoMYMsSZopLeq1W15SLHmxyGQAuJuH8He4FkT/TeBB8QVTmYtvgBgyLPyfeyTigzrgy2zz5otBm4DYnaU8HAtKvo8e7fXiZWVO7Jz1i3FHFAtsXuScYOu7i9S/2nJaljMeWue06gOxdRDVTmPWAOouIlOT68n6356ciRVTNOTqDJzj2fx4Ycf6XxDTAS79LnmCiO+ClAP9TISiFrNMY9AIikH9tRPxDPxuUu3b8jQ7qzciVcbG9rTJMcnx4fXM4oAJlC7JYmlMgPdEX8FKk+QD7OHMwVFwvQ9QDiJSXW7sXgLBVaDZuqvKzEHq63eUduc3wdUX97lV19+qfEL2DmJkNQxsyoedDvObvdF1gV4dfvdKECLLcCCMNuG58N+idOgiVfyrnokQErUzUwohffYGB+NA/rm6IPD16O42etL0pw1TUBBkknHX7ryTBXFIC2fyfnM/jP10vdAPKqKTbUapxceKK4zQ31CrjqxdxAAmJ+fiOXbdySHjWIn8xSxO4tUMVLDw5vT/EnuAx+QaMHYMMkmyS6+jnUzkwlfnPq/ADINpkHpxcb5XPfrune21qjE5MSoJaUvm7G8vBZnx+eyi/4AQMyjUrhnsSaIX7DFalXV9KWlWwIxX6w/F730X3//r6Kjzc3MxNLiQhzu78Xnf/uLVdfu349/+uc/SHVtdGJWvcv0i95c+fAnFWl+0g87qojYPdgQdU1cz6thPPr6mzh++1YvcGRiLN5svYlnz1/Eo0dPoif+M4ZuNTHRKijXVc0/tfKFD0JNg2YWRq2mxjICL15aKv3zswr6supM6i3AwEdVITpV49zZKdQl6GG16+AkNdDz0jF4Au0UNOBIrTjRV4JEwMnhIHS8D28XSTwyWssBE6iB6OMMDk4O7NDPzoWGqnlv2g3gHIwgEJSwMeBiqRKvX72KkQZ9LWzkNJ3Z6l0JSaAcmQ419QUMnMSlf3NzGM4ICp4FCjhE+PfUJ8AGYcOwdvzd6nuD2XHw7giGGchorjo+BTRe1JKsNDvImgjTmhOcsKkTNYeJ5awR704yuEOu6SCSTeWSrRXvCGRx9NwfBwj3DzqVSqpU++hF4v1zuIDcpUOAjUmgBpeTJk2ekwOLYI5gGmSH56QiM8WgNPjMhXwszC+qioTzIzHSwTkB3xjufU6/r0Fbw4E401YoIWAZqvxMNQonzURwAp/kUCYa42peRwIURJ0hpXJKrbY2Ng2SIFzYNZUqNOSfPnmaKb1YCvjs3E2fvCfsiDVleO3M7JwCnBIqeIWckEbml4DuSxe/01XfEpXLQhGBj+nodHuihzDEkspJmtsAsiJaqAK0luYjkNBodobQ9kyO9sjUkbQ3ONw42DiYqpI6hR/uigFIE4IF8Nx5FyQhBGrIV3uQ3FScnhxLXppAm0GMJJ4klFDwUjCKLQA4IO3KfA5sCKoFe4nrUZEFsafxkqQhBZNa6IHpFqmPrlYfkVMlyBFHORMNSPupyzDiLCBVg6V6yz3Hgv2F7fAOcOYaNthC8hm01SIawwGBxpUqBuwNggojbXafrOP/XygA2gz+ivc1OjIehRLBCME5E9WNsGJ73AxVrokJeouGol/ad8CFZu+4T46f1+yo4fBaVTAFKHyPPwQ6biY3gMHeTPQK7lWN/qKzuLKd3j/3mXwF1+0yGLfm2TBVMp6gF87DLscaI7G4NOVAv1CINzs74vhTpboa5hSUSaEIQCUbWMq74iv5Ee3dY1BZK0QlVSyClgcPHsT27q6G7gKIoOBWyBWiXnHSCTo8PTMdvXDFW8FQNlOCZ+CzgTwhtCKVCjgCLQS7QtmK94GPYj3o10qUrUTjTU26/D1adw8nKG16z8yH0cC+fi9aqoR3tPaiFGrYcEEoJ9fk3ug34vuqhtDELMVQB1Ukb/2hzzMh/dmcLfyTaXzuccMGARa4d56dtScZw7/avzswT+eDehWv+35cfUz726pW7lt1MO9Bs1S9CE6hDIni0++Li6fhkcWSWAC+RyeD7LV0TT6Ds4GBydyPRFOOjlSFYU2gtZJArK4hGHMhX6HeNSTi196Lr7/+SpTI8akxnUV8YQtsL/YG1Fk3Wffi6PBQ4ggTY1Pxw6NH6lvBN5JokUGYutPS+bp446Z8vkECB/58uZo6UEDO3/fu3ZVPZn999k+/ib3dvWu1OGICKtPYAX5pdp7kbFyVvIWFea1tov9CreUSnFeaadbpKoGbmUKK+t0XKLZEUM5OsxldFkQgAScxYG0ZKbG+vqFElXlcgEuINrAorC1y3gAzicrK2sBAoTGefwOJR3mM94df45x4+fKFkiR+jt/d23MPDHbDfQMwEZsxVFZzb2qAqqF9yH5BBRIqFCIP+GsC5G+++UbnLEIG8/MLEhZgX6GqBTAlueRCUWqTvNMqzAGC2cN9UV8XlhZVySHBo+9X9OLzpvpLt7d2RGP85999pnfDOyDxlSrsAjPvduV3Uv+Ln6Og31e1ulCOq9yVWCgkNLwPsV6u+hIH4m+1OAzd68Tn4weUmGV9f532ZVxJ3ZYYsaczSzEMdGr5cXr3iqKxAhwqqYYGmAkC8f/YEGvFWmOn2IQrgoAMBk2V6DBMN5PPJ9EddPvZWAnAkUHcujUvIOD8rBUvX65rTh4/n9g7PIPZBbZx/p314hmlfjo/H60OVDLiWQBDg9+0ligek3y294mTN8edAJUa49DuRLlYjfEJEr/duHkbNdNcNM8u9afdaSmOooUBAQ3OG/rmKGwAfiVRLZIl/Bj7nfh1bW3FPavzcxK72dl6E+sbL+L5k8dSXfvsn/9NqmsjEzNKdBgY+rOoru3vbQxp3pWSSb8f3335ZZzv7wd0k4npqdg/OIhn66/iu28ex/HxhRwrzp5SKcgfwUTKgnkx7xr/fcAbeam56VclRQ8O82Aoo+0Oxq3IYr46co1WYOPfyLqPeZlp9gAzMThgck6wyEZJDnDQotMVCnHv/po228iY+awajFkualYOSRqbW3K/h8cxOTWt3zs82Y/bt5Ylh1mvMvRqRkHk1ptNld4JSCnp4SygYjFrgmZEPh9ntLu9F90rkhw2EE1fHNEcagxcMzI9MlpTiZiNyn26Sd1cfv6wNtA0WFfr9EPHIdFw05loXrnhdfNtmmS/OD+v6cEgyJQX2cyi6uToA8lFF7RMFRhQztMoSAjBAc6YSrGeIM51Qb0nF/xeb6JM1mIGipt5D/cPYvnWbVUbvv3ma3G/SQhwSjhtHCxJG4o9Ds4ciPLuSSZEFaLJOBOdoGmOXgxKqjyrgud6PXYP9mNhaUFoIEgEG7d5dq6AneAB25qdn1UgTkWNQ8GIXaYAVaHnycNkqVKAmJ4cH2nQJGgezyp64v7utQ2DJCrBmprOqAK1GB8fFaWBcjqfTfDPtV+/eqP1QeHsomnJWAIOppEnTi1rkipQ2J8D0BEN4rL6likXBMgjYyNyqFMM6utbthWaC9UvDgqasvl8oTEE8+qF6yrI0AE9mvWVXeAEPVRNFR31kyC1bGnozc03MQrqxLDeTPpdNDH2U8lCApLPLRS1ZwkacKysPzby8MP3o9VsK0FDdQVEd3ERpaK6nDv7iH4cfAQSz1wD1bQUGKN0xFo2GDqqhCyThe+694ffS+g+SStVNsmlZ/LuCemW4ANBgA4dy2qKOljIRfP8TPaJ/aUeO1ProOwxBwwpZCforiB3r/uj2NP4ElCqlFDwfQ4Z7kFqPNhS81yJKNfdk/iA/RqH79rqqg4K1ofeP2P2HvRG4g5SDLWFPaoeFaHODJyFW16JqekZ8fgJGNIhh+2kig42wVpddlvXA2jN2a5Gr0PPDBSqjJteK+t9EuwWYSgzo0oVtHJAwpm/taCBb4sLN64pQtwjhznvXiBKKa9qN0pVCcEHGeQzsVkFThmdNqHS+E7R8/I5rQVrrUpZVtFHqpRnU3CfH1o5C79bMmo5iQw8immAGM2mgoN8fhird1c9IPjkLFqXTB0H2a3H2LgHPIJUYmuWHne1zoGPZ/bQT+dEGAlw95nh8wAypJDETDXNpRoqYD/gjKLKVChGh8QyEyhJamT4HvaSUdPONXUXSg5SrNgaNsI1sXfOAl4OzeluzEem1r0KokAhca6ZFoUoQtAsUAE90mBF+gXpPUwjFngHye+khBrg4+TcQTeIM3tgbnoy68ekajVQsA5ASAKHryGYJ/jUjLrBQPuYwFjJeZZQUPFOFTgm2tN3RQUA5Uv8HIpSRweHaoBeXr4Tf/38T1JHJFnGtvDZDIJmoC8Vj/HJMa05awt9eG5mVp9DrMDPYW/IA8u+hshJ276RguZvaD/8Pu8Tf4a/I4GjIsm/S7kRijVy/qLqtePGwoKAEWyD4PqydRYTU2OaC8Z74pyF9oyhUrWHvUHP3dz8rOyM5y/lS0GCzH0SXENlx3a5tqSRW5xNXaHdoquXK7G+/lyfj30SM+GHxsemdF7iV/Ff+BfAjU4miQ29EbuBYaFEt1RWYM05BuNDKlnQqcbGlLCgJIXtsy5u9L9QMrN0c1GS4whAQDUjSaBXh3vYyCotBM0br16pyitARKqVrlIQn3C2Ai6gSopICaAGfpDkEIq5qjvHiNm4D1uzk4oILAwl0HF2QmW7KxDz8HBPybHmk+VL6hkzRa4bpxndOSWOpZIV+fjCNkgYUQnEJ6nfRuMISOfsw6nkU+TGZlIswR5jPbzOUKIBaKEJm3LK3lVCDbA5MiLQvNdta935eSheCWwQcNTtqYeahIzklgGf6snu9hXrcW5CXeO+1Bt1aQo6fp3P5J2WygBjNVGi+f+nz17ECcNui567yJlxdMTw6YqAGFViM4q8REiyZ6GCwu9zT9BJsQ3syH2nBkXxvYsLS4q9SHbW1u7p+zARoCw/eHBf9gRAxb+LSgpwmdFluRbxCu+Y0Q3sCwBSYkuGSfcGPPcgzs5P4g+//30sLs5LeAEAgQHfvPuvvvpbrL98HjeXl+N3//Kf4xaqa1OzfrG5QdxZ+/iDTn7cAAAgAElEQVQnFWl+0g8nA9rb3RjS6IyMcK7fj6/+8h9xcrCn/oqLVhPtvPj88y9j+81BPH3ywtLFjZqm3UJjmF+4oZJdQlaMwHqKNugMLyI1eAlhlfSyJVcp6yozLoOSUToD8QJJntaiJ5RVQ8yaZ25OqzQC3qMa1zOdeTc0ukkVBwQSyqFMsCiO8fmZXiTcdXiUBL6gTdCRmCwsDXKSgUxsANlkUfcmp+NwfzduLC4oKWq3kGGsG5mtFOVg9/eOxCHFKRNEFyoFbRqcKYc59+77jOi2ezHMQStDzYjJ3N0YhqUYE32F9WE9ErWG94ToAAkmP4ezbNMQrunqJa2JKHw0/ed8MOLYcVasKYgzTkLo58CKWahc0QDMl1DQjH4h6geSxrlC9IvQSq7iDspsp2dx89ZNHYY3l24o8HdVy3LeVAjEpsnRvGu1nFbbVQWeg8OzUasqyBYaB/eZps6rwbVUOMELPNHkcHhGKC8EHzgYNngh8kpqqc6gusJEZtA+yqfcj5rkx6EJ0XR8LmrX0fFBJhLQiWqlIS453HHsi8/l76QQgz1S2eD+sU/WEJtioChDVJVsQR3IKE4EJDggkhe+J1rG6YUQMYamcahIlYeACmlg9ahNSDFOzrhcVlIHykzAxwKqVD4YqJqZZMZJ1iitC/8YGkygpwR78H6DPzyqxD59yVFVzfH2sDqoiyNCJ7mWq4uWqebgoOo1PTejqhXXYI+Mj03oIAPBIagn4IqrXtQaDR26UCQBJvh8VUFqNaH2Egjo078w1AFITx/OGP7+O8qOFaz42STEkKq9pnq5cZzPJToBMXO1BY63JS4tIMJ6UH30jBVTC+yPsD1+3/OquLYnlONXqBz/46BQz38pmzoDIqok2VTZlOBwfQ4t1nJyHn48c0ZOojTkvbiyAPV1dmpKNCZ6GPAJvCOeAeqdqm+VkiuVeR+i2A7X8M+5x4l9Ql8C/87+xS48e6wp3wYSWqwyo6af9fYg/Yo8qptxE80FVUEF5ZmimcCoS1douJep+WntOb5cRXZFwcihxU4IzN2Lgw8yGs4X1aQ014brcf88D2vL//vANYDlNXcvYlp/VZwZ3JofWHQA9HIYphBmQ5QFXGFj6tHpBz0GyPRqPhrzMWoj2Ttzbxmfnyi8DpjOrieL2x+aw8/7JSBNlSOqY+wzDnlXDGjkr8fZifcUMtn5ckGoK4qNrCcJh5MVN+6LKpVjJpkHMaNqyA+lKh3BvgYEQqFp1FW9BeghuOaa6gHlPQPC4H+yfjWCdRq/28zq6aFeaAqMGBVZssj7wU5I0ioNV49YRyXI3bbuJ90HyQLzoNgQrAdnEYk/gTCOvI3ITKPu2WW5fOQkxe3PEj0bitvA/Sesm+6jmA/ANs56AJpujzk2Ht6MX5qdmRP4oHN/0FOFiaSEZ1VPH9W+QlHv0lVgV/QI9E6PT+PVq9cSRmEP4R+oENBPRoWZ9SQQf/LkicAfKuLY2HmzpWoHlSD9XsOiDVSlCN5Qaq3Xy/IjsrksMZFcrhLXftRHGclAc7+rph1mvQyGmjNFcE69kXiI62lWWFaNZU12UAxdmFdyxn5/u7MvtPtgnwqXq7IwR0hwRJNWDyfJPyI50PJLsbW7Ex+9974ARgJkQAw+ixl5YixomHhO4kKe6WKqWuobIpbo9zpSUSVpoaLNf3uosAf+IpbAfyt5QLymMWJfL0WyEYFNnAn5yEtJT34zE1AqIxKhpntmpBVkQ9gS+0MAdrEoMIbPluT6FP3d9GK6usq+ER2Lylzgy98NtSRxS6wUn8mmpWH7VkXzviO2w0/gZ+hxc2XT7QKA0sNcSFCDpKrTbslnskbEiewf/KoqthpcfhlFFP4E0HKmmMXinjaLYkBb5ucBBgB+JGE9CLOLRkcVL5D8CsTKaHPcp8Bs7LpRi5Ex5tZMR/OyrTN20Gcvcz+pVxtwCCl2zkKfLdxn6t/EN1s4x/1IGtKeKTQSFx4eHSiJMyDjs4TYiPEo6lcvkdReqaLH+U98xZq6T8zKxqwpKof4AP6d/5ePl8rcrBLtg6O9WLp1U2yp/b2d+MMf/hDv3b+r/hxicdpC/vaX/zd++OGbuP/++/HpLz+LO2v3RfdH7QUc5fbKw5+Uu/ykH04B0f7uqyFDyPLMw+n344cvv4wmhzdB7ICZGIP48cen8fjxRhwdnWmxcRA4MCbXIzVNMJXK56lPhc/HAWFwQhiaUEmQ6TWSBzqMoZjGZRUzyQbIwNx4RXCDgUC1GIoSYAnhidERNdQxtFQ9LByQxbxeLIpiBGFqKuNAqdeFrnBfaKxjbDguMleSAF4eGyU1azpwGCgJggtKkz7ZKptWgQBqazGU3COB7M2lW5rDwQYnQKUfIa+mrfp1Q69mD/X6mvkC0kK50NkzpXKr2KRKFOuBOkdCe1krgimQRlBInOzYlGUVuVf9HnrxWUMeRpsMnjWlv4YmSFfGaICrxwFOU5QX9wYMM8Pm/4Vi5PJx0SMgjBipNySziqHz/9DWZmemgz5zqh80rJI88t5whjpMC8U4OfPUX64Lsqmq3NGRyuAo8GhWRC5kO9gFdsJ98x5AfXHgBEEpcSKop2kw0ZRwSExl5n0qeA2mS7sZtzHqPiIaBldW70TrsikUiYZ/5LN5H5YvnxBNivI0hx8HCEmv5axN2wPhAQ0hseDaDqSuhJBStjcVCV60A5DpqRkH1pW6aFyol/Eexscm5dipdIH88d8JzScwJLgACAC1Ek2gbqomKA2HBFKhvFuaeXkRBNSsP/dqCl9bNkhTv5SvoGbMzun9Y1/1EZxOUwmzaVRFBQ4Ss8gCYwbTPX36JNbu3lMywT6i8RHW/MSkld5qFVdg2If02uDYWQ8hqjVPSlbgw7DKliWISfhNrWJ/XwlkUIXtBHTOAXYCQNh3QvYblvK0gpCH9RJY85wJOGD9LOXtJDLRqtynN6Z35yF6Vjjketg7h4eaeHmfmew6/ka0oowuwN9Ws3Hjt+hPCgaoLkSUoPiIahoaxMn3NXcKz03DcIXKFEnOUAGNEFHNZoDfn5ShhgqozK1+NzSU63LPrJur3KYlJhETglpVKZAFRZ4266Ei8UTwAfsT+oytwrNujLgim9HCqOik/Ybvd5O356BImTDrPXEVhj5B1t/cb/YdQRHXT4ci68ra4VMJlLhvrk/PB2eFK8eu1NnnuMdT9EkqjucnskvJYNPAzz4m6ZQqYU7y0gQ5UDGYyUFSTkAn+d1hPlMIM6WLa3DWYFcaOtm+lLoRVQtsjOsC4lFRo/cjobQkxxre1+2asnl6ouDcim69KJSLkuqW2hUgT6Gk+8c+U/9fuUpVyr4EhJU9K0WmIomVK938dxpyLRopFfVMjp73DHNBjAloZVl/p2b9oFR6dk5dS3vKg59dnSJIZI1TQzxU3BTocm/4d4J2gwYOXq97zkasVogh81zcAzZl/UsnaVAeUzVZ8zoumuqVww5I7lSVzg9jeemWBnkSzPNe8UuoafFekAUG1EHNjEQHcRXYAAAqBMLNMyeU2CC2kypdJIfYC+c564UPZ/9TwaZiDAhDMAkABcKOghjX5YxvXjIsF3n1vCoRRVW4JwXYsffHJki8rKSFP0Usx4n8XnYm0cNAH6Wrguq/IB44swKbVDc1f6imCqDn69HP6TlqrOub12+y+TrMswL4ORMoIuGJJjOxiHEu1AOjAdESZbF/IA6qMXVeCrHlWF6+rfXEvvDfVOq5D9TuEBsAUCMWSeqpa2trsb+/6+HHKJVx3VJZFWP5j5LPFnwDPhl6HcmAex8HGpmgPhZACioELfsV/CrnsqrDKBpmZ7cSFhLVvT35d2w+ycIDLHDe7mxvyg7bl47NiEk4C3mOs6bbIfhyAmRKM59jX0BMiZ/PenNqVsS0gIATJKpA7hMyFVYMgFZLZ6ZBdw9X5zq8H1X6R0cF5gD44NMtOW/AgiHPXI8eLNoYjo+xsRGpuKZnI17UCA3AQcSzKCtxDGQglCrTmYqaKXW0RiBtPh/tFiIaiL9cqgKHEqTZPQa9EjWZM5B9ZJDEggX4Y54zCSmkir9/D9qoe+ZZQ/Y265PaHzSbCDprJgyRQJPkH/CxFukym4I4gb2lHtNM9EfrXS3F3AJ0Vnq5T+K//Oc/mKqfGwqUwnf+z3//b/Hi+ZNYuXs3fvvZv8TN5bWYnJrxTLBCPm7d+Rl6dPZ314c4tZTofPP559FUqbETtZG6FKiePHkRf/vrNxTmFOBcNM89HKnKhPVLZXaJIuAKjRs1HSRQkjcnEkNN2WNaYHGO++aLOqOEMpLUx5DQ5PCcjoPj4ygoYKERik2E6sexhAImxlAXuhDnkZfC4UQQyubG2EEAQSWQw0bLX0kZRqiKUinGJiZ06F2cnaqfiOuJw44yCNUqoQNUlKz4BWI1M0s2fhHLt2/Hy/UNJSK6XvSUBZ+euGn06MiqQARjTKGm+IERp+Z1BQ+ojdHgqons3JMDM/PBUQ6hJ4rmMyNHhQry3CjzFJRdU9bmWqwvmzJVUvgsKhhITLLzMGy+J6qMmpYdNEJd4/dxKPyNnvxZm41nZZarnhFIHXxqcOzG9PS4A5Vx92NBf+JQ5zCg6X2UBrfmpdA1eNIEOiAXqZGZwAabST0Rov0oIcrrwGAj0pirBkX48+2OZEXop0oNi3dWb6spHqoDZXDeF+V2Go8nJieye3bAxcEIfxWnqiQ2C35JYED7sCu+xxqRfPIcRqcjtrbfKPCG986hjLNAmECCBlLmMTLmpN3cWlUT1LB6GWPjE+JUk/yAfiFNzHRs0QupXJKqFgqi71GyTughlQXWBafLwcDhQVKGXbB/uJeUwBKMlivMOjnXGpHk0zDJwTs3Ox9Pnj7W/iBwwKETsJAosc4gcKwjU5ClbpPRvFQizxdjfo5mYIZf9i1LiiLNgRvkE00IhA8EkMDdNEknRGkgL99Usp9RwngWrsUBwhe8ffaNhiE2LbUNmOLZIJ63wn2SmHKv7HM1j+c844l3Bbo2MzOng5trOdhnRo6RfewG+yPRxe75HYtruK9PlQxVT7P+wqy528pLIPcOENWzQFN/DCXS0czmURB8aght8zImph1QGclz7wq+jmuxh9kLDlJAgWnUJyG1ZKkTAQYHuqqUKl9qbM3sMqHoHMyqfNOXp+GLlra3ZHgl+kOrfvF50H2hPHKfVFNVSSq510SVy1ZHhz77mO+p4r0JRdNoPmtn6qABGv4tBRqulLkPiSDIPYcACoiAuHLCO+P3+WxoGvy31qdgKi59XLWCVcQkB5wFfMdn0MysIrS6tqreSE3pFoDTVwCC4IQqL/2+zi6eZ2V1Jfr4rpFRgVzs8zRvh/vhPuzXfOCnIdHYCt/jGU+PmWoPAp+PZgd6i5M8Gq35DCfg+PBWdPoMxszEFAbDmECCXc3nfkesM98nGeKdJJvEvpKqH0Ibkkin4V4gilUIDehBA+wqYE37LQWFfJ/7wQeeqrrj3jc9h86y0Tg6hg7mPlWCQQJP7htbIfnn5yXRzP5BojarZDB2wqAMwGAnS+StkAoViDOBs5DeK36mMVJXYomdKRifnFS1CYANVPnRox+iMTaq5IL3JbGF7DmFiGdKhKwRNCH2nWToB04aCcAvL6jEh6lue3uyOdaT5Ja1EW1blbUJASceKmoAhXOP++Lfby/flt2w/wjsuCfeF2wAvqgyAO5xLgFeIkfc6VJpNSXihH5eqLj1uuYSuR/Ja09CS19K8xS5e6oNpqlZqMJnPJ/T7kK5zYuKBQuFe2Zf3FlZEb0MwYQS1ElRqlB/m1YlEMCKAJQ14aACeKLCyfkJ6IZ/TXQ+qsiwHhAjoBpKnylzW8QQQU45DNakBn+un/YndutknqDc9CvOOQtkGPkHEJub9eiIVDnER+H3lFgCDgFAQ/fe3YlqGQEM71/PCcxJ/StV9XAmrCP2lvoToUrBY0x+GD/Ez3OdBKJQBUpJThLm4HvsWzON3L+ZerzsA+iNc0yG/xoSn12R9LtKjs3wOxIwyOO/rDZmv8o6lRSDEV+q95NmkGyWZEq2uJ779cxwooUBhUCASAY2o5hGvMUoB9YehhLP6eq3+4wcjxgQTv2eqiS2PDRb9pApoLImAkwQbah5uCnPmYbtpngTRhGJKUnJ/r4pn6nfjd+HwUS7Ac8PfVZDbjVnayg/1eq4n2d1bSUmxkejVi3H7Vs3o1IqivJJpeqbL/8WT548ilt3luNXv/7nWLl7P8bHpyI0lJdE56OfVKT5ST8sy4sIJzoDUdfyV1dBorP7ZjuY9DvIUSkpxHffPVKiMxhAUcoFyK9eJEohJA5DH6zatJnMIhuAjQyKmRR2dNBD/2igkW+UJlHdcMQg6p7nYeqJAn1ePogSihTlooI4nN7U5Lg2FpuIzBiHtHhjUUFt0rwnYOD6L56/cGn5gqTFyOIw74CUTV9FRaZWi/ERJsmeXqtoEMTQS/J645UcJ8E8G5qMH+S9UiuLisTkYXpJ+LxFBpCFB6thOGTsoFnn51Qd4LvTPOlqlZFTb2hTILgPVFgOhfQkRDrRAgkc1DgoMYK+p4ZfWK+egBuj1PwAPkuywwzlPMhobKj3WBWHP+dQrUBNi4VoS6EIbqqbxmfpWZKik0Ki6GX0Ic3s6PWjDYpcKcWt27cUdEIJ5DMT5UsI8wgNcG03v1JCLVVVDkcWmQAb/vbO1raCGg5Z3j0iAy+eP4+79+7qZy/bHa0R9yUJUap7Ge1GXP/2hZyvZohAFWMtgoQSBNVzfghecORq4F+8oUoH1QnemweBwpm3nSMBSqWQIBT5UZwK95VmPuGgcTgkb7wTkgr6XpjRQhBOEkJSCa2IIJZrJ9qOAnE1oFvOFQrAixc05gIAGJUh+AcBoSrE/dYaNfOvY6gDkPlAgAHclwN0N6v6EClEuepG9jebW7IlKE7Y7f7egZBUAiQCQGvs2xHqUL91S5Wmpds3VZm5tXRLnG1sigMC9Co1fz5//lTvUDN28kbcPfspl2n7O1kmyQMd5CBwcM5sEbjQrmCo0VwleaNdTroz9ZqMSsVeZ104EESxpOcJjnPJs2dAu6CNCv1T5dUqdzSIklxgd0a2LBTiCiqyok7q+WwOX3wPEto48jTPi+txj/w8a0nQwnOQDCtwBeHPuMztCysimupYij5UjkpZn2XKHOBF0fKhVMB6vSwoScpvplGwVlYktE+AJqFEqEB/h5X1oB4mQIIGfe6Tr5REpOpWoq7lShmySdADzz8TW5hCwhwJf5TCSAYQCzg9ExpOQOoqt9XQDKC4gd2IoqttCf0jWfUcH88Vo9pi9JSk6FI+hAAgoY9JgCXdS66c1/WOD45UnScZ0zmjYK0QQyHHvg/6m/D5rA/3pgnso666Yk+ixuVzsbA4H2ura0KAoWm83nhjtDmjvBAU8hkpcADo4n4ZYo2IAopi9J1gI/idN1tbCrB5dvdUmTKaAi1VvDSfx76KgA//wk0LjcYGoaAhmJL1a/BzBBXcv5q7Udy8QIQCEKAQ0bdP5ffVO9AiARkqCFP/qXoj3zXlK9kicaQXSlLEXg9ozaq6QAGlSlxC7OL0mtqWaLe8T1FykGTPRkBoAnzT1TLeF/LlNXrBMvo5e5H9IwrwVV/+jHtgLg+2gB3gy6k2QL+jH4NzZP/oMG7dvCk/Q3LC8EYSbNYCkCQ13SMuwD3JB2JLeUs+YwNQC3kOAmWCXq4j+ja0IVCXAvuq6lEWiAJwxvX7SlyhzdGDiH/l3/h9Akuq8AgRAN7+6le/jK0delBm3dM1NiraHn4HWirUI2YrcSaRCP3w/feiIVqd1L6LXkQC2VQ9UDW7XFXSbTCjyAxNxVOcmzw/z8EaMkme83Budlr9t/jvROXmZzkvOEs5N4nBFhgSvH8oH0ulC8o5vpr/L5bzOn/Y0wAaVH9htCQVXMAMVxL8x4k4vV5j132OnKnpjMfPpCpAivtIJNJXYoe4V85ztHj/SYjAn0OifKVKF6+YYeuJysZnk1TgVzSLTUOcneg6HvK8K8UzgBuaXZWTtLXZAdiLacqqAGb9mbw7PoO153eTH0v0MNHULpsxOzen32P+XQKgJKpUhOJoyr/7P0/VE3u4t+9xE93eNTXTQ4ndT5n2j5KHelVxIMk0ynkH+4fy9QK/KQaJueSKE8kgvjkVDsRMynpGAZTFpEEVjr5MaMDEyVlcIAAsnEyQJFrZ1D+D3zDw6LlZbiUBYGtp3/IZSmKhxEkxNK99oKRKswJdyYMaTeFjZmYqLpvncevWUvzig/djYW5WIASx1Vd//2s8evStqGu/+e3vYun2SkxMTKsnmLW8vfIzJDp7uy89MBRFiVY7fvzmG1V0WKM+83SHg3j2bD2+/fpxHB2CtJcjV7Kh8FLZMAyjwiEm/jMLnNB6Xh6HJ5tNcq+ZwSUePgvGJoMryEuxXCYzFphybSSpwYTrSyg/oJM1BZp3767qQNR09dxQjaI0peIAcAhq7Ot01SNA4zjGMDE2cT23hcPAfOxhdEGVRseiXvNhjLMjEMcAOLjISjWfgxK/Zt5gGPCFG2rI43BME3kZvgRKCD2CjQAisLcLR/cohoNCNFtwxl3iNdXChyXrafSe5MslV5U+sz4mDhKCFzXMqgJREFrIfZF48QJp2pQBImYwPSVkCPlOKaZljkWNez069jyMSk17maoTjlnN09D0RhhMx9yLvhwRB7kHt1Xk7DEQAmFUPHDMbETuj/vBkcwtWNKVhIRSO1UMgm4hKzROgyKLS+yEmADSPNE9JRkkG1QUJWOb9UbQ15OQMKgI09NutAddAtHDpqDRgXzxjjY2NjJUnCoWqM+VrllvoEQD+g3dwNQT7gdnAYUFZG91dU1rnQJiDlV6b3CwOH+ekXu4vDwXHYl3Vcuqerxby95eqbLE+6b3h2efmfZaEAz6oKNf40ABQCoTew7SZDD4lRkUqJ5BzfTXUM+MffL5JCgcuCjgNFvnpv2Ajmdc5URRGRvjM4pKUKBc4ry4Ln1RSZoTR4gNzM8xGPVclQ+cKsk99mV6JQ7VSjCSC86Gk3LvDB1LM3ISh5kAwVPKCZSxe8/Swcb5bIIkHD/X8Nwtei4KAi/MFa6IT87nIxIyQIGnWNbeS8GuewfK14IaBKWJ+srv4bwzFWpViEQ/GPfcoVSJo0qLvUslUNdwnwl2negT0Nb4HTXpl03R5Hv9LOHhEFCPXB55XKqVNHSbl52qZKpEUR2TUpbljXUYk7CKDmaUkL1GQkbglnrh2Adcgy8fmEhgg8gDfEAJJugEePHMDXH1q6aEoZzmiqNlm7km/md01PRgAmACY2hbKP6RxPkdIr6Reic9n8wVZje88zOJv24VS1evUwKBb4c+dnF2ruCOe8BG2LMOXp1scYiC6icRAavKwaV3zwL3wHljupmDFNYRe1IQNLwSevn+Bx9o6B4+h+CKKgbV/HyOyh5qjnv6m6CFaxCkcCZBoaIyxFrw/5wbzOuhwkclFPBiE1ET9UEwjZ2hzwbjROfOqmYEn+nZmx1TZlJSzhogWS34aMhaW7KfZ0lDYHcPLaGv86DmSlxaZwKM03OoyB5gmqiM6ffZs5wf3aHBE5rB1T+QKW8KLEDEomXkHrqU54MVlYTh23l22A4wBvDHPD9pw7v3WRWLoCVJcavnYePY5ki9pj0qxDWHYhW+0TSjtP8sFtHVfLTEYOB9kngw842klD3K+gik6rgfKfX+sE74W3oGtV/p70EkZmJSKpSsFb4KgKqXyR6TyEg4pFpVhQVA0EFuX+e7kmqAJAQwMloZdsL+Gp1wv2CqoiOSgQ2TCGjOyoB5NyD9BY2awJ/OzVrcQTPSMqlyzm9k+LErfAH9Lvhu9j1AM3YHvRV/yecTvCOsAhuACfIppkpCAUL9M4ETbOTBL34hyiaUahgpPCMN7pyL2Pol4lJqVL9UFcE+Bjl9WgLMHOFsoxcX/6H4QoMw3f/B85WqjIqwYFSSv+ecgd7FuatZjGr4xzZrAnZgFuBLBcSofQCp4qoks530lQWuOZlwdYK1dfKdUTA148dUYEQ60sgK9bJl4CBrii1yxiSwHf+seCibNaYxJlWDPWYS5HRvUkfLZm7hbwFx+VwBp4OIKvOnsjiM5BCg2tVqz2fSrMGsL5sqOPZIRM11+Fx8oOlyQ+0p95EXJam9sbEuYFLrod4ig4+AQxpSDdMHULNcVv+rgTnEFVraW0kcx2ApiY/nLrKeUuDVkFD2XxqMShLLuvN8AHSOv1Kl3RTupK47q8+EcZRAKZ4HhV6BXr1ezM5PRwVQZdCP5sVpfPD+A8lKE49oHlCrFW9er8fWm9dxZ201Hn7861i99yDGJ6YVb2HjP0ui83bnKRC4ss7o9eKP//d/j26m2kDzJQj5+stX8eUXP4hzzwun2QqOLkG/moEzFIvNgvGkCfdC/ECdQCerFQVZBIQcpomqwYsBXaNRmhfkpmVTRNSsN0YPC7xG5rvk4hcffhiLHHYKLvIqmfP32QW9L5PaYPCv6d9JFIrDAyYc19VrIscjtRSjk3B++R73BIUORwOqzwYApaE+rj6HQkn66+Dn1umvqaGRDaG+kIYPSySQMWzK9xqulFVpXj5/JUlJypps2kQVw/j5gwOhaduoCDM93vXQcOiAKmpT9/sKnulXwVGygSgHowWfjBylGBxd4riTZCXjNwKI8EKayl6Oy0ztxOhOUwpfVHRw5HeWbwttA2FQYMsQPSoKDSsJkSjg2NX0y+BR0HoaWS9IVN0zA70Rx4DqB2gbTlPiDz2rhnlqfPZZc/OmSLTaMTP/bmgXFQk2D5sO9FfN2ZTX6SXruP8oPSOoKfQV7gmKzPNnz6QIwyFOcgI1j02GfaDiQg8D78zPVIiHDx/qkCVgIgCfmqQnydfD6agJNaOtKLAtE7x7PTngVBUY0sBXl+23/z/e3utJsyu77tyZn03vfWZlZfbxRaEAACAASURBVHmPgutuqlstTsy8KIaSXihp/r4JxYSepREpktLM0IjdaDRQABooX5VZJr13nzcTv7XuyQL1hpf+GGADVZ+599xztll77bWbpj/C9b68bDoChg01IpBjDDt7HudMfw4GIlVKpidnYnJ6Sv01SFOTnIB0a6ZM5pxBqXg/iSWqPlAtpK3fbEk0RHRDBleOEIieKxhhzwhlzqognDM/Aw89E0KmShfJvod8GtGnobolUMEJhBMXo7hjCoxYO4AK9hr72QN4QQONLPMcWUM459NZBVQ0GAKIAdTjMJwM+bVwAtUWTebe3lISQUC9trqmZB5qKPsF2dgU7OO4AGhAl6HQsGb894UUdRXaS1fVPRA0EGz2hQw+ykPhputE80zUL2wDySrv29p3f4XQsTaIJIkKKktFUXsKmswNrcUUSPYVQUbqezGvHPTMQgDqk6nVYnzS4gDqcWmaipSqpVaM62qfYic5yikZT42iPBeum5eAjGJegRznDFoaf8b1fJi/4ITGVDQPXnWw1dT6iTt/aoArOTshjZncNb9jqoW57ji23l7vFVWxmgBinkPiz9M07DlfvLgni9EYqDBi7QQwBdc0GLN+OH/OO59FRQ2/wXdrrkm9JnVGfpPehMePH18MBoRDL2qMht65Cgk4c0HVHRrOKDKenQbIR2At2ki4L1HDgqUmNC5FvJQAu0HYIgbu8XIiyb2CsmO7eZbcG3uD/iiLjLhvB9CHBM29TVXJ37K+PIOBoquOFvGpR6fZliqX+huz4dgOCE1fSgI+7V5TtrV+zBequc+BoIb3VWBJ/GiPpHV25cTrblDDwjYdBAMAK8WusJR2p8dnRKIo2ZDJy5eWdL3yZWP2ZQA+nH18FQj0nOYsVS4oqdwXwd/WxqYSJKRqWUsp9UFrajbkXw6PDsSuYC2wSVTk+Sy2jeQiUa3wK7xYo2Jfn56zkmnEQqgqjI3J5mJbAN74HL0H/DvJKgAKfX2pdy9X7FUyCMVHAS09LfWGkkUBCVmvIT4kAZdJoRF6Lz6HajsMlkT/4VoAvjSaAB9VKuhcC0Fv0DQ+EgNl6GEGAJjHxrpQUUR5D1vO+4nZSM6x5aWBPgFoFANYX/pwVl+tas0NhJgmbrADnJOEF7XQSfXMAhRQvVZs0KgrCMcfsD6oZrLekc12Yp+xPiR49ElhH0nYsWGsCeuQqiWmsnt4tOxG0QASCYlopgK7UDQloDaljCSPZAmZbgNLBmM4k8zw0RDlWlV7jTX8py/osR7VkeIhvjPROFGcc0WWeXaeR+b/5yqtRGMAm7BjAoOdTPFyzybgO6qo9BlVY2p6xiDt+Hi0VO3rj+1dBIAsxKR5QkXPV2LvJmGZQfUuWrktDQnmXpHzZk8MD/S7NzBTkDMzwOAgnyPeoW8QgJTzlZRiE7Cpc6uBxiQ4SbXUPZT2GZZ+53qwvQB97B+ukfsE0OJeqDjDlCJ2NzBYkH9LQhBSj+np6gxOjI/G+NhozM9Ox6DUJCta4/dvVuPx4z/EyrWr8fnPfxmXr95URQcWFonn/NKdn8RG+0lvTptjZ/tll6Zv0GOoaz98/U0c7uxkjaztOD0/jndv1uO3v3kU+bwb/KXUQL+HKhbtOJFkoafEcghYLDZ9Qh/ttK0ERJBqhSNzuB0Ak8WzqY1Gs+AsJBvInN1aTE+PSw3j9q3bKuOyYUkuzs9P1IjPJNqDo2PRLihJ05SLgyMA5TCyl3tzViAj6Ez0iS6KVVkwAfUAVIGmaioyMuy9uXj/7r0ob0dHp9JI575GRuBPhvm5AwSpB1qTk4OTODzYj4mpEZXz4Im/e7dhFaPTeuzDk87mMrABAXLJ4jEqrAVGhtI+TjbpzLOuyekk+gf9GWxClUvh2GaZPOtaqVWk7EFlBCUa7hnqTSqfK8HLFE0UgIDCNJoKVDlkM5NTsXN04J6G0RHJQZNk8ttcJ8YG5Tgp5I2OmYLYbrknh2RNzfdDGjA3O7sQmxsbsX94JJoRyAMGBaOayrGpkgEKnWhm3B/6/EkpC2NTyru/iuBL80I6RtYwAla4o0yLzC/N1zU5UAzQ6tobBdEYZ66R8jaHkAADVTYCJX1PqRQ3b92U4bB8J3MXprWPCO5p0ENS1YiT50Dx7AmMhTr25jT1PM0l4JmxL2jSGxwZuJBHB01iDUDL+V6Q3qFh88NBEqE8gvxhzNg32ueIf2SBr3pJJANpWWsQJJJ9gAHoAZr5gHPpNdrK5hdFtOuhmAQgibbD/qGKxv9qtk+GuBP0WoCCmTGg9KC2Vr8SJbFAb49VVUy56sTIqFWNtAeZGE6lMav8sT9xVkwXJ4ij1wLnCZBCYMq/Y4BZL+gaIPIo6+HIEmUGBDraXSU5JK5cD3uLe6b5WwMFRV1xBZN1JkCD8sWwYKpgrCNUEWzL+rsNOUucLIo3BDCc81weupHNqapyo6N6P99J4EG/XDurWksJMu+KXpKRBvEeZbjm3r6a8QkycASu2ll6nnVkDyUkLZ3vRDtgDaHwpp4FbCj7AAdEkANwJJtB79DgoFy1FdCQUPYgYYJahFRwWFw7e0B8dCgSojlg+xJ3neTWFWYcPHQcnrvXn4DX6LSpovDUHZDZsXoAMn+eKCep8nrBiQdVzfoH2b8uYKUk2XRGVdAzhTr7DDfHG0X1nAsCEQfmULpMecP+gPILmOqGKjhbWztZUOG+p1QNSz6J4OPHIjDIijvMd7US/8J7pyYmtbd4jpV6Ja5du247mC/I1zBnjt83W8EBG3aUa9Ag7YzixWcQdqHPFJCOs8u+lNJXqaSZMqKncU4ygZ7Q/ZtCwufpD2m2O1YJFVLcpwSePkoCL1UHAAs1z8dgEvTdfNdBJnZS0+fbHlPgyqIpmpxbkgYHd66YcX2cz1LWJ5b+HKEIwBtss5+PVayGkOau19U72FuyLcHeAqgkYRqevSSwj+wL+F2JeGS9CJbMnkRYW2dbqn8KyJCYpto2pP0N1M6exiaIngqFJ6Pxcm9zzKXpcV8YZ/7qtavRVwQQ8lwfVSHzpXj+4nk2K4leoSE1lePHeQFStjT3zspezWYn3q2uaf0JLGFyTNHbe+ZKMDQk/J+Aywyo5b6orLE+ClYzaib7hZ5EfN5J5TRmpugb7Y3xSfo0DySvDpjq+SjnSoygqGFrHQ/kBV4A0lBtRFL80tKlePt2NaPN74syzz1CVeN8aKhwJr6QzhoJG4mkWw88f0YVhUyEgERTscHYaLzbpKfTgIf6+3ocs/BefLmpWxaewX6xh1IcqDYHqEoSxWDQrSvOqdpHQtwNK+eaZklDvecGch6l1CZBkkywir2e0a8TeMFenpiY1llMdEz3Drr/mReVhwQCYLdShT0N7WUNLPXvnkwEAgD+UvyAHSSOFGhTa7iXhx70Rt1qjMx+6yA5zrwq5glZppp7wo+oRWJkJJi/xHWqdzKjn5p65n3MjBn+m3/S5/lfn3v38FE1SrOARNnNKKr27aatCfwtGKxMwBzrbjq243BefCf7HkEjz4Rzv2NKUKGRM2qGPrnJUSdDXHuxbEECZuWhTjw7M6UeHVR2eZYYiUdf/S7erL1WooPqGnN0xhEjyPfqmS78sRIdJC31wBuN+O9/+VfR26hL9pD+mG5vN7a3duPJ45ex+vqdkC2M8uT0tLjAcJ5RNyE452GaQ+iyug8MDo2A3iieEbyiAhVQFdM9HDylkhoOXiX4hgftgVKg7ACFYAxVi6wRjM+K003WOzComShMJK/weVRGOp5GjvMBEcqXQGxzCMToIdA3QnUC3jfOB0emxt/zUzVSYZXguVJNQCr78Mg69wR3TlLcCAtPE8lieiFoWAfVRqyAEicGV3KYGxtxflqVog2BEspsGEHoTm7GIxGDy0kTuXuYHORUskDT/40jSeVMmqIVbJDhIy6QOYLd/d2YQSp4YFB9TASyzA7CQE9O0ABdV8m9q/ZWDHErPv3s8/j7v/s73Q9Kc6WhkhJG1pe5CUiJU5bl2ZVLBfG8MdIEfkZoPLOC4IT7Gx+bjIOjQxljAlGSDegJVBjgpBqNcVUAQ87hImhXsxsyzTqEbvhVUkqzYA05blCNeiwtXopanUqRnSkNxxhTDqIRGAfWpX70/K0exZBNUDaeB78jA9lLbNwjpSBK1iuXr0iQQhOZ+/qkXMZwTBwL/HQCVn6fJJNAgCGc/B3PHQEMnhu0jKlJlEgKSrr6B8rx7NnTaLWbcpgYGeQfjZgzHPc0hgaG5bQxjuxfvv/FixcKYEFM200oQua8i66XDTNzddQzi9iTBKfqE4H6oOGBNmLw2znLpuzRfOvhZuwlq8rsq6rkvhcrt7lPhZ4EB/y8lz1I1Sr1KsgYM7Ol3Yr5hdlYXX3jxJdkloRT/V2mZlDdwGHy3ZwPyZ43cQDDsf7uvf6M/hr2kH6zxQyhutZWe7/RiKO9g5iZncsckZNlhvZyxhVgISqhplz3t7CO9JKR/ImSurSomVjMhqKyQEUr35uX3SiVoErSf2aZ9oRwQ+dkvQgEPfU+4qRypnskYegVbcJoqYCbSlX9AfRIaR4CCTxovZLFsp6355KYI849mMrr6eHsfZIyU0osm5qQUn479VaNDnPfUAPdEMv1MtDUQRYgSD+Fxaz/DzlxyxFDcTFNoleAg2SNRaGzMp2lizNamao9RmoVkGfDJUnmObfsJ/UR5VOvBvvPqGkKnvj3lMCZSoIin+dbsGfdm2lKmHnlvmaBG6hg7R2ot4UX+5gkdH5+NpBtdFJi3j1ACrZFjfrh5AYxDr9QAuwV3ULStzRKT0xItvj6jeuielK9BdUXKKBAv6Cmd9B0JIqnFxiCh5JaJz7++KH2DweUROjli5eutqAIlc0XYp6G5GlSZWJiMoYGTAmGHgQNj/Oaek5UnUZtlNlVlfPoF03Os31UsSOILEMPPlFVz8NGvXfYe6LPQb0bpbrgQaRcT7fVFe1bwTH9lX34F6+L+lW7oUoGFWuejxv2EVKpCvxh3UimUl8fyo89vR09R1XuAA/zOc2eg8LD/oK739df1pYmAXRvHGMX3IOUaHc8M4kxHB7qPQTy2ERoV7KFmslied+ErJMMse7Qo5M4C/sfvwsAkJJDlCY5c7yoXjy8/5HiDACH5cvLuh9s2crKiipvLARAE3YJf8B7hwA0UQPE9hydxjaDMefmpH5JBRMfKCXV4RH1c3A+sENUQfC7VAAP9w8ERmDHALOoMHO+sXWcw3xfQb6yjx4dKsDQylC8PD2VEhz2DIYJIBrvVyWw1VblaQzRk82tWLy8JLvNnuAZYqump2fjkDYEhmhKvKUZU5OT6qvF7kLBTtRelMDoS4FSBxCLDUDISMGsAK589DLOQIAm577PM7uk8urzmihnqZ8mgcrqSdP8qG6UClRUqRRZSCBRcA8PjmNodECVAywA+56gn+cKe0I0s0xe2zRfm8vUIqHWCYZRQ1dLkEU3BNxS8cIXqX+mDbjuHh5dDwF+Jn2fWiFIBkV1x/8N8Lm6qrHEMdzb4JDnG8m+A0hyMd2uzjTfBejKqAViN/d2Uq33voayxp5PQD/7Gt8KtZJeZ2ZKESfTTmDhrzMlwNhGM1VsI7k+7AtzHYlrpOaa9f6JXZENgU2iYWm2TrLDFraiDbBl1olaUYg9EW3y2AeuEduGrRHgy1niVlttVQHVs9a1XDY9RwtzcxKqunPrZgxLPAayWG+8ePpDPHv2JKvo/CqWL1+LEVgyqjo1Y+Xaw59UpPlJb86sf2zuvOyCPInn3o34+re/i2PxSwvSH8eZfP/D4/jq94+iWOiLyrmRr/LggIwT6CmSiDjYFIirzN6xwpf1vZ3o0HRItQbjSlCXOO7qwxmgzIyxc58KJX7UTRhGdOnSoow9VRZ4hwT0acAZyKJ418Pm7HLRGACCQfjq5lNbEAEnqcpOTwhNkcoXVYCCp0RXz8+0aXBsNCazIblH9ZSUSrFOElN3zwoKRmzi23dux8HunihNONznL17LGGHM2OAESQRyGKT19fdSZCKBZA0qFYLAXtGYOKDSLM/3aAilkJNSMQbLfdpUqa+H6hUNkMhJYlQV4PY6sOVeWDvJ2naaMTM5HRNjo1LEYF7Q1vt1OcM6XNdSOetvymXGHfUqywRiEJYvz+uQ4YSosmCgCfIwphjyg90dJRgg5qAWGHIMIIkASNfE9JQOdurH0MThCkEbFLhKPHv6/MLIkSxzvxjXFOSoiTbvngSMHc+HvWFFtmKGBFoJThLF6Ntr0GyG4p2b07+0shK729tROTtRUkaigbGlCsK+3D/aV/PpxCTKQFAVoREyM6km+hmD/6DuSHnrYhpzW05VSChywx33z+gMoSzDvqIJUDSbwVhYXojjU5qNqVbuKSggQQE1vjgriHpkcpeABnwP68L9gxRynhJ1CaeQUDOCEyZpT09P6tkLKdQcFgJNU/pIqNV83E8DP5QpU1k88dyqW+KdD7G+DkSEGl7o8lspCHof1QmMrJKUjJJkmkuvFK5oLiVhoKfJg3DpXaLaW43Ly0tByT6h90wJT6pqL1++0P49Pj2Kaq0R09NzsfZ6TdfebUecnUPfmIyrV6+Iioghp/KF86HKASoJn5898uLly4sqLffDZwhiSTpIXEHBQQYX5j1rC1VEGoYJXFW9YpCwAv7BuHrlmqpM2DHsBEE2Tpr3Waa3bYodvQ1Z8MBvcn2sK88QRw1w9GOVIPd+nWvP8tyFqGUVSfaSKSZG86z6ZsoCa83v8u/sZ4IR1pl/Z/9i0xjsZ6CoEUNjQwoU+R5sIQAD1wG1gr5E2UxVMdwTyP+SHBAw8dz4PXqouDbLwI5olktqHE90NuwdL848gW6qlnBd7MmEABLYcGDh2rO+iUpn1TdXEsxBd88A+ziXSQpTaRun2t3bjTu3bugZQg9+8/Z9rG9uWxa3wxy2SfdEZvKy7EHALdPpPIuFxCXx3UkICO4A2kiY8SGcbdM6TPWbX1qM/WNmi3SsDMe8mMGhmJ60Qic2b2MLkQSrcaWm7oRey373dJXsH+67Eo8dhZaJD1BlmOstIXJiSXUCC0A19niqnFHxUfAJFZSEjvXJKlaMBeBagbBYT95HNQ8/YRTXSoaiDVGN1iytDzS3VJFTX0Ym1Z1YFyMXKpQGAdq5jqiE9M8SROH7+woGSRxMtbQuPE+uCduewC0+f3JimoyrAafRIdjIqjL4TSo+7CWq6FT09F5iUw17tAIkqk2p15d75HNplparjEan+XfW+xw55z4o5xPyzw8/fqCAH8UpwFtADwaawhgB1Ft9/VogCWuferugp0NTIxmk4jw+YR83NTmr80yAyPURtFJpwWbzZ+wnU62L+jzxS+oLwZf77CP336dkEWAyMTuwu/wGNocYSiJGBL8NC0Rwj4ptJHbEiF1XShn8zZ6Sryij1HkmtgIxCXaDPYdYh4DSYHSBVelE4c0EIbh+sXVQPm22VcUH4AMgdj+xfUsfVcei560QxzEXC6ohtjFVBpAlZz6TmSEGZtz32FZjeq/iRRr+89FRn0qP7BBJtsBKRGu6bYv2MCBUPaLEcP4+PlcncCeeZT5U1jTPdWoMAv67bNVHrlsjQKQ0V7qYcwdASZULpgrfjSbIrTs35e+Xl5d0r9vbjsfm55bUq8cZJxHAH/H3A8MDURpAjKkh9kEP+2FsLE7PjmNAFO5unDLkPgPjRDfOu7ePmEc0yBb0cPfgbG9tXwzzTLEz4AU9jTv7DDrOgPICzx0pca+R+tzpLVI10cwXXgYN+jScHFvj34WxZCYVL10jiXi5oP0CcEZibKYB+4okFDCJqm8nPnr4Uay9fhW/+PnPo1jIicaGGi0tDF/85u/U93nt2s34+OHPYvkqic5kFMseyr20cusn5S4/6c3/c6IjtKbbja9/87vItZoXmuL5UkmKJV9+8ftYX9+O8zNrv+fLRcnSsUAHR0dq6iQYwJAq2yxYDcc8vd5M8ckBeTogibKEwwJNp9cCugsbkF4XgmZiT5r0zHW1igqfw4nbEZqL/+L1a5W5oakRgOOgSMiQlMzl3TvCoZaIwMCgkHZpweeyoCIbannn9h1lsEzxTfKEIMFsAhCbzd09VTwsm7ilQw8CgDIGB4R+FPoG3G/ENOClODrcj1/9i1/J8O1u7Yi+RhAKTYYNeHJ6rtq8Bm5WzzMVMwcd/QUH+1yLAkS4tSBNowROOLxSnJ2cXzSziotaPRcypENcLMXVy8s6aN988yhurFxVArt9uBe1isvgPBP47VYKMmUP+UMCHZBqGhy5Hzcd5+POnbuxs0VzvWV7E23OuusgrH02NlLKwxCZjgGCub21o2ZlDNHjx0/1/FzKRY4bFNcl7Q+KVUaDUy8Dzx60DSQWyVlzUc2N99BIy8YSaNLQ/n5jO8qiSTKPwRzT8VEm+2Lg+jT5WhWPekVqS8+fPJeh2djcVNAidFcBPMIbRkGlphQhcQIl3k33LGiCdyYwwFo1Km6sLA2VRYsYGxvRfiGRpgETw8cZYb/Th6Yhho16LMwznHVLVcBPPvlU1TTU+/g9jN7h0WFcWbmq5ltRBTNOtJp6x2gYP1IAC2o7OTGt72FNZxfmZTBNHQIlIyAzIIHBQX2Q62I9cI4kOiR3Sp6pKhRo7jSVIK1lclqseUqQcLimMJlChsEbGCjH5OSYqqPsOfoecA4//PCDzg4qRqKIzExqf+wfHEbtvC7gDufH3qJnCtsCbQQ6KT1Ladq9ZwqgbHUSJabXn1MJPRPdIyF2NOQKxWauR6USJFrIYY6NT8SzJ8+FghMgE8xSfSTYQJDhA63Uw3xFzaMXAcWlqhF51hcQJyU4rmTZYSQhDM1YyPpbCMz4fKJ7fKBxWdbVlALTNAjmSM5IvoWsaqaYJalFQ82cfar8EAALmcdOl9y7QeKRHB29Lbw4q6w1700y3Aw3BKmmQgryK9tG9UDATEXPzL1vpqklqrLtA8GWKXQEDDTPUhGA8pDoECnR5v7SXDBVOPf3s6rQsCoF2A3uT7avhmLirKrIMwwVrlWFGgKwbG9vSCSgVm8p6E69gFTOsDvuJbKykxSH2h1VcGmUZ10lAlCtuAE7n1NvAtdFdX52Zk6ILWdaQ1oP96PQY35/SoQQF7h560Z88823SuAODxGb8RBeBX2HhxKzsZx6KMFD9IEXVFr2ovsHkH2vRrHf9kygRlaNtUoUtrEoNTQ+x4uAHLqYqUy9Uejld3vkH3gl4R+zLAwCca6pdiW5XDVd0z8waYqeaHJU3BAhOWP23bj39t6e9rbFc3rjvMGA76qGZlPV5DmfHVGpdKWPZJSkm99OoyQSJcl7F0R80QHV6fmFopPFLDxUG+qp531kdCbWRaqbJV0jfo4gLtFrSBxTUsV37O1t69oJ1PguYhLWNdHnaUvmXIi63jFNBzs9NTEl2zEFK6Pd0XBVEhM1sHdDflEJO/az24q+spMD5KV5nlTeLSePwAFVV6/ju7fvdH5eUP0TGGzVs739fQNkVHfyDFo364AgGhEZ98ei+IeIAj7OVLiEzrNm2H5AHCfJ7h1kgn1S12u0DZykCuCH4blOjtmT9HCq70lKqQTK9u0Apw2ee7budMulV2JyQGdsdh1wA37SuoEtgcYJdZDrIfEoD1psJbED+HP5mlwuEOLgfzXbreI+xS7zX4oeT8IBaom6BjxH75n7dbk+sXuoTFARzUYYdNTrB/jrlgh6SzpdV0gBs6Ap4isB3RkLkHwd1T4AKK7Dbdr02jlZfffurWwGa/Pu7bqBk/4B+/SNrVhASfDtWqzcuKrfUfJ1Xo3XL1/Gg4f3Fc/BnhggfkPBDOEWydWXBZZcunRZvo3qFevy9q17eOUDsnlx2C96ebEPrtSQ3DImDXCK/iLoho0YGXOlF18IDZB1Yr9hawE76DGHSk5FnfjJ/TsoGFp8gHiDqjbxN9dx48bNTOCJ/tW8/PDz58/j7r07Hg1Qgk7dGx9/9CBmp6djaHhACsLfPPpdAGRev347Hj78LC5fvR7DoxNKdNj3C8s3flLu8pPenDbq1u4riREIPex0Yu3Zy9hcXXWpPOCtUi5rxd/8zX+P9283o9NGy78uEFvBDhLQmb63D8epKDDKsJnsu74uOgmBgxrXM0cJ0kdpF2NXrYFQhDYaSQaLjAEHPWQjIVVMU2WirCVOKJuXgJAXPSAYAYaDsvGgMHiasylwGOgZ0WXgKpm7CBrIAWGTUungUBJsGkUdVbNr4kVSIXr7fl2TzlmbNEn2xo0bsf7+nSfw0uTWbuua9vYORU8xNWEoHjx8IAd6tH+o/hESIjYkwTSNjqfo0E9Pxc7etoyrGvupckhu28NFcZwoPHHYQTeElAi96AqdNQ2QZlNmt5j3TLDLhr1xZSXu3r2rpk+C6548hwSus3me/AYBPgM93715H/lCrypPrDWHHgQIeh6HH8PVrFMpMxfWBnnYXNWWZYApSyY+b6EETa8bc3PzKhVT1idwAO1gwBmGFiMFksxnQBtOjg8tcZ4hji7XGpXlhfOX6hLRA0MbmdascrQH6SWucEKmeF78OfeJfDbS4BKRGByIPc2uMQoBV5j7RTIchH90DCloB/+el2FHTHJCIIdxKJTMEUfqU1QRFIOyWQhQJvL5HiXy3Cdrn6pzGBACBIwu5XiMBc+AwEvBtqZUDwhxK+QKSrRJ8qAwEDz39w0qmbTaSlt7gMog1bOXr14pgEnD6egn6M27Esb1JTSJIIKX1lUqYu73kgPCmRaNQGEAeTaU/iWbmjWesudS/x3Iq/bLxZA3U0RxDHfv3xVvFxoB14uRNGrE3B/39kiMYW9bVSboLmuv36hHjOfO2bl27apmSkAbYM/xefaiqymW2KSqSLN1QvEAKVauXI3Xr15J8Q4KAw6FBBVqC9VSghDsA+vHd9O3xRq6md5VHvcPWiCEpNnN416rxGknAMS5sR68F7ED0HFXtkG1No/jjQAAIABJREFU7eRZj8QdV1+V5ox4kjdnmuthz/Fd9C8R+PCZVDVJ1Z70v+wdgAWuGSdABYdFE4UwTDVJ18U5TYqWVPQGRV9x4urg/UP/oisxVIN89tQXlyn6iPbZ0xNT01MCALDtiQ6KjWeP8B6ukftJPU5p76UqovptQBlriBg4gQOI8mR2qyL1FHpicXFJFNs7d26L3oKwzJu1NQW7dc3JGo6dbSTqL6k/x1Xf0xgcHlTwiSQyvw3qz3779a9/LZSR5JQgB5CH64CKxJ/x31wLyR7BA4hmo8n+RjjCPU8kXEyox8YQNEAT4hlBXTFa7eSfvWBaHrEaKHVTgU0aGpwq2QyXHRi2HHoKdgnEsJX8Pt/XAEWnlyJflFBOonOlPcZzZD/x+/S4JBGBpIpKsJPAjUQvT+c5VcOxKfTtpt4jBfVUyjP1TnxOB/YAQkSNeoxNjESr6mZxbKRAoIODi2szzZVqMzQ7J6OJDgvNiLPongp6eCd0NqD7ktj6TDDDaTw236/rHFDNwFZEr/sPWQ/bEFPBCNrS/C5+l9/i/aj3cd5IAB3M4aNKsrVUity0jT9tehDzyIh8NyAgSU4CG7l+4gPiF2wDv8meSLLQ2EHFHoBJqn6bGkS8wudQ2uIZbaxvKt5hKDvAJ9fGtVpoBPUvBpTDEnCFJcU9qcmdioErs67EU43hC2QPqYh0UJ8FHAJ+p8nfgBzXwj2kPcN3p7OqnhnkpSUhz4DdmtYGZdo8wGBGN+Mz/J1A68xH11q2bUriSVjEmMEv7sqP8dl9pL2zXhXfr5N+3RuV5gzkaZMMUTVCQr5IAF1wAs/8MoQlqHpXrciXRkywj6AU843ELgyd4MUZ4ZmzHrX6eVy5evmCUg8DAOVcqZjRq8vYj3PPgEwAGdeJ3WaNSHQ4j1DREcCxkFHZM7dOTlX5QdK/2I+seSmGJDK0r7iN0LPUV4husxHn2YBTYtPz01om4FS9mMN17/5tUegJLKDHq1cLBdBaXdT4g/2jmBif0gB0qmz4LZ5Tud+jEADyAfYFuKCge3yW9ZkhcJDTHDAAVJ+Xjp4JQLwrnszY8xgLkn3iYO5V65KNEWEPck65b+JZJZ89XVW9fv75Z5qjo4S1cR6/++3/kNrh4vJKPLj3MG7cuRsjY/TcA0bl4vK1uz8pd/lJb/6Q6Kx2w7GjEp3VZ8+jsn8Y+we7mvnQk8truOHf/r9/p2oOymsawNY2P53G+0Ey3IyfqCSnWNB/s2kt6efgmAFY2jQs0DAKPS4lF0u5uHnzerx7/1YzRFjQzz/5TMYF8UU2MKVVFpOmPw6pSr8E8hkyze6mD4SDtrmxKWPHBkRxjTIgRnNqZlIoIMEO6AcPEoMDTxCltpFRFJV6M2lhCwNQocI5YnBXV99GrWbVMzY0LxB1gjWCC36P/p639AlVaLJ0oz5l5Zu3b2gNKF+ng+PBhR4CR4KE0afptdu2JKGQuoyTn5wRzdhnlROXm7MZDQryFBRYbYqSPnOCxDGXfChUqbFonFf1vxjvStXNkDgrghUFMRk3/fgI6ovphaBHKsf2D6hB/OmTJ+IdQ0PD0OGI+U7T5iwjmuaq8OfQhdgPwyNDQvNR8JDROj/XQSZIYY1PjmjmhbqGGhGqUrVotmpKzl6+eqlrEyqTTTx/s0YviIdZ4cyM3Bp96e2xooy43Nnr0vKygl0hNxktSKXaYVCXQly+siyj+eLpMzlJDjpza5AyJnhhL8ODJfCSAtjWlpI2AqPNvR0lq8h3dlVGtiiCgryR0SDRSzLAOEsoL5wdEEjWAQSJvicABCWAa6vR12/jbGlV6IXbSg5wRFAqNZiQydni2hIkHys5piqKoUpBFHuMdXr16mWcVeoK3BI1wc4ehTMb9RYL2BMKJEU7FH3Aa5q40ImqlII3nCfXwnVB9aPUz3eRDOA4FpfmNRepQQKlvgiqtJxljKvpnBjR1dVVrXs7WvHu7fsg6FMin8mfsme5uLGJYQ3pxfjy/nfv1jPREc/HWFpciqfPnhtRrXieBCpZ7F2qYfTMHR3Tu5DXb3J+PWHcMuBXrlxRKZ4hseJ0tzpKftmj5TIVREuW/ljFKFW3+LyaUbMGfZLeC6pZNp0cUIGAMTVhp54YvlO9Md2O+P8kJASlOFiSdN6fqq+J9gGQorkY0CizwZc8D4IM9lcJJL9j26Aq6dnpBd+bQE7VSv1j5bDUB+GkyOqQOFcCrURT5P18V/os4BANrKDcmh/S58neaf/zeQIW21n3CKWkTuDCxLhstQK1fqv8sMeYqUGwyDrMzE1qX1+7fl2OHmov3G8AE65LFLMMlMFxsi8QqSEIv//gnisR2QBE7ATPXFSiRiO+++67WFxcyKoiBJNWqwON53xBbeLZE+DUG+71Y/3dxO9GcWjO7js1XQkAh+CrVOyT77GCG4p8VLFOXJ08OjbA0Tbols6TBXFMM0zsB9P6PKTSibXXRkFppq7meTBNAS4AJAns4Tt4jyo1MCEkS2yqbaKQsu+gWKb9K6GKDPzgd0ky2gwRZQxBGeGFk+hm1VolVsNQ4EwzpHLLd0E95fvYE5zFVM3hd5NdJgEmOSBBodri5+4Boqj1Ad6Yigb4iBgD4A7CCRXNGKPn0T6nq0SY90CbSj0/+EjWEeqaWQLQmesCNKDlgGpDQ+XzQsxVXTDFkBd7BfoYfw8gSzLD84bWltgeBHYMQMWvcK/q/ch67QBnuK7dPdO8YUfwecAlqoT8HrEIwAy2HT9DQMj+QBmO61M1PRvuyvPjc+diCpjNkKq4XC+/LxvabstmENgj6KOEKZufwmewhbA0aHVJgEVqwId+b1DVyrfYDsvAM5/J4AbXpP2Tty1MtgC6lsAV7B/JrFQcCdJL6o3lz/qH3P+X9hq+AVluPnNWdx8jvoEhtdyjlBJ7epVQMGMKAFWS1SRSxDuZAIfODPRehhZn81+gmLKXk/0TE2d6JGZmp+TD+TtocewT9/vU1AOTABeAgsGBEVHw1t6sxfr6ptV5FZs01eZAMM+eY4wI1EfOEnsTVkG9Ute+4DyQfL59/VIMIoAg/F5vT0GUa+jvAOhJyIezOzBUUixAFYfYD2CXfcNz4M8B01U9Vf+5h2Fr/9FZoTEZVPpN4cP+joxQjU32vhXXrt1QTAGzAoZIUiRNQKgqiigQDwMgAPS5is3eYs15ftwrMQrMEvzJ8qUlzbdEjKCAzesl+enE17//QqDU+NRMfP7Zz+Pq9ZsxOTsX5UxsYvnqvZ+Uu/ykN/+TREeqD53IdTvx/PsfYnvtrRAVQm/O7dt37+PF81fx7MlLqZlVa/Wo09SVSQOS7Zsn6F6fZLA4Dypdn1kRhEAEh+pyGw7DqLoGGjFNtt1UmRgJynbLaALcdqmkFcp6qDh0HI8lnr3QGJHTcwZLovrmkj+G1dnvcXQImgjchzlkHRmB2VkaQc+1OT766CMFgGxCSzpOqzcDtI5BoBwi3re7vR+nZ0YduEdVFTodqQlhXAnwmRlhtK8uh2eebW+sXLksKlX1rCJBAkp+BIZo3m/v7ApBU7KZ74lWwxxk1qY/G/7EuvIPZePygLmWCTlmLkhCRfga5lI04aX3mkdOgM494FiqJ250brXrHrRKEJvNRPKUZbj6bpoHcdKkYAxdtS6Emgyeg0sArZkLmVRhGkLJ807N/vw7hpe1InHWZPVCTj0x2E8M4Mbmhip5GHX6JEDy+S6QPehkbv7DeHsYndCiAkmBk2T2BOgEDsw0HuvD832JH44jRWSBNaAKwz6Bb4pBN32AKlIxbty8Hm9X1/S9SpRU1WlKmIKknMCJZ83z5d8xxCTj7Z7cRWNusdcc+6RYRrmcEjIOxKgdlceuJrVjeDCEyJpzBlhnvp+eCJJQJ1dHMoxYIhJBqGX0OKmRnOF66Nr3Qx+xGhNJKGslekCEJNH5HhJqDCLXxj/pnHItrAsBx+TMzIVYiCoOSGpmCVtC/XAaCelKhpM1EoUtX9Z06/FxaJUVKatdXlnWmeJ5YljhWoOQq5KYpzFz/2LyNDx5KDSvXpLoWW2t2Otqo6bctxrqCdRslmotrl27pkCHe6AvD4dgzrWTN5LI9XUQeVNNcEg09ypxbjuQ4VxPTY1rXbkunBqJP5U8eqMAbHC+7E3Pa6pIApREnJf2ArMUiuw32xauNyHtnsbtade8EgXTNBUnw6wP+5HAyLMtWGMcr9WPeC8JAC/WGVvDn6dKEs8yPQOACxJUHDmBE72LDq5MUeSspZkTRv9RAurXe1NFh0Q6ydub9lESsMRZFpiDlD8N5FlSkqqnTgDoJbCSFtVP7ofngB3nmXAv6VpZu0SB48/Yh3akri6p76OvHPOLs3off//y2UtVkAi6Ofskv5xt6MAKWEeGBaQRWJAs3bp9O2Znp+Jo/9hS9pnSE78H6sng3t2d7bhy9ZoQTpKJ1FvpvYUE7El88813QRmcfZccPWMAQOit3pQT8s+539zalD+R8llv7oJi1FdmJlRXiKzkfSuVqFZc5U3Idk3S005EUjUau5kUKhNlivffu3dP9pOqJO8hyeKckaTattF70XNR1XVFCxnZY8+oyRSfUhKb/AmBZD5T1krJKUkz9oDfB0BQQEmgTVA2YDltfN0Qapqnp3F8CshEz4BV1tjbBEwktlwf3wOdhn2c7DA+hWsi0K/XndhzrvDp2M7hTJIcoIBGW4AwqIbsOQenvRn10L0pqdIMyMRsLZgPBLMAZl5HAw7EPpxXBAD0HDKpZwDF4aFB2QXulbUk8eUM8D5+GwAmAUXurSyqYuoq9FmcV6BIUsV3s7wpqdiefvXEAHwcnzG3sFf3zZ5AtIBkHP9L78r25nbW32rlWnwBVS6YD9x3Yrpgw7kufLco/zOzsf7+vQL5XAFhpg9Kt9DIodjjK0U3LxcVcKvykSU3VAbc62U6beQ+JFa8ByoajApROakmZSCX1FPPqxpELoGDbPD2EPSpLOFKtDv2KGvDd5DoSPUR6q3knElE8Y1UnNuuWmfiGPROQ5fjxd6zQENLcQ/JkJhFKKShXIpPoF+s0Yw/+dWnAtUBogUka94M/cq1rO92QIwkgEHFLXtHWZWxoYGrHAIkkYnt7j+4r7PEb3MPxFEkDX2IeRAflC0vjS8nMSE5o5d2/3A3To7ORJ3jGbBGXM/6+3XZO4AKzhr7FtCXNcLOEMeJYl4ux/Lly3F4ZLBvf/dAtksAaN6JKg6k2+NxLTxOwALiCPaZBuvKLpmt8WNgijjC4yQc4wIIIn7C+6yIh9T8iKi/SuqUKHpI9/DAQNx/cDcQyUFqnmPabtXi+2+/MXW03BcfP/w8bt6+EzNUwgVg5GJh+Y/Qo7O18yar6JBFd+Lr3/4mKiigDA1K57paa4oK8JvffBF7O0hCOqOmjIixZiDb4NDYhRoYG89Nrd5kDrLcIJ7Ko2kuxQXKRO9MqSCnS99Fs1WP6clpJTWlglECNhKGQ4YRaUNRJ4weYzxwdvAAoQ3gXF88fy6UBGQeQ0nViAfFAQeJ4zsxwFvbULJuCt1lM3Go2AhsCq49legoPzL4c2dnXwYRx03vElQJyUxOTQmhQ3UCxIX73XjvQVhQFW7euSlp4pPDw9ja3o7tnR2plpBdQdnmwHHYqeg06nZUGNahjCahJIhmWpQ4qihTWX3Da2iEVUoozGBBAlgIXFPoFQbJxjina8EQcVg5XBhrEoHEW2ZI3ts3b0R/0zwPDeVDorOiRvM0dZo/Sz0GXANVHyPNloXF0ILCEnBw3UmhiUML/WhhcV4Iz9LSYvzud18qARb3P1fQwed1fnaq4N+zBM5krDjQ9F2QbGHw2Rep+Q6jyLol6hR/TwCnkn15IM6yBkBxkjWtPhetBkaV5DwfyyvLmiHE35NMyCGVPQX72tWr8eLlC1Ew6Xm5fuOGqCFQB+DZOnHAKTvRLebyQtJQcpHEL5LU0MYw9FBUskZsDD7XSEk7JUd85sFHD3SO+C6MGc27mvkzyPTuzbh29YaePc7Iv4F0aEm9S3yGsjlJHXOiWNcrV6/GKdfG/Ji9vQtaJueU5yhwImt0Zs9j7Ab6s6FvGRquBLNa0x5Qo3s2wNU9IPlo1ggCiqKC0I90//49VfJICHk/09LZa8kpWaXPUqlQzDQvoQE1DuphXfRP7o1k/caNa6adDPfHk8ePVemDEw8djXtUJQX0tttWdWtqciZWX6/qOdP/xL5DzY5k/v06085BmR142DGEKsEM0KT5G+4yQTNDUAms6Nd5+uSp6DUpKOdMJUSQNSSwx+YQqIAq8jypeKAMJUedzRVSb6CFeuTQsGUp6Cdx5Q95P593fxrv91wXgR3qkbKEsHoyoEtks0O4n5NDK6dJ3CKTY+ZZcd08qyT5mno4SFp4FinwJZgHKOAaFSwzCDCPItuxmqGd7Dgpw+YR+KZ+rHQfKREjwRICnyW3iVLEmvO72qtZP4CTefrVkGYFeLihxGx5aVGN3wQaoPIEh/R1cN44/1BmOWN8J31bJKcIUAAYYGvYA4joCJgbGdFeh3pCYgJynhTzoOeqrymXV9Ue24h/A4T4w3c/RL53UIErTAJUKwlomaNRq54ZAW/W4969BxL5gIqXKsGIxXAG2EsEBfRmGgA8VbLGecr3ZsMlqQ33WNhEs39qtZiemcmU8VBeJMH23COuVc3vyEVTrdFA655oZb1cSVmNoNECJfR60GsweKGglwJl/jfRWHj/mahkDoSkqJUNQuW/+cfBsP0vCR/PjEGC9quD0TfYp0o+/QbYBvZMojgTOFuMo6IAUEHciWeo8I97lvjvHq0PAZGCNe3JHsUdBKYMxqZCRW+uG/JretacV4t7dEUHR8nK87zamYqkh9yyDlbXtLAP64lMsChGWV8ozxW7bRnvfu0L1pFe3levX2mWSUqoqHwa/QjtXZ4f88/4bb6DHgf81+iIB2OzBwSYlnLx5i0jEAxupgZx9o19Z01MFAJO7KLHb4xkgAEVFp6JYwESOc6sB6t7Nlui+yWQgR4iV5499sPgJgCF4yv+m/sHTMD+8r08q6aUC3NRyJTW2EusjxL/XF70OJIMvhu1wh7WjCHa9NBCfdT8PlOgJeWf0V89HBnRE+/nZBhJBg3SeLYO7RL5TImQXmUqVvxW2reiztOPJ6ZPR9S1BCZp//Tm4+NP78bde7cVeAPeADQ6Ru26b/YUEGdUNhm7TaUF/8Mee/nytZJ4QDBAuYIGQtP3ZMVPnpEq7PWqenVQcvzss8/iq6+/MosjEOaoyoaen5xnezsvRgmgERVhniOA4IWdJ5YSPb9HgGay0b2FnphbmNH+pxq6l6kF8j3YL2xuvph64gGrEMYauRAEYS+x/9grYvtkPXmiFGfzAg0UA6oC/mBv+i7EinhWACv4SQaq0gPex5DQVj3u3r4lESz63nqiHV/97jcxN7cQr9+sxb27H8Xd+x/F7MJi5FQ9zcfla/d/UpHmJ735oqJzkejQo9OO3//jP0YHAQGyMaQxW914/vxlfP3Vo9jfO9aFdWm6zCYpczP0aPvBeMouB0j0pGyYGcF/SmrSYcN4pkPFYjNgkyQHSUqhCiRHPXlJP56cMMTNg5cSXx/xAyooOCc2auKwO6CA6rObqUS1hHjdvHkjjg/3RJ8iYAb5Ys4NB4vNg3G5dGVFCC8JAxn97du35WAITECed7Z2RakB+Xjw4CNVi5IhFcWoXIxyoVcBVl//YBzsmdfreQ9TkqosUrk4OpShRjgBqUVU13qgdOR6FcyOM0wp41/DfyWIMkWjVwF0s2Nag6obzIPIoZpF4GO1FX4P50zCkXjYJDnJkdiJGjHBwNix2OCz6TVgsZMapfltZh15Zg1OmmCRRk+SwZRUJEqLk9EQisozgA9O0GTKBRWXgoOPdkua6yQKBAaFItz4A8syZwog7A+QbgWplWosUAZmYGbW63KA0xA9juF/KIr1a0/YeNspqn8hUzA6ODzW8xCaXiiJLoh6HgEIToq1Au2Bpuc9YTTOCjmeJM/3f/rpZ/H3f/e3CkAIQKG0yPlTktd8jrwQj3atocoTCkWouLDHQFLZPzg1kjp+x0EoTZd5XS9UMJ4fZ0h9OoM4CzfLUvF58uSpDCkVLkAHAmGcavp+Zni4P4AqqDnk9BxMzU4rqOP5i3qn5kE3nbLf5hYXZew9/b1hhDOrFriCmSg0ppFyzthD3AO/AWLW29uN0XFmAs3LwRNM8gxxoqZXdXTGSAj4ThJWkCX2Ct9fqVVVPSRR0EyYMwIu5F6nRIPzwMmWnAjPRQkmXPDenJwWVR8SV37j6IAhtgAonnlBcMC17u7vBFRGgAj6wvhz1nZ3d1t7jYSFBIXvoSeEc0PQ++L5y3j9alVB/86OVcY0s4BKRNavmOaipH4WAARsR5LjJsByBQYpzyHv0Ww+DxQ7gAEnqiSMPs/YK5xuokyp+ZTJ8yS5WaUjIXAKKI9PFFgoaJICGo6cxN7D+tgb9D9yzlnXFLhyrvh7gs4UALkXzgpWojC1WwIOSNiT7GzqDUyyzRpueGSkk3uXapz6Ukw10fBPzXrodUVtekoJjRDC/pJsNEAIvWrq0zg6FpLOfsO2crZJRrluAgufDSeBAF2/+MWfZJQWgJQlUZKhE7P3OX8AYq4COMGkT+7Vq9f6XgJvhA+o7Ilj3mzG0fFBPHv6IkaHZzLKUj7Oa6juuVomCli5EAPFQrYHXWGjl04VhFJZghck4IlqBcOY/hn8F2eX503FAdox/53WX6yGbJYMQQwCIVKjIgHNlK9Eze53xVhggVB6qkI+ox8oSCTVqHUZRdce6TNIoH7HXtOSNOkeNckMLRdlKqNAp2opSR0VZTWqc+41Zd6zNQi0BkbsY0118uwjXgSE+FaANCmAajBxV0O5ea+VwDxWIlGhiSfwafSFcs0KrrtuvmYv853Q3aGZJpo5voy2Q3wU/kHKYH0DF312iR6I3/OoizNNaa/gvyJk27kIpJ2JKQBXDeyYGqXk7Pg4Vq5dkc1EyAYBICr2V1as8ohPYc+fHLtfiThGw8Tp6yiVlLSz5lQjoUGrSb7d0XdQ0eHeqCRjN/Ft/B6xA71oCEd4Tgp+ekgiKrLnxUJQOZS0fyYPDmhAewFJCvdTPWfYJtRuYhMSKc8xTEM2U8XeNE4qjgTYdVXxejI6mlkDro4xkJYenJ5CPjpUjotFKaKxltw/zxjAFXYAPToa9t34MIgT+y/xqCyJTqI2PDM+rzk2sAagb2W9Qfw5ggfECtrzVNXxV7lesTF4iKidpcoo9wmIOTM3EfS/AFIDYmLv+Mc2LC+KKueQGFQCKdlIge++/U6sAq4D1VMrpFpwCvtKPAoFD9BCFHIqH+rFxL9DQ25Eua+k58eMweo5ap8G/TJHoko0exFWwLfffiPbTKKaxHiI86R0C3vo3AkVwI5EknpCs5cAebCbPEN6hhyXI+NdkM9Ng5JJzgx+m9kAeESMAqXOvageFosyrABOqW/2aa2tKjqu+Fc2vWtQjkoOQOfQYH/cvnVTzKB6rRJPvv8uPv74k/jtl1/E7Vv34qOPP42FS8uRl4hOT1y++tFPyl1+0pv/50THvMh2fPv7L6Ol4P9cA88ajU48fvI0Xr5cjbdr72N4aDx2kbTLMmnxLw/oD/gwDZvgIZXdzcmGHsMgR5ewPR02r39Pf47sJokACAIbn9lww4OjMT6BPCmSt/CbQa+Ygu5SHwYcR0cliA2AM+bJYQhwpDwcJVulkrLoXLipkaoOmXVSPMKQiade5sBV5EDkAJF1zGYjICsJwvz2zboOLcEqm8xIRF8Mi2tO4OxAoMGMjiNm1xyLc49jXlia1wC69xvrUYcKtrcvx4wqHJmlJmtLsa54gZKCpPHiPkTNGKC03JXhTY3OGWXWtB0NT0PMwHKSOBOXgRlW1pURgOolzrAyfsqiw9n0c6oKOG8csof08Xwo8VMJ4DTpeYm36UFYHHzL3TLQsF9GHCezvvFOwSifpWqFkSbI4DtpcCN4Hc1klDlQcIlZVzVXDg+pqrWzuyuDn3oHKFfzfNnoBJAESY2m0Smuw8PpCRI8fZwDCrcXCdfxifE4ZYCaZKsL0RSa3iO9epfR4Xvz7JqqEpBsUCWE+z4w6AZlkloUckaHR4TAicIBL71/SGuNzr0G98E3PqFxD8SsET2lXFxa9vwEggGqbTgdrpNroNmQBI/PosqEM9LALynMuKKG8XOw0BPv379TYICBUiKdz2mWDI5eohJQ/SR7fJ5VB+i3Golq3c3RrAGJB3uXBFiBDlSITF0r2QaQawKrRF8xMOEgNSWM7EnOIdfSo+DLk+SZqXNwuBs3b9yWE2DNCRjZazxPKlAEgDh1dhbJpUQflKx6rhKU2S50j2JOgS8PfnJ8Sv10BEOWrWfK+LbWc+XKFQUXff1FnfPHjx9rqJsHbzKnhurHeZxWoLk2tT8lpdzycFSSWNOQqGC4Gr20vBQTE2O6HnPGG/HNo2+8P3d2s33X8fDUmidPs16pgsn9cWZSosh7jEKCOLsqyn+bwmt0mGCuRFP8gWc9sbYKNutWDjSlwPKh2IpEh1G1ELGAHp9L7ml7d1/XRNCuvULgq4q7KVUMs8Vp8x6uQ9z5FsGunZupd5Z3x25rjoJ6MSy68EFpz+p4idbD+WlkDcW8l+9KfQ1O4OlzRMiCRN3B1IMHDwR4MZeB73U16DwqgBe1ehxmdAn681QF0xBCbFgjJiZHdd0AYzMz83LGUNd47lR7sGvsNxIL+kygj7kvaEABBhU7zURSP9GobO3c3IxsNOvCXirmPV+C84VcvCXXy5LFRVCn1Nsbly+vCBHFHlBRF9otujb2G9DFQxmpjHrCu+eLqNpyWhHVMPUdEFSwJ3k/folrykG3Ihgn4Ks7CUJBcGBkSHuaJLOK7cmCGL4/rT/7iMCMPZ8qJ5x1vpt1MFgFvfdU/sjBY9HJUAZavzfJAAAgAElEQVS0JXCy0bAsb72O/SzquqicapgwgW7dgBcBukFOC1pwvgh63r5b1d6qN6gce3+wt6CbYwtt263+SuIlf9drIAhbAtUbe8n9cF88B9aY+2KvMtIBemkSZuBZU8lIL86kKctWTeX6mAvC79drVQEBJOtcFElU8vmssap+BNiooHU7EvDhOvG5JHfsOYI8bBSUfarxXDc9iVAaSXof//C99jBN4iRs9qsoa1lQSbP1MiWsHiW/JOQONDl3VOuxX7yfKhGAFddDbKC+vsnxWJqfvwCiYDMAvpEQsW8O9w+lsMreofqfhBbSMGn2mmmkJI+Wsz+Hui2BFlPoNPQ2X7wAZVuwObruO0LOnVYn9XCsv1fCgDgB/SMk7KnH44JN0GKQqMFvXokemujooqVRucyqQAIINcPOFSf7sJZ+n1lU8u1QsPj7kunAgMTDo/3xv/5vf3oRI1hgqKqYg/NPH6ca70/PRAWjYo+qI/6S6irx0uTUtKr/xBTEdh7YDeBs+XoByRpcTUxsyq16gjqt2N6hgjkUQ/3DigcA+mAUERPAFGG/IB4FQEPVmf2cKL/YXyqcolES57Sbst3YQaqFVHVoSwDUPELVU0DQkZJRqpepcsXapfiYM0zcyHPClvD+FFcYPEPl02eXOJc9C3OCvcy1K5mreX5Vs16LKyuX4w4VnXHmngEin8X33zzSPf7Db/8xbt24Ew8efhKXVq6oj4n7u7TyR6jo7O69YyhMtLotcSOf//B9NHEsnaYOHMH76XEl/uF//CZOTqpROTNHFcTirOby9kmlmXGyPQzUzdh2trzGhtFWt3wohz9VFvhfHoJ6cIp5JSPwfUl4MGwEd5R5hdyd8sBKOpTadNVGvHkN3YwJwv3x7NXrqDWa4kFOjU1KnvqEDcggqW47rqysRLtdjwnJZbp3hM3F9RLMcj9cH5QypPFodGVAKchHvicff/j22zit1qSOhuFXOb9sjrH6jYrWPwc91Nqc0P9j+WBocRg+KkTzi/NRazZjbe1tHO0fRQc1p1JZRmxvf0fUG0p6HD6VyesE8QQ3pgvRADgsCeFDN+FWQEI88E3l+D6GzZ1GrkRG3tDhT4pMbGQ5WcrbdQI80AgQF5rdCnoOoOimxrhHisSF55noLty3B8gZNRItKSt1YszV85NVGTSNF3nFqns4WG+oeTyzuflZ9WWBjPF7OJj1d6ja1RU0QgtrSoaVYOdUaIimUzcosVtumwSaQ48xcTOse7O4BhIk0QSQkpYkqSUsPzReM6cjYnBkXOvWbuA0GH5F1Srk4Hn/zNyM+OAaytds6l4JopFWx6DhHPf3drQOoCT0g+xs78Ty0rKQPtENmWBPT5lkKBnYtmlJ4K6RXCSuc4VeBWCvXr2SUcJouSfC/R1DctyWxvzuu29janxaPUSJU1vQZHkoAUblCbCpDvCdfI6gGEoHJX3OFWukwaMZiqaKIWhgX1kUxQxSjR5xc0mOPMR1aIjBpMwiYE299slZpSrkpeUFIfOtRk1KfTw31oprcrNrRQIc9BM9ffZUTZ1UmOCw48it3oUsrWk5OJtf/uqXqvjlkaFHqea8qiSGc0plTIFMrRoPHtxTCZ19S18YSeHKylWLcuSMIG3tbmcqeShtwdOHG+4maGi6oPO8j++cn53R8F2CGeZtQH9CNpXBt6uoBm7QiwEVif4LklYj5Ken0AyHZFNSxY1zmuaEsRZWwnJlNgWhXAMAEHsSJ8yapmooe4kZMdhSqXmVikYIf9Qv44DPVQY+K0nlbFJ7ohUxB4K/M33IE80JUDlrnFOUNk01OtW1aNijhjH63rALgE0E7lR1TANCmexY+xx7lgYn8mem0nA+ToVSJrpJUpMskpiODMf/8us/lZQ7NoJLN1CFvS3G61dr0d8/pLlmBIGq3GZy8SRGE1PjCjZv3rrlIZPZnCABXztbMdBXksLjlStXJZUKOspre3tPdp6KjyuOEdPQGqWsN65nyx7a2NhUhZB1TQkh952av3lGC0tzF1Vl9ghVKLRyqAZ6EGVPnCP9n6lk8Vv8O75yc2tLYAP7XqIUPxIAobqITeE3OBs8b5Iz7CTry/lQAEJi1e5E37ADceZRsSdBvjVrrEAPXUN0FNYn0Y/5LT4L4sv7dncPLFmb9eOZ2mTKJJ8xuAWoNXAxPJjvA32Gnp2ki1PQyvsV2A7ar5OATk6NqWrC9b5efaUqXqIqUZ3d29kTCEN8wLlmT/HMXUW1jxKwmNE3WRteBKMEthLuoOpYKolyhq1IYCH7XMpsDDQNMyZYA54P+9TJHBX1vMBAzsex+hutvpXAIZ4dyTDncWJqQj7x7r27Wb8oIECfBiHjF3kvQgOwN169fClqG4kHAeOr1dfu4RFzw/0wgFCpB5ae4UQhpBJNDCMqV+aviIcqjTNViehzErskHFwj1sK5I9E5OjhSMqjh1+ckt4PqbQRc6u0F3besOZ93kvOBDkeAr4p71gPJOeCaqApZ/MOsG8/RMj2W72C/OLDOfKgSbQ9WJm7rL7m/i989Ev3alHo/Tlck+R4l+dlwYIJ9kkKeFz6CNQOU5HfSXgMMgC7r52rQivUt5Lvx7/+PP78QTOL9tAdQkVS1G6GBjofo9nRIypihNxzV83psra+rWtLpCfnxpMwJCwGaM2d8dgahAcaRHGuN2cuITcxOmvJLhYNkmL51rDN2B0lpetuwMcTAm1sbAhgTsKXB4pnACPdBMoJN0bwrUY4bsgPsE9gySIm8f/82KtncKPqA3FbwQQSCNU0sA/6O5ymQVJWsPbFBTFE+zphBnvPDY0FAgaRMFLwz2APM6smJ0nvt6kosLc4L2GU/sU+/+vJLVdn/4i/+iwTJPv/Zn8S1Gzc1uJj1WVq5/ZOKND/pzQnZ2N19qx6dFhui3Yrf/f0/RIl5LvVKFMvFODs5Vfn0H//xizg4PInjI/P8MeJkjJpC22OOZ+o7YPOQ/amMncegwuntlSMBJUmbj0AZVI8NPTM1pQyZrBclLAJgMuXF+SWh6SPj6MqfqhzLobE0c48kBoU8DQxogj3l7emJSU0LHh0fk7Ej+11YnIuRoUE5CYIJNswFBepg35ls/4CSOyZmV84J6igfEwS3Yn93P47PzmN9a0P3T/BketOx7pEDzkFEvhADh9OFlsY1kujQ1MX6LFxe0gHYfLehoN1cfDf1J8nZXDmvQAzHBHUt9TRVCUowxIg3tJEVZvifE0/uh42K0QGZYA4CBoV7ZYMSeKDWwQEkYGtUMUzm3sOr5AWiiEwrPFQSBTJ2NjNBKIcCOgdToRn+yHs4DHwXqAb7IXHKkW1lDUFNCULpj5HcbN5DJ5cuXVK5cyRDTrc2Pe/gzeu1QPHNM5MKUamhBU91h+TYB1+qR+pNqcTUJDMbzjIdfev/p+pCOtTstTRdPCmHJZREhq/crxkRVAIIGDz7x31VMvY0ig+P6HdQfYJmx/MieOf7kLel2kjQlbjnm+tbHpz65r327LUbVxQgC6USOl5RVailgZ6WR4W+Q7LKOoC6TY1PymjzOQVgOUu2ggBybrY3tjSolD3Db5Do0N+S0LZUsnfSYxlPAnekSFVBGRiwkhezDTKhBAa+qTIGDQ95Wc2sgtpgNNmUBgKeoit0E4AQBOLuHwGsQEr71p1bok+MjQ7pWYKQsZdAWEFKQcqEeGkgI3sYnrH3yaNHX8vooliYJH5pYOZzOMaTMzdGklRubm6L5oZzJIAm4IA//eDePVWHMLbffPuN1ntpgUnobvDf2dsRKi8udNOJBAGmqgdUIXM9AYqqpvvBoRjs74uPP30oehQOtXp+KtRwa2s3Nta39Jw5h5w1r+vphTBG4rd7nTzQjWfMvbAvbSvpiWqa3pXx4R1QG+lNzdZ2PBZb4M/ofWTdP/DsHYzyT7IHKQBMjp7vh7o0LMSaZAz1Maqi7llzcmQKEefEIgieTyXhl0pF90m/DPRJV31aGeWu42pJJpyQqHbYBypUbRDWbGYT18M9kmANj4/GnZs34tLivMRKQGLh2jPKQJWMnk7kIq/q6Q8/PNa1gp6CavPcoZ7evH1TtCy+lxdCMlvbW5ltzMXw4ECsvVmNmek5gUSLi8vxf//n/xzLyyuybxKrzFuwhSQU8RiiHSp3KC69ffte9hiQh6CDQIrq7sz0dFYJyWtIM0lToj6zltCQceYkKB7kbDXLpFLK2QcQYh3cK2VKEA5A4FM2MJbgw+qK0J8+iNHwXEhAuS5QaArwBYY6Zih2K0OhaWrmu2Tnz0yD1GdLJdmHBD66EuTeBtsC97zQbM5zTv1c3AvBoGyU5JbdM5JAD4vD2IZaHdUN/64UtKJUNo2Rfca14KugP9nmoiLs+TuqmAGs9Vu+Odkh9y+Gel/wBzw31pjvSjPPoDEpSKanqR8lN/eoWfwBhJ8Kr+lbXJvPGRU3zwDk/ewtvkPjEwB1T4iBTPXlnugDY61m52fi/v27SvzwjZOT05oF1l8uizqPDeW8J/CRveRqUjH2NOPHjf4JnGCvW1raqDrX7SHTfK4s9gBsDfYiPvX49ED22IyZvIbJMoQS0SMEN440GNIJ3vT0rO4DkAJ6ttef50XzO9UP/IBtCz4xKZFxbpyQIT4AiAbT4TjrD4bu5GQBtgtJlxgLMBNUyXOykuwQay3KZ0+v1lqgRjb/Kb3Xwbgl+flcAmcAjlJiyJm3op19v3uzHAqblncuMJFWAT3HwWL8ya/+JD5++FA9T4BnAEb5rN8ZlUoGuGov5fJxdOjk6/vvfojPP/0kvvrqq5ianRXgMjSMeEQ16q1GVjnsxMLCrEAv1NIA4RAQAIDvcDaarTg6PIiZ6ZnIl3rFWMEeEQcSP2I3kWqmmrPDkNCzMwFsrsI2Va2hsuxZYO7l5NXGdvVSga8ouYVutn+4F1sbHkrrOW5OQgEn3UNtNgHxgyrso6N6HoAVzJcjllaVc8gxCX4LKh/Xhp0k2WSt+1FUzoCl/b3d+OzTj2NsdFjCTrDCAK6//+67+PW/+NP4y7/4L7qfX/ziV3Hz1u0owk7qzf9xBobu0KNDeQxn0m7FX/6n/xRFeg1ojtZASJrgTuNv//YfYnN9O9otgoCcEiPJDjONuOnSu+RyKxX9uQIfnDXBZAn1KB8sUJhkwFkwIYWlUly7ekWIDoYjetriOqfgm6Cb69va3BDSLjpFoaxGR6GhpWIcHJ+pcsNwNpIdaDsElfw2iDk0qeHBfmX5bFwerJF/tPWPpMjE5nnx8rnQRQw318+D6i8xhKkeq2/exNv1DW00PseMC6gNUiMbIoDbFfrIxrh1805UqjXJMXMQqeOyUecWZsWRffPmnYKj1FciGkO9IVoJDdfVs7p7S2okfkOS6hPNbLBf5V+h9McMQ7VDIilLzgsDOzTiBk0CTA4Q8n9OPAlG89GqVxVcYwTgjpNYimYmR3imIB7DxGc4PMkZeGr5eeztbiuooXTK86PCwTWxH/hvgk4r4lWF3OHEjk9OhG6TMA2PMcTtSPQcqeWdesgnDojfp+pQlUIUDg21prLud2SMJJSKWSXmFghuQR+N+ph+BO/VEpeW+jStjcQbo8Sa4HD4Oyd6RjZdIXIjLBOHmT8AnUbVGKFPiABs6LmDyifKDWtzcnas4auW0nSgZ268g0ccyAdEe1JoCHxlDJ6ecaclY8l6zc8uqEF6NBtmCLWA4YXHp/SDWcGG72dP0meEt8eYgnqmmTmpeoUzA8HF2Yonn3MZ3IG9+zySuIGoHP02WgqSlOyQ2OS0fznHBJfjU66Ase4kHww6TBxpqmcEBnfv3xFCBcK3uIDCnn+XgJkXQYAS31xO5flr167Hm9W3ctTQVAEGJiampRjE3kHyme/lvsYnx2Jnd0dzsqDKIBAAuobD4jkRACBtKfQPyeOjg5ifW5A4ycAg53o0Ts5PM5lahAZySopI1rgPTbc+O9U+5sXaoSBDlRl6AwEV1YHt3R1z96vNeLv2NnZ3oRt6H3G+uA/sXXLApgGANNPv5pkj7GvhltnMkpSU4JxxSAQhPB/+HNGO589fSCaUe/MEegLhXs2nWltdlS3g2bFvOfegxaLj8ewKDGI28u9mZAMA+MtE/+DM8NusEffG74Jmqi8nm5+Thj9arcqz1FJFKfWfqP8jQ7HZg0ammefDvDRTt1iPlDjha/75L38ZC7Mzqi4PlvvVDwAiSeB2en4SjRpStzndT2qc5bcX5hfiyrUVKZ2pYtw/ICBFvRGZShFJRL9oyQ6QEEkBcDthrgvzd3Z3FIwRjCL1TgIMXREKK3Opvv/DH+Lg8EjiMSnYkqpnRiWksgLdDZSWM43v8/w4ZhsVBIwRAO6T7LQ9J4l1SWvIOjq5HzZlS6wH90ZxbulzIwCxmlpN95ACcSWuSjDcW8Z3n1atOqZ+Gsn3OzkVuk4/hiR+O7Ij0K+pDqWqXKIkQjkhKE+2xEPAi9kgS89PI4HheWKbnZw50GVtUt+eqiwAQplELmeAPUvyC2OBZwqQo3lYqFXVGwKRNjc9Mwd6D9euXp9MbIHvTJQ17jMBAfw7a0pyoMS9XNT18Pv4U80PyQbR8t4x/OqF8IMV5YgZ1IOWfRcDUTk7/B7riX/neWKjqcjis6CqLS4tCJghqdJstVwxXrx4oetn3TnPaag1z5Z747qJrbCTPA+eAxfkCprpwO699TR7VZgK9BxigyuitiFtjq26tHJJIi2XVy5bhXKXGSn98fr1qvYaAeWPewW5JhrJRY9lwK3UTKlevtf6Q7viGSXUn+cEUCVwMEuSsQmjmT/W9dN3NWAxkSRJbQDM1VPWULSr7B7xXYB9iVrZq+cGVbmonkS3LNhmck2pIsdv8Q/fm3oOsWHsZ6rPVECI5ZLNSv6J3213G3H37u2YGJuIyYkxKZ6SsI6gYBrdOGPo9viYBKPoS5udnVc8ixCVB483Y2BoOL797g9KBolFiXuZoUWsKVZDsaRz6Cb/pgQaqmdnsbO7HYd7VkhstDr6HXysWhUYMN5i749LmREDyHVhi/jOu3fvy4eZFuf5iP2DgA+Iopw54cmSyYWFOdHHAfR4ntgK9iPXgrAFdpdYoVqhT4cKPXHR2EV/ts7G2Fg2M2hOsULq3UlDjLF3AEQL83OKh9iP+J18b098+snDGBllNEa/RBt+/+WX8Wf/6n+P//gf/y8ldinRKQ0ORW+uEJeu/BEqOttb77oMjySRyHfa8bd/89+wTFFrEQij9nIkTu/XX30Tb99uRm+uGOsbIGBdKeNAg8JI6eHRj6Apr9nkZs2vKWhQIY438WU5LBjCtPGRfSbEvnb9qgYE5oo5oY23bt1Wv42mnucjNtbXFXDCB4RGAMrFZmcj7B8dq+oyPkqwjGKXG25p7icLHR6FnlGRhjzzTnww4ZTjYEZ0n/VmM969X4uFuQUpJ+FgKP8Xmdq7uROv1t6IU4xD5CGSuXu+hqlsQqX7LHWMoeV+MS5sQAwwydvM9JToSVRPoBpxCAhQTrIAqVJz70Wt0ojR0YnIZSV5DeU7O4pirjeGx0xBwyAycwQpUKoe3DhINetF0iQutxo8B1Qmx8mKz98NIWqJmsB3aaYMVKm+smQPCcZZZ1B3SU1npUred0pj8uiIUD6ugfuFhw5lT+uAZGM/FCfPj1BikQ33BN0nCUL2eGHhkmhAz588ldJakoRO9Ig8CCrBQtHoA8kK6FS51C9nNDAE2nMmhIt7IZGxnKK58+wx7peqIcki9wOS6hkBRiJJhDiovBdnznNLqGSia7DPKFMTFGBsk54818m983le/Hdq8Ey0FlRbSFL5rdRky/tGoNZJrhvVGsY6kkjA53XiBZ/YtB+LRgwMW3GFZ8U9bbzbUDJI8oHROj0/lZNO98y2GRkdNue8zkwbI7cEJakJm+/BmZCcac3R6GqiUOe1Y53yIEVVD8xk40zNeoaE5kAgN4u4RkanYe8jUkFFZ2lx4aKiQ48Oydrm1rqSmucvkFbHmI7Hm7W3MvScVahgVBBJdEDbfvb5z+LrR480NweZaqiAzY6TVPY4vTpbG1tq6hbayoyS4ZFYXlpSUvzgo48UkHBW93adCBGUHhwfak/Qz/Dq5WutIcMEUUIan5iON2/XUH631He5HHMzU7FydSVu3rge3//wfdy/eyeevnyi4Ilp4psb22pmJ2hwcyqN5RYRSFQK2wgcvdUoOUfQWamyolxG4C2FR5BH9iVUj5FhOe2UEPFZqHU4UdNCoHU6seIZO1AEuXTPUaIcOcl0nx//TlM2LwISei0IurBpSTCGtaenT8ptLZIhU4VSwEKSy75NiR37KCU5RgqthMTvex9BW3Pw7dgYu8AVYJvKamL+s3/5L2N6cjKOTw5ibGg4dg8P3NdzykiBvnj54pUqnVwHTlnS2woruxIPKJSo6k3GkyePtabsD9YCWuS3334rpBWkXf2Xbc8/4z6fPXsWoyNjGidAQM1zQz710qVFJRZHRyeiumnwdM0qiKaL1LIAtij7TWVnbMK9PT98/72Sb0m5H5/E1OS0UHGxBlDR5P86Dsq55vRdrJ3k1mU7kZ+uqmKeesFYMYISJ82miNuGE6TaD/Jc3m9vxkAR/+B5ZQQTtfOK6D4EkOWBAT1TaGbM7GJvJvoQ3yFp/xp9S0cXfWQ8zwu7B5Miqz6osiGwC4DPCQH/GEQiMDcli3VJ1R9+K6mEpZ4u7CWgEe9hr9y+bSXUBByQBAikkYLcsGwe9pJXQvFdSbRIBu9NyRDrarobCeKgbIJ6b8se5psqZDx7qEkKrKcm5bMsXb+vAdqyH+W+cCDp2XM8O+wIvgUhCymlDo5KcAHWAeqTqdKQKlQEhZ2OgQ5R9xmCmVGsDIR8ACT5jf5+g6d8TwpmqUJQaUty0Gc1Vy64V/XZMmpgbEzJ/u72XtSagCt57/GsJ48EC5vHeTQg11S13c/NstJDQySjPYovWC+uBx/CeeCFabFABZU6/Cnzb/oFqmFjedZSWlS/lWcWpWolMeFgX382N6kZ9VZTAFrqFxQL4oJJ4Gs0G8gAHP+eAFkATPtjj22wqI+FdtQ7k6fSnUeYW7//8OHDuH7tqkBbqhYfbFhHMyL5XnwfDI6Z6fn49ptHMT5iyvrE7IzoafQ7I1s/Oj5u4ZSi+9Ddg5TPeiP7YnF5ScAlzJm////+H/nk+cXlGBwYlkjOxx9/LBtSAaDotOL165cxMzmfDeg0rRTMNo0wUfIEKAt4crDv/tpSn6qJxAqij9ZQfptVvzbMB9g1YyP4Deoabic4rZzE3Oy02xky0RPGqRD/YYd4dhsb77LKo6uP7B3OqmiesHyGBmXLSMqge+Z6unH/3h0xqLAjvO+//c1/jT//838X/+E//J8C0X71z34dN27djT56sovlP15FhwpNquj8/je/jfP9/SgPwYm1jvqLF6/j0dffxura+ygU6alxJq3ALTqimKkZWVIXIQOBMTeXuRhncOAlnWzERtl2NnhOihIjg0o+GB7FnIy5uen48ssv1Vw8NcGsl3Y8f/FUB4gNSZZ6984DJQyrr18JObtz5148/uFJjI9NCI14/vJFjDDp/PAgbt+9JcMLn5bvAlHGkBNEcE0kP1RlevLwuXdidMRzDUBAOcD027xZXYuDo5M4IFDOpp8b2bDDIqvHkHEYMSAcNhIlrpnptWxOgjmMM+gcFQBsxRkOiNkPjboKKmxgAtZm3YoefQUCBrAGUIx2zExOKCjm2tlE8M455MyfMQXBzfg2KG5i5IWRJjiFj2vajKc/s2kTHYWDQlBCsPn27ZoCaQ8uNZ/Ww7x8b0YDOroOUQGgWuQ8F0T0lOiK2vL69auLpn4alAlWOZigygRTGL9UssfA8ec0HaJF36zRX2RDenx04MY76D8qiUP/sRMF/fL8AgftmnI/PKI/J8FTgy5oWVbOdkXDTd6IUiR1KAx6cnx8L3uT++GAs09I6FP/A8aB9cFY832mU1FNoqpjugUvfiOJXTjgAzEf1n6DF2y0u67k3jMeBhRgjI94dgYBONd1fJZJBmeoex/VgiK9XaXY292L/iGC5KoqpNPizpIAIsluBaZE0+SafhxUpMCExACeOZRLDdus1uL89MyTos+QH5/SWkxMjyrw4kyTEKVeFhw/a7e7uxWffPaJJiRD/7x7566eGcb9vHIW29ub2g+cCQARKik4VqoqcIy5DoJOGspJmHF0OK3bd24pQaZ6xmdwnO/frXuyOehUjSSXuRoz8eDufQV1UC0Y8paoD1aiK8bau7fa+/QkrL56rXND7wvPBylaONgAOKzZ5MQ4UhwxNT0R1+QYUYsqW10HQKcbGkD6+PET7e2eLtOkZy76s7g3UynsYNIcFvYm+4CKBecLmfrUpJuqIThPvt8VIs9QgOPPOcOu7O1ZohYgwYIFJGzsHwt/cK5wYEbXrcrFfksS/AT+9MP4/KWhlS0FCFLBkp12NZT3cA68jwaFYoNWu8+nouvj71OvDr+f/s6BrpU4ASVcbXWghK3sLeXj1vWr8fD+/Tg6PgzCkUYnsqDTqkZ7O/tx+/Y9CYtwzqGIsa9JajY21zXHgRls6jFDGl1DMHfkpLUOVQel5yfQc0Ebh+ObR4+EHpM48RtIWN+7f0/9cZeWL2V7+0yBMUDP2THiHj0OYES7M7gFfQjk9ZNPH8pnsk9Bw0VlrppuywsgCNv24+GpXFt6XgmV9fqA1J5eUMKwL5wx7E1SSYJWDusiJRsp4aCKSWUJWyq1sprX0AMHa6LmJLBRPaqZGh7PHfobAQsBU6owAZ4R6CZg0sp8Hsbs/q666Yw79CqaMZFmLKXvl3xuNmPKSm30EppOxxnAz5IoeebWlKq5ABVQr1hrziuASpJAZq+rgjs2pkoeVWf3jXnAInuPqlSaHcPv8H4AD6rE/L6rLMwaojhiP56EBvhNgj2AJ+6X7z05OcyG2FqUgt/mN1WZ6+lqLlF+PGEAACAASURBVA5xRa3m/hyr8p1a7n4KwYKq541oIKrniWlURlYJToG8qEs7O3of18B5g1nDOWcdkpotPgDT0mjVJSVMpRLanhQbuyHJX9kkkuEcgKoFPAoFi9qQcLFnNMwWhU7NNzTAxnPo74fibwl7Kt1I7ydAj/V14mrBAlf+PBPJFDUDEmb3ANYxNN6VB86ck8ayJMm5H2KTobHRi/uVGEP2chJm1VnJ8WtkB/PHksy5OVzcyz+p3mRV6JQkuse1LODk6rWrQbVOYAkx4dSEEgXNEiy6cnZyeKIAvtO0+t7MhCWkO7lejyIYHPFg1yKALEmnYyvWC4YBIRj90SPjIzFQLsfKynLsbG3E82dP49Ll6zE8xGDYNQGKxCgMqUao4PbtW/H8yXOxDbAZ+Ar3KntwJ3MIdb4yKXJsDwIJxLpmedD7xx5DlW1KNmtzgwpzQeyr6ACMwbRC+dLAjZk6ZlfxbCSXrXl7nm/mwoAVQ3mugHNUw2EmuoezGj/7+c/i5GhffUqjY/x+XSDp77/8Iv7Vv/438Vd/9ZeKz372+S/ixu27GiCKP1u5/uAntd38pDenTbS1tdYlwGdmTq7djq+/+CIqBwcxMjEae4e7UTmrxvHJeTz65g+xt3MUe/sMO8MVRdQ1PIug3APeCEicyHhIhCQr4QVnyKNl7vgH+gQIjaU9h0fge5aUGFC6o5H58ZMn8Yuf/9wlQ6a/d1uxubvj3pByORo1ppa7h4LA5HDvMOMvM+zRQ918AAuaw3B2DsIxKsU1HbABS0Hy0DBkBEWl/v7Y2dmUTB4bjJkpIIp7O7tqlN/ZP1AfhGggmURkSjR8EDGmRkBFe4Li12aWzYioDHPzczI0yEpr0nDX1A816o2ORLVhvuTR0YGSSWa8lEGqj49jcQmEsS4uKeg+PS68FwWiFKCz3qmhjHtPZWYMBEGJBoZWjQjyLDiUDjhAYZFktjOQBPI5evE2VAnJU28AyicE6JqNUlfwz+EAvebAUCHgO1k73kvggYPi4PBdoN5SPYMPfUFp8tAvrkmDQJGx1lRoEhJoT1TETC3z8EWakU80hdccVDdcs/+gi+m/qcyQaNM/I+U8+OHwzx1Y851C2xFCaFTRDNI+8r2U5Tj5bieu9AdZSpODzn2mJCYlUEmxhLXCCIG+8F0gNVwXzxv0iAQMx46uPqpUQsKjG6fV01i5fFnVAcAFekMYgpvr8RR2JqaTOyWqCueAwAeJZM4b1VUSZfYX10B1NdE2uFYNWCuX9RmJErQ7nnCeIcuePdAyOnVeFfCAoIeNXEgtToltt67qG6qBRna8/hpU28V5e9bRv/13/zbW361pD02MTervt3c2lcRTClK/0PCIEC2ui6Bnbe2Npsc7uYQm4krpw48eioKGQd3Y3lSyQOAAB5rnwbOiVwpqGRTJ61eviSoI6sZcIYIx1HQAUURdarthHtuBmAfPYn8fcQ9X5BA8oGmc1zCVi24nLl2+pPPHexkwShWJPeZ5KQeqPEN/rVZMQWTdQCfxOgQROBFXMrz/uG4Ss0RBEkgCSsda0N+Y0awIDljD1IjN3ue5sg+M7tsJ8QxST4zPjSswKfjkN7Uf1b9jUIB9Av1Nc5wyB2eVPw81TJQ6nB3BO2uu6mAmfc1zSnYWW+Nky1QMXqnvgfOTKjrsZSp5nCfWgj0zNTcT//yXvxDlkCCbvpK6lOgsZcp90itDEmEE29LUnqNVEOWRhmBe6nfKroXPYqPwSefnJ+o5g2Jy6/adWH+/oWAECjSSsqwPqCvzsQCi0jA9ehqp/GgeV9Nqc6YNuqJOMghizBm+tLwoYOH1q1eyGfwZ1w09h+AOCVdUulJATyDMGUwJKnaSqqhVoDxwFXuGyiUBMXYMcCH1EgIeEthSdSeIdQ+j+215LupzOeY5m042kPWpNLMkk/3BWgGUYZudeFqQotu1oh52FzAPKoxBLouK0OdBYOhKJZVmhib67JJ8YZ8S28LUYXrBPNCZ91GJhzKVZogQB4BQYyj4M9gM2NE0Z0vVSMlh2waztrwPOwvwCYWLfcLz4p5QyCQA5Lf4h947eoCJGVZfv45SmUrCYCawMiQfy3Un+5r6mWiO5Hvd19O+UA40BR/UnoSegdj7Gjnx8sULrT1J5v7egaqyHq/heVj0O3PGU18uACVgG2vLuqvftpB3jKVBwkMXAjtcE/uP+5FUdKZ6BfWy2Afdy+IhAlWHhx30N/DJp+ozZf1Nw3Y1/P79+xcVYM9VKWpvcx1pcDf3yH6kQsm8KItD1JxwMIxTybT7AmEmpICZOCTJovObvDeJ5GA3Sar1OQ2VtQokVSeqmKnq5Cqc+8p4z4f9SULlwbKmf9r/p/2Rqod8njiM97oCjvDMWVy+vCx1UCoSCI/Mz82KWdLuNOWvif3mF+Zjc31DvS+sNfsqmh4gnO+zHH1PN2dg58w07BRDkZjoHAz0Rxk6e39ZdGeG1HcQeUL5tjwgNUGqbQZ4PdIAoQ71Yp6cK2FBJZI1HxmFBuf14Xf4O8BgFNpgPxHH8pywFwAa2IGxsSH9NpRy/ABzeJ4+eR7FIrG6e4NbLapuViUGYCS2A5BI60WSTgzmKj/CHPSAoyTp4aH1DECC7ULv38LcbNy7e0eqqyS+2Ma//uu/iD/7s38df/3X/1V28Oef/7O4fe9+jI5PiO21ePmPQF3b3X3TpfG23dOJnlYrXj15EkcoIHWbqjLUGnCrG/H02Yv48otH0WzSnJhT4xgPk+AC9ScCWh/WnJA4FsKBaVEBZwq6OaSJJytUlPdR5s71qlGJjPbO3VtCPtSMlydIOI+eTkuoS71NQ9eRhgTCEVy+vBLvN96rhEh1gc0DvYxrE5oFCjI7HUM4wG5LMnf0hkA1wFhSSksy12fVqrjBnsDcjqFBZrh0Ymt9S8nJwfGxmvwJ2hICIociqUkkl8+lRc4DJyiaX5hTsDbH4Ln9Q1d2VPqrK9gDmU3laFBGhiuur7/TTAQ2peSZs8Cd5GNwkGpaj/TTeSGviXEDpeMwci9STYGnyhyUDIFNzWM4ZVGXkLUlU+/NKwlLzai6l0JOZfvDg/1MFceVJYIcEhcMIQaGQBx0kQMu3n422d1iKV1V1fj946PDqDUqUtVxcI1hskHnewmoMZzwWqHmcUI5aHCXRVkk2ch7tgTrhdGCIkAD38rlZdEZPZyxP44OjkXdI8AhaKS/pU80NTff8UoJSxpsOjIMqmORMQZqpgBNTaOO3jXLw0GEG78TWp5oSfSPYKy0x4umcrGvMVCgk8zt4O8vJDkJZlGwInDp79O+39ha1/mZnpqRw0GK89GjR/HRRx9Jcakfyc4suFP5GNn0AjLsORkojA+Du5SMZM3BPFf6whKq1qo1FBQmtSKoAZTfZQQ12do9Suw7oSYIYogWCQ3y3APfeppCCtdW3+i7WGPWmj04NzuvPgUkdLnfG9evSgWQRASFH3qV2ItffPG7GB8dFzf/+bNnGmYK1ZTzfbDvXoTxiUldC4EJE6gFRJSKsb61qfO/sLikoMJ9dKb04ZzGx0ZjbGRMwea79+vabwgwWHq9pDOyvbdzISbBPAPWjAQn9XixDpZ5x7APRF+xIAQQ5UMSxRKzXbIGWPbF82fPFYTTC9ETuVhYWIqnTx9fBIAW0rDCoYf7QeMhETUqilNKKkPYlVQ1TWg4zplEmSAf22E0Fcfvs8l/cw75HJ9JiLb7IoxOkmh44jy9d6azck7oRWF/OAEyx5xgnT2Y6AxdJPOzwcE/pk/i0OkBo1cvNXlzPQRn+ADOqxX03MzO+6SudHSkSozvvRuLK4txbeVKXL60GIeHe+orySsYZD7Int43OTEte8N1JDocKCXUZNDQxUuXdeawiQQtOF7OBueRgHxifEz77uNPPlXVDqT7Z5//PL747W8VvC8uLmgfcUbxadBQqKiQTFMxBdmFTiyefyYHnuhc+Cp+a3ZuOqB+8N2oIhGA0JTMsxXoUsgr8OB++E0nZW6Q57mpBwRa9rGrH+w1zhj3g01HIcuSwyN6ln/4w3cxMzN3QS3lPQAXzCohKELW/3BvX31r6mVElpmBvA0qKt43nG1VbOQvvQeg8tCkr+vOmBeJdutZdoCYhkq5bqqxBFqp0dnnyH5JZzgT1eB+2V+yNT2MNfBsF4JLVwTtM+i/gxaeAtxULWTd2NNO6BHygU0wrP3G/fE8Et3aNN2Sgjnsj8QBMjoOySEBHfs/NcILOKjXTHkqWmGK30gVyARAUqnxPbiShUosvof9wzwcUXqzJNPMh4rYLHw3MQIJFee4v29QSSpKrcdZLwp7K/UksUasHTGOE4qq/jsF+9j+TqYUqYRriurAG9l7zu7ezrbAHnwliQWjAwB3JJ/fk1MCtvp67YKSzLNiz0LTZM/2U406PRVQjb9DUIExC9y3+oOyWU/YkkQRJKhxhdmiFFwvz5QgOVVjlPDnczpb7CMqOqK/M8Q7Exwy6JkxLhh8nlV3lCAD1GZqY+7fsR3l99IcKStW9nn20TC0dCv98sqrF24o8PvMiMPO8wwt8lDQ8zONrKo2CCr0G5sbMT4+FdWTUwv4dJoSYeD3qpV6tNT/msuYLBbzSM8MUKlvqD/mpiYEPl67ckWMod39g/+ft/d8juy80jxPeguXCe+BAlC+it5JLXXLznRL270TMfNlY/e/m9no7oiNnV6pWyvTbImkKLKqWCTLolBAwXsggTRAJjKB3Pg9515Q+5FfBKmiikAi8973vu8xz3nOc0RNQxENH+kV/6gko0nSdzZ3vO+v4kOFeX/OC4A5Pgx/CG3aK7MnUm0sFnoVNzE3DmbG+UVDfVhDwwOyv5wdWjCowh0eIqLloFuYhIYUUyT6AQmgMaIi7KAvz9nBcPYVtkwgPVE0Y08CFby7t2+qPcNjNq/2Pbj/mf3s5z+3X/3bLyXQ9d67H9iN23etE3GNbN4GR2e/VZHmW73YzZTZ7u5SG5UhZmhHWk17+vChnbG49ZokCTe3dy0WTdvDh1/ZzvahHiyB6qkcpkv31RvNYBAZiYY7Vr6vxilKlYETdgN5LuoKyUu4IdmD6VRcSQgJAhUeHoBK3VUoJHXLgVhbxL5+/MhGx8dt5dWKBpfyeQRb8fOo7R8eWhLUncNHIEBpk4SF+SD1U8t05HzQYtOdMYgyn8MXkr8XsZjtbm9TA1Ww1lvstc6uHtvb3pHc5QFlS2NSfVdghCndMkyvooZgnCxJRH9/USpe+c6cEGA2BIYCznG9eS76QtRilk6ACoJpmBIvBhZ2dHdIZpEEiaw7q/k3ZuetM5uY8CZb5qFwZyQ5vE6BMVr4FacAsLlJHHOXiKE3SUMd43rY8PBBCSYxekhv4hBAnAg+Qa7EPS72Bj0cDHHtED9VFDWeTXdBzfkgWvDACWx4DUpIOH36urz3oy0knwZhgkrQBiE8Zt4zgqrK6anNzs1IfYZghuqPJinH6K9hqjoItlMIQEAXF5f176G+AQkcsL4hbZBAiH0FT5XDCnIHtRKFGihXoQNj77JmOCmun2eneQ2BrC9KSfzBeJ+pyRJK0DeoBkaHvcx1qQk6MCQYVmh9BCl8H4cK+h86bRlxKn8MyrtoC63HcVA9ZU9i4OnDmNT8Bb83vt/R3aX1B9HkeyfVslAY7pdqTW9/n4wz6K0jxqyva+ILTQ16uHAO3DeO1x0xFdtjn/cQSKxTacK5hD0ElLpw0CgZDk+N6Blx5ghuFHRmQbkPVf1EbAPDCwXm+vU57WFJXNOfAlWk7RUYAjKeC+tIUEMQR5WPnhDWr97wwbcYUGaTnJx4Yz575OXLRTlc54s7rWRsdFRzWOg5YBgtykhQWTkbzI2iWkXPEocJu4YQxwbzeBqgnOxVT6qViMciapQmEJmamLCTasWmr0xZNpNW8g+K1d0Dve9EVCrOdf/AoD178ky0FYaiLb1auOzlcIcMzQllJ290dkqpOzenkzlwxP1wVj3JYrL5/uUcC1dldBTR95ODGbw3ziekHvB3yBVnDQnW2Ku8t+hk0EY1yLBsxV6nSPLZShgZvJvN6/mHDeUgtV6dONO+BZEOk6IQheb8ib4c8b6hEIn1viSfUyIqRyD1GlZKkUO9cv2KVY+ObWxkSCARPTpNUNpWWxUQ9ivP0yuHUZ1rbBzPFIcrBSnNiqBC5ZQj7LH32Hk/lJDdE2ayJOzxoyeiRZHALL5cDBBylDzres7ISd+8eUP2aWN9S/fK2AEqOly3001dVAIqEfenfjpzuiuVaVUipCroPsGFQhLW2+89OYANBNROm+zRe/A59TMCWlcR43vICS8uvBS9moC5wusL3eq1Ya19aHFgS1VxP5eIC+u8trKmJIf9QGAG1Yl/b2xtGyp4oUoq+9DpvD4hnqCPNQufP0AM/+1KSx5cplKepGFrWG++zznCplw2jmtYc0x+iUArpHtxDSQGVHO593DvhNQx9jY+NaSbhVRg9TLFoqIcYYv5fqjGRi+TV82djsW5iMeoLiIwkJSPw98zlBfQDioifoX34/mQsIcV/JBa6XuVig6Vd491qDTz7Onr4rqxKSRUDDOmt489hA/w2UlQwWLWQV+xEqmGQBocPiCjwDMSMWYFBRVXZ7w4fYxkhDMX2gz2g+irVEBIxM6aYj/QP4QqpwCUQMlzanwyqIZBDazZ3uGewAXOAP7o5cJLBdiIFfAenH3ujz8u4uNCE/hhNFO4JyrQ0G0BPH10BEI1PqvQRQs8sP3zCh7rDzjp/YO+jg560y/UZceHXkkXvQ5qXRAjOsDp6qesHeeH5y0Q88/iybCPh9eHlSD2BFQ/4o+wxytcN4vTwzJkxOH0GrPGJDj4KpKHK9NXNDcHW8YZrhyTjByqqnnRoGfIrKvYZUtLy1qXVvNCMyUZycA1hGvAHvaRFOeimLU10ytvA32uplro69YeZ4h5VyfMIRdZIZ5jXTmrnDfWCv8MQwafG1a2uDeYFUrWqUxWK4baK4AdiQ6FAMAE/ObAYL9dmZlSVQpGANVsmAfcI2cdW8ITJ97+c8BrbW1NyRD2jud+WCoJ0GYtQ/ESkhrsMTEA15GIRWxqclyfCZWP2OTevU/t5z//uf3iF/+idXzn7fft1t3XrZs5hcn0X6ais3uwIrerAYXnTXvx8At7tfhCqktkv9FU1jY2tlXRefZ43qJRr5hgUN2p1ey4gq55hzY/hoMvPzDOw06j6hGUIZ0T6vNDQroFKEMyGdVQw4nxMevu6bDnz5/JYGaSGRsYGhSdDQoZwSpVFUqKyysrNjwyakd7++qdIQjQsEicOnMbeICSTfVGLhr9qWBwXSrFogDW1SHnyP2jaMRcDxQ4nIvYreCEAI+k4uDoSNUHGslxVOGXKHiZlI2NjNkOQy478nKYlBXZrAS7GAMQaJSiSFL4fz7r/Gp48lkcdS6jXpxqg0GfbixBRZ3P70MLaY6rnaBd3g6GRXlAi7Y5a38GvSYHIpmwsbFxoW2bm65OR5KHY9YMmPa5pKRxAPRhEFBdmZkRJx8UCOlnqnNUu0DVOWDhYDeuA4NOwEvDGT/DiJHohEHAKWp1uayoSC9ezNuNGzf0bKD4xETfielwcmApvV+9NidngwgESAXORfx1DbBKC7UlGCaxAuVyRRNQSB9mKFntYHhWLptR79LG5oZNXpm29TW06scD58EMCjfOKrcHzXUE4xgxKAgkC1QpO+l9okqiteqww30mWKdkIKBugFazFusbzGqZUnDvDeVOMyFgIZgk4ZmYnFTyxe+IUqNG64rODMaNQWIkRySIXBtIH440pJZQgXPj21SCOTY6LgetBkH2UCcKeDgFT3zpsSAJIlmHSjYyOqKAmL4OD5SoEpxpQCkGWMpvjaZNjE/q/fl83hcUkPWDNw79Mw6XG5n1zQ0FoFTkEBtAjpJr8QSwqSpTX29RlUmCMQIM1kFo8WldwAL3Q9VUDckE0mdnqoyAuBGAYrSZOB5W/0gstnd25fTYi9geHCHVFow0znNpcUmBAUYaSi2BLagawfrAoE+2Z7CfN9O2bWMN0Q2XbCXhplH/8OjQhkaoTpXt1s2bVqtWRCsA5cdWcL52d/fl1KDN0PdG0EwwzvNj3gvCQ+wBV/NzWoMqnEI3mdeRFcJOAkrCwlr4bAtHvQnqCB55BoE4WxCIgIYiq+z2y+lFBKDewO6VFUddcU6qujKQOOitw/ZCC+JcC3FNJZT0+vBa6B8EFJ5Mk/ASDJYr3vPDF89RFTia3OknDOhKYbAimuDOjl4rGhB9XcjeVqqe2rUBijyx40wjQNM3XBR63Bn0F0FjIhhFEWJ9Y92ltwN1Js47a05vBAAYwAcVaGzt7OxcIOvv9DkFYPmszgmT0HXmCV4TSdva2FIASJJAAAEdjCCUvUd/F5VzAolXS69EaULh06e5B8E1HHwEZwpUahFFObWBoT7ZKPjrJA08S54rtBMoZEhLcyZoEGcdODsEUdwLgaAPkHU1N54BNi1Eh3lW2HkNQg7onQp8zfsK8RPhIGIS+SHGAmwxgDejtQf4I/A63N0TzY8AjN85LB3o831+F/fhNB+vwvjcHKlZIf18AZ+fYLdHdgy7RaKDQAwzsLgHftdHJvh+DsVS8JFOITu5rGzzeg8OvdeCz1HtPthXIQpPRYt9RfU2pMs6pdnV7MJqFL8LWML7YYesDUjUGahlIn/tFRrWhfOPJP+l8l9wbYBs4VgFqlo1NZmT/GdE6Q0rm6J6klQYdMasKr+811mzLsZISANnf7G3uD/8FP6fv7HTmv8Gffb01GnbwfR59iHJR9gXd0y1mfsPAGT8pAALKSRyn1D6HKTzZAxlOBdD4os14dlit/kM5umE0t+8l3qVO6i4O8WMxET+/lLQ5MJn7JlX4fiiGgFQy73iE7FxUPBI0rhuDlYoNOHMB1edlGJoNnuZHHG2fXj2meI27+NzeiP+yvuHUg5kUvGgEV+y6/zbR1oA4ALYYfP6BoqKrWRzmy6gAzDvPVkp29k/sLGJURvs7bM9AJOeblVLGepKLMN7eZtA0+Ls/dKx4hOup1F1MKre8jiGva9+7XOnf/I6rkODpamcqlcsJ8qklM26OqxY7JKfz+ahzG7IH6CIBiDBaBNik75+RhhAE2Sg9rH8i1Pk6f0peV+hVIHTAtpgAs3MzIg1ROLKHmXNch057++qHKuvlPiD99/Z2rFGvaXEm0RbvUsoR6qv031wGF/hA+mn1xDVKmqLPt7FqYrnNjI8LKXiudkZO2vUbXZ22grd3VJdzeb9uhdePLO/+7u/VaJDov3e+x/Y7TtvWEGqs0mbuHLzWxVpvtWLwyB9+2CtreYxEIJ6zeYf3ret1Ve6mXrzwlL5TnvybF4L+HJhyfL5Hmudt7XxQKs0/IwmS9EQvGSnREcolqMgmaQnOgR+UoyAz4jUICogXV2qyjC3Z2hwwK5dnZHM3hroSL1hs1PTVmAS7e6mXvvs8RMNtOvrHVSpttDRraD2sFzWYKaQSiY0L+rNoNCE4AtSpcIIYOwI3Mg60S3nIWdzaUtEE2oOw8Gtr64r+ALp5b0wfmwAnATBH0YGZICEAmSg2MOsj27b2t2z8fEJHcKwoZnPBIV6ubho5y1HJmjOpsGaigSHDa4/wQsBGXxbSXdrJoerwPT3DwUzh8x2txkCxlAtmtkpzTrHd3pq4rIPwSkInfb48SM5+7A0Pz42KiSNQ+rIoje5glxoYjrUw5NT2z/etZkrM+pzIAPQvAMNpKxr6B7vRzMvA6CceuMiBRxyMnykIiX/HTFNul5dXhalhwNIEy0HgICA35MyivqGKP860kMjMUEwQQgN5gSwzPAJ5xYRLJaOHNUjOLkyPa0AiAMN1QzZWe59bGpc379167Y9f/5c6AllfxBaHDzXTh8Hz0cqV8FwO/aRpMfLR8FsjWNv4i/26xo//PBDm5u7JiW97a0NNdVhVEBTSM4wIiTzJE6xZFRGhqSDwPvrr76W8ZD0uvoZ2gpicDAo0a2temL27PlzKX2hzLe3u+XV09O63bh5yz7/7DOtB3ZcDrKDSiYGq0OKflTqQlUekCqCZmTJUTgk+EAuF+daLh0Hcu796sXhPghqMSYkd7w2RFrV9NxG1QdqSlkC/uEATK6BBkSMO+tK3wP3HFKZNAOLQbUXLTs6PpbTxmm6PXCaiKbESzAi4XuIz66cKBiHEoZDYm6N92ycKbCj8ZEkjv1AckOisba6KWPPPYS9SmHPFs+IfR42khO8CDU7OhYIILZi5EJ/cMjXrl/T5zqKTGUAvvOOtRooFB1IfpT9RbNu6QCutEsz15vQO5y7zjn1/py2bAX0UNYLRSM+g72uxCega3DNjrCiaoTcrFfoQpqbU95c8Y1EyoL5PAR9OGQabqu1svqaWg2CIB8gSVLFoFP2KIEH9uwi5sN1+TxmknH+OcMALwf7SMTnrKQm7HCgYTi3i961UInKm3EJJJiv44mjJ2AEXFRTSaJ5rthhgrZWs2GZXMbeeuctS+fjVj4qW1ICD14xGB8d04BFklpAB54NPoSfcV75bAJLoeZx9gx8fParz2rBR7BeoIpOTfTqKD9zpamYhhKzx8IKhoRCOrsUmPA6bAuy3aIEppKWUsBxIuVAfELp4MAmxicE0KDe9tqbd5T0sJdULYhGfV8Nj2q/c2ZQJVL1LKDcsOehgpLwAL7VqvR8OUUvBJEAXnzIJdWaRjDo2ilhVEfrJycSH8A/StErGNxIkkYlXWIgyOZ294jexyw6vgAzAGlIADizoYBAqNxHfxj7i2dJEDY6OiYQjD1+cHQo8A9FJ4JKfANnz+cxxS2ZcvsjtbqA7h0Onua8sOYAYdhiNacjbKTBptwnvb4E7bANoOA4HciDYI8hvP+Q5vKMbKro7BrA6+MOuO7+gaIrQjGyIe99t+ct3wu8F4OC2UOenLmiWTgAlp8TVGa78qJ+sW7hLJawWkmQbhr70gAAIABJREFUmL4crIpdzAqsxEZzvvgiOZCQD5WMJgg7STWKiD5DSvuIzwl6mLx3+UJrHPblochD8hdWQUMadUjJFhMg4jO08AcQETgfonMfHTvNOU41KKoeIac+HVsmnfT5d4gF0MMaDGYhoOX+NVQ1ACU42772Pq9OiVydRMNTCWxL7fRU1SL12/xZhSjs0RHVKeIzFfk350v9RpKGLsmOhfcZ9izx/mGvH8+yfuKxjquV+iwj/KhXe1FugRLKM22JveJzp1ymm+/F0ylV87P45v09JfCcTYJ8nidsGaihLhFO753pXCiwbzS1d5ZWNsRU0FyhJK0XUa0fe4T3gD7GcEpAI/YpcQ40tEjkXAPIfdYOseaaYjrNgotDJ6R/F1XYrK0tLwrUjSWSzixpR2S7VXFlwGmEHtADjW3BzlD5BbCmPQKbI/ZEFGGvIbExmFPG3qoce7Kyu7FtCcSEgn55/CdrgD3hmtmnYSzPfoM9Eo7ycDVOj12YlQNz6Vz9+kkbGRqwyfEJl+uOx2x+Yd5q9br9l7//X+yf/+l/KGa4+/rrdvPW6zYAWCt56RvfKnf5Vi8OE52dw3UlOhrqVa/Z/Y8+tNLOli0uLVnf8IhZJGGbqCxVTjTMEdrQyakPt8SZKOOkKerwUGUt5nCEJWBlfjTYsRkCyoKaucj6GzRHOtUA3nKjWRfaBeUqm3cut5o8KYe3kfxr6hCV1bCZk9QngU615NOST5k830Gjqg/lEzLKkCMNg0woaaEKxXX6fAtmAZ3bxPioAimoEDTwkYkz5wVZYBICeP84XIICKHMo/JDEoOiGgcE5gszTA4RBr2qegJ/+oWAWUMgpB1kncBD3PpnQ70nhgkauYEgnQXQmD5+WZj03lgRjNFNCDdK9nlQVMDI0lcCUjTg3N+tN8N2dQvOg0xBIsikxCHwf1J3ZP6FRwClGI4484hhU6Sr22qNHj2xguE9JnvTwT+vW1QHND1WtXRkBrpuDjnIVB46kAP6oKFMYLQUtCZucmLRPPvnYJsag3TkCJDld0MmzMxsbH1NVA4OLMcH4YQhJFkD0pUAXzB4hoMW50s/EWjPjAsNLZQEkAtRhafGltN3ZW3xOEp42fT8FFIt2VQlhjzoNKCrFFdAznzfkogmhUAN0LCqJJFLeTB0RYkuljIQL6VlENCIxkpxO7S0SCpBojKvORjpjuU7vTyBQIbEV+koiJFnlbk235z6kslLxOSbQ0FhXKnVUSwmSwt4DnxfAfJWArkBPTk+XJ4yJpLi6zJeh+gcNh6oVRrMquc+41o9SOA6hp7Pbbty6Ziuri96/FYup4ufN0C75SomdoIsvlAe5JpAkmv7nnz9XMCVK4PmZDKKmR0tyFspjXgk/98ye9aZNV93iGXrjLtUHqqf0UzCc1of1sUasKdfUketUxZJeHlfVQ5FoT/1NGmB8dmalowPt5+XldVVQMOiU5aGhhvQt9jNABWg0e5EAj70Dcjc2OiGgo3ew93IWC2vFs+bskuzLWcbjNgY6Vnc7yHkhKIDW69PKc+qjIxBTEJhExQxaKfQGFHGouFCNcXU+7pPePigKQnkvQNTpFWCfuLri2ZmjndACSURBm+n/4tmACpKcsK7eDFxRVQ2Z5KOSD13kWvhMp97QKJtXgJXMuWwoYM8Jym60BweDAlkTnlkU2dCgKTiUNw7EHJX0Y095Xrwv+51nik0hYMcGsTaiaR2VFVQ5xQ3EudvefPtNi8QvrCPrvXI4e9Fb6B87qSnYA9TyClfalpeXvbJLYCIKRV0V+43NNQEwVOgYCUBQNjY2oflDrCPX9/TpE4FQvI8GcAKWlEp2WvNGYMQkfMbWhZJ81hL/tLm+YTNzs7a1s62ewDfefEt7Np3wXgIUADlr41OTel4y/yRXUMCDXi6JUbShLEXUswfowTPjGqA1e8N3UcE318Dnlo8dLYdyxBcVfhIMnjPnBWCGaqshGRvMyLp565Z98fAr++53vyv/RZWSSiZg4OzsrO7t1eKCXb16zR59/bVU5uhD4tyqOhxQHBFqYO2p1rpNjugsYof47N2DHaHaJEminkktkiCKqgV9tahteSM57+m9aSES7IkLX1yPGBXsuVxO14ufZt+FrwkpmU5F9Jlp7DM+W/06XDM9j3+WsPD8ee6cF86Z+oDKDJf2pnbva/N9gZ3Aboc0dq7VeznTFpNMtwvKsFdCf0pgC5C1s7V5STsj2cdWYV94X/YIiQ89nKwPt8x5dfD0QhUWrot79WqYAzCyGZrf5r2lNfZ40EsR0vl4f86RzhqU1JRXh/k+z9LnvJ0qaMaP4ecUG51RlelW0ie6YauhYB/DBAIPHU7iOIE6HOeXYJwYhLPuQX3SZy/VXK6evce14sMLhV4BQa5+5ucw7N+ToEyOaq4nsc6kcTEP4iv8BJWu8DliC/gczoCAVKrOLiJ7SUGnqoF9Jskg4YUTH/Y8Iqjg/TkxF646N8t2pwSos16Vo7IVCwXtKcQZ6HFFwQ7bOT42JlsOIM7zZz1Ku3taSwoA7KUw0QIE49r5DOwcYiDsKT7f59U5bZXGfkYvDA72iS4HSEBfp4Dq1rliKYhVKM1WofUjSoCKnUW8xUBzFqHCpYJRBk3FOLBwugOgnT1IBZdhpAAzxKcA6VRciGGODkoSsIojdgFlMOj/Yt+EiSe+FJtDZV5Mr4DWymfxpSHoM7MCM5MpjydiERNwn00lbXhwwIUnjkqaN8cA4x9+/6/tX3/5P+1wb9feeOstu3XnDRubuhIMDP0LJDq7h6tteHPqFWmd2S//+f+06HlTc2kmpq/Y1va+lWsntrm5ZZ9//sBi0ZRdtN3B8DDZqNw+mwFDySIInQ+UYJTYRDBmPs3ZG/hyQqFAcwgscx0ZoYZQvsgGLdqW/C7o2u7Wjo8ZZAhgPKpBWMj64fgwgLPTM867r59a5dTlIdXcKW5+wvaCCd4KLKT/7qV1EDeuFZU3jCGl3xaNmXk4t55oqQcgnQvKdBcWS0TtiEMVo9E8rYbnu3deV9mf4VJT01MSLOAAUJ0BYaY5UNWxuh+g3v4eSROSDePo+AyoPRwSrp0DRQDPgCYMF5QnhpISoDBle3VtVcmel7zrMqoYQSpEcCTpPeHeKS0TXLMJ6TPhEEExgBPPwV9l4FmahC8pasjY+KQQar5IaFoXNK4XZIxBg4RqJRkEeuhl0RzynT6nBicFSr69tS3HTfCOLg6OFiPabl0oIGUtabT1PpqaDdKL03aaDnQCEE2CeRpwSTzo51HJuF4XR511DZXTSMgefHHfxkZditPV+7wHQ/S/SkXBfE/Rh/MpeMvmhLiKakKzYbEoZNyTyZoSDhwoKAj0LdYM2hqBJ0aW53D92nX7/PPPFSCzh+g/ymSSNjg07DNr1DzJs6RyQmB6ejngFePh5XiTMWIALp/hXHc31J15mkpXbW5uzhVwIqbr1FT11rmqmKjGENzyN+uEAaPvgjdG1e7JkydeXRVlsuZqQ+fnVm/g7HwuD0F6f9+wzc1csUKxy84vzoSM8/y4D/VABCXwEG0U9QqHFGjuQzciQOf7kt0OBvTxc+5HVLU8cwW8IiAp14DSEAZPYUUPh6ozWfbk3xFFkiForS5HynNMJaHEVJXUr6y+klPHGUFnhH6JTWg1PbAmWAF8kdxwPqfA2+ld3kPS3zeogJf1AxHDeGPkQcloKuce6KGCbqfyfjZ3OffkJFDL4pk8evRY54MqIUkIv7e6vm5Ri4q7TYDHF/LyBCAu2eqcaPYXwhqhos6f99RwnXhu7p1Bb96rAJCDchJ9a1RNTuTMaCQOAzEQydWVVwJQCJx59pqtoWGKCIQcCZHkpPT0FSUCUlAVlVlnzFD5RqXIOfPer4OtdlvmzzfsNcGesKe8N8ireqLPBOII3DNADa/TvmC+zeCAaFrf++vvSaSCtcCxq+dSlSAHQ9iL8Zgr/oUzRrAVADwTE1PBnLczp/O22lY7cXVEXXerpRk7VF2dvtx9OYuidlrRAD72HXaKPY7NhgLitKyMEpAweQTsgP5FtYpkWINnj45kFzhf/E7/4LAqWqw31E72nTcau3/k/qDmOq2uJmDGE30fBgnKzvqVSgdB4o+Yw4FosaGwDDPTCDjCGSUEuaDc7E/sJ4Ht40fP7Hvf/7798Y+f+FBrJKmzGc0UWltfVX8ME97feONN7Ud+l2vAFoXPUQOSN6moXdjc3FVRoAlyAYU0kDMYxEwVmPtVgtYguK/rHDL7jD22zzBWQ6wEIMsFHkjQuX/uSQBJy887Z8mrz/SSoZbmiZdAIUmel7X+XgXwPhaSBq6ZxIxngu/GbnrfmlPSHTQA8PKz5JU9kixPMLj/EHRhH0r4Jh7TM0VEB1/KOQO0ISgnySEZov8AmhHUMNGmJd5AMuaS77yn+0mq3IM6XxIO6MG/7VoyAT0Nu+sCF5ynsCoDGh6yZOhFxi6T6LIO4ev8/JGU52nRUVVVYgf0ggRnlWQPvwaNn8QMGiWjLYgZyBoAtwBeeM6l45JmuiCmQQwBtVzqoAC4Ne/9COmSMBZyqbSqXMRRUtnLuJIae4m1QFqY11PBVyW9dW7xqFdQPR6MqKpCsO1D4KlSukCAQO5AiY7PwFbh0VQtZt+oaoSiIiCwjzoAHKTCA0hNlTCsGpFw814oCA+O9droyKAdl0o2GNCxjktlJRSiil+Q+FZFh202GmIlIFtPQtSoebXVVdaSVq2UDYo+QBtVaqqFGgegvl3v/cTnYTv4fOxe30CvwI7+gT4lzwyB5hwQYxFDUe1nbtP0OLPgynZwfCiKGqAkfWG7e/sCf4mj8DmAjOwT9gH7Hgoc14KvRNGMPdKruTj7qvjs7ewp3oPmRnLL2oe22unVDgyzdviyVtNpjKroa8RASjRhKqT4sBTsgUrFrs3R43SgGVP9xaLiNfY495RKZ+za1Tn7za/+1drnTbt+86bdvvO6jU5esVgiZWNTf4FEZ2d/me0EAG/np6f28b//2krbm5br7LJoLGVL6xvaQAxsq5RPbHHJaU8kR9w0DmJ7d0/oYThdXo1lCAUEvOFU3BvFeBgYOAUx2hRtOTgy2N6BPvUL9BaQbu1QNslApYFCv/3x8z9JUhl615EQ9TE5IVC4vu5eb6puNaVZzqRbjAcJBo4OPuKVK9MyljscKriytbq4/weHe98op+QzKqsRNINiLy+vqrpBcEIWHQ5bPCofyQhsrK1J8YYvNlVfT68QwUxHRpUcUEfnyzpFzJMal0i+f/+eNv7t268poKZJH1QQeW1gTZAMBhPi4DDcrOPW9o56DqgiIX+NEQJR4/34N1QnUEUOJRuee8DhkDg4sntkM7OzWhvQeHqhQGC6uwsKIHBqlHQpr6vJstgtZ4pjg4dcq9S0FjLmDIZFyhiVMCHi0FJoOqQRFLSjbCPjY3KISDRq8Cp0iXZEgZ/kFxskfgQJfgipEkGtYLozRnp7Z9ump6dVmXj3vfdEQyNg4TMJ8kl4QI+UTOWdLkKQhDMiYMH4gFqFQfbg4IgCRZyTmpM7O7UnKfVCJ0LZK+w5AzXms0D8CchAPKEpeiCSVyMrBx3jKifXBnV39Tl6q3D+VGMwrCA9d998zV69WpTTxDDRs0Qf0cryKzl9EFfoBWoGvoCixFBHHGRNdJGz5qnUBx2Rd6EPrpFp3DgWTVNvXNifPvtcVA5NtM7nrLurUyIXV2ZmhbL1DwzZ/Ivn9uzp88CxntuNq9ft3fdf1zBdUHEkUuEaK0GVZHHycrgjaC7T5BENYU+DkJP4ca848FBtiXPjwXJLTeE4XuSdaWx0mVaH5bAHcvgShch5oh8oEIWSoI4IU0VJ6fxTBfTJ8hVbW1tRUkoyqX4CUSCO7bR2JmdI5U6VB02qX9eZ0HTwjqzkO0MuuOTC2yZBAb5QoaSnjM+jB8Ib+L+ZwyTchbkZx0cKGgA8aKoErKD/SBWiMn0tRTk/lHWwl1TFeK78EZ894Q5YCUoWQMKnh2ODsDdcn8+D8mA4bIwO+6BYNyhzfA5Lyu9+k0y5El6p5PLFoq6KLtehZFHBHj0OeQJIp+3xGU7xcJl6fkdDT89cjQp7EQZ8YZDFuRV9LnierJX6d0i0mV3C8yoWL+k5XAtIMkEmFVqSBM4hM0rY6/iGZtOr4sxdUgUpklCgjpMmGJp/MS8whQD8yZOnAa0IZNSrMYByUnkUBaqupJ1klXUiyD+uHGlOC3ZCimzFoqp53hPnjAPsKRQrbCjP7cuHX9oAfVsIvgTVSnpGOYvsXarO5ZOKeh5v3LzpM3wIGqIR2WmuRxXzQkFVVtab50dAHtKXSMrxHQTE6t1kcKjkfWsCPkCukWCGRhb2uyiI2d+3iYlJzSzzuS7MckGCvU/BL/fJ7A6CGtkTeiF3tvX5+GOSGvq5Hj9+bG+9RbWKgNtnrfzpT58q+A2p1PgjqNDLq8sKMEm0tnf27NatW5K25bqhLOeZ63VSF12bBIlk3hH+nGxwR6cngOwxiUkksTOeRGMHvCrRkO3lK1Q5FRVIPUQODHL9BLyASNg+Nden0wIM8QucLyHv5z6ck30MHdqVU50RINlu0T69OknAR4UBH7C/u63Px267nT2z4aDCJmpZzDRgEbCB848Pg+4dVlzo/SDwhSXC0GSdYeiHdZ9pxbVx/YBvfHEu2X/h7CqfAQZl2dXGVNU9ZQB2p+IJnh3vAbKOrWI4NQkvlZOJyYlL0QopjF04DUs9XQDTSO1r1lbNexkTccUwCrhVOWsJQMGPkkQSWEskKaCpRy/asosjI6OyVZI2R+5cw26hWZnOP/GJWD7OqZN95PxKGGNjQ/sUwEA01TK0Zp9bF85vI3kj8cMWkjSTPOBjeE/2PPsVv8z7MfSd+wAcZS1hIuFTWF/2VG9flwA5KlcIIRBb7eztC8QEyOjoyss+4ZPpo+V+uA8AxMmxMfnoQn+vVcre70S8RNLLMxXjph3RfSCd7r3LXvXiLKnnmz3XqIsexz3Stx32BJJU8hxgo1yZwB6VbXtvV99jP2oIMmwiWiQ2N62js0dVce6Vs60ZeH1FZ8AEUu6sz0D/oHV1F+yPH310uU+xc1DiSCpDSiRnDFuGH8COiHYP+fLiXPuXfklm+MA8ACYjNuTOiBvrtZrsAhLaPd2dFlMfD7FpzfoG+i2XTtkXDz6z02rV7rz2ut197U0bHB0XfW586va3YqN9qxfrVJnZ1u5S229UXtZ+/5tfWeKiabV6wyKJjB0eHdu9+w8sl++UWsPebknNrS4P6BUaLtYbKP1vR2f8wLIZozTLBdPWQ77lRbMlo85Dpfk3mU6ousLcCvTMT2s0wmatedKwBhll1kuUx4dH2vQ4U+l916E/jdvnD+7b8Pjo5YA1ONvpZNp6urtkVEVzaDTFQeRBITfJJufs4ayRNaUEKCpdCopVWSVa+NOXnNiLloIfNmyEQw56fE5jdNY6Mjk1lyXSbjCUpSeTtre/L1SZ9+Xr0ddPdO2SH5WAQkSNtwQg8MFxbJNXpuS8UJ8LJSNx4r0FV9bKpFK2s72lIBsnzhcBHk6HpAwjVRKv1LXrRWPr9AnNZNpq4O0tqOI0Pj6lw/z0yVMFsJtb27r/WiMYAphI+GRvNU07qu7KQs6JV19BKq1qGQYwDHilXgYyl0lr+CsS2wSBDKeFirW+umqTE+Nevg8kLEGNSMJu374jVAOU/vadO6q2SASiq1OOmsPLM7j3+T377l99VzLMOD146hhymgkxDAQ5HFj2IzQ4PofEDsoTQx3v3fvchocHlQw5Dcb50ewHSYX39Oga2GckqiSlNB+Gghu8HmNHwuU9UA1berlk5eOqqC+Ut3nu+a6saCMYCtAd0fHEYfYjS5J2884NO9g7FOpIOZvnhqZ+O3Iup9XViTpbXQ2BJIJhwzf/phH+j59+Zt2FPhmZm7dvyCiiFri3u619rCnfhpJdXO+Nnj7ABd7v7//hZ2YR5zmjcBYGNaIlRKO+z4P5J6XjY+vv67NHjx/5jJloVAEkSW4oP+l0Ribbn4oq5JLGBPQHaqIMp12z7mGPD89K9J6IiS6DA+ccEZBCu6MqQnDDEMD1jQ178403laS6rKXPuvDAvqKgCqfGPnd+dkPVRsQ4dB+FLinr0IPA/kA5h/fGkarSMzigz6DRku+/WHhhszOz9uzZMwU5op7GLKDG1YScQ6nzik+f905FTeAQCnoEP1Ae1KzcwBn1agAp8vNPnz5VRXhibPJSfMKrPo6s4RBZvzD4IRDxIM9puvzMA2Xv6SOpZMgpQSK0mcWXywq6WD+nrPLIQVapuFCldsCK93AE2efyeAWOvjuU3bxaoyoODc8BfSik8YQN5pxTHC5JDtQyVflS3l+Eoxd3n3uJ0buBOES/Kg4kJNg7nDTUXn6H4InTAd0F8Qd+F/vPXDWqPCRdXCOgA0EPySGBNkkJ605i5BTJts443HcCCdZHPZMdHdq7/C50tPGJKQ2nxL5hO1gPKl/qO8x5ECqxkoN9BSYkLsiWU+kgMKOaXD2tCWSAjnvedNDMe0EHRfEkm0aUABAOv8BaXr12TUkH/kB0tXJZ9ghgRT0SeU+ALXLhs25AYSMR2XSobswzw7/wO/g23vsPH/3BXn/9DUkFs88IGH22E/0DIMFIoHMWWj5rJk6PQo8+j/vBBvjQ0UG9Hhv4xhtvKMmVwEq5Ytt7GzYyipLmiRL+vb0D+cpsrsNFFMxZHPfu37cbN24q+YGWtLDwQveKH8U/YCeoum1v7bhKFf08Kst7z6cH89CvXfGOPyQkBJwuJ+y9UNh9XhdSuzgXPGc1bwsAY/5Vn+jGYRLvvV1RPQvsBXsJ9UmqcfgrgJJClwO0+BCSqdDWkAC/+eabtrWzJX+ws4NqJuBZl4JmbLuYBpKCJwiu6GcLCww4jypw5Fhw//GoA8ecL17P3wAyrrroA6mxK6JQoToWB7hw+8DPCgVojK7uCmMD/0eSDiC9sb6izzmh1zGZVo+OmBq1mnwC6pL0QxPT0fPH88XPYEuxQ2I1BPRimDZKZuh9Q0K+4pL1+EeCa87GzOycqmusP+tJQi9qPInjyIgqDvhNgnV8GWvC88Of8VoHAYa13gBo7BWxW87OZCuIh0IFN/YZiTDnx38+rf5unrWEmaQk6SMUXK69X7Reu2jZxuq6hEY4b909RflFZqUhdBD26J1WYCmkZf9EeTynev9IILCYCMdV2a1yhVihEMR8CTFf2I/YQAlViAbrolcC5U8BNT0RoIKkBLfe0HsQl3KP2VTCZw4E87FIqqF2ejURRkhF8bHP4PH5i2GMybkDaAkriLy+fFhWVY4qEdeHH2TIKDbVaXZOv8M/s2/4wm5QtSK5D3vPAKcQmOK91Bs0OS370L5o2bVrc2oJYb1U+QO07+ySsufBzpZ99eVDq9eqdvP2Hbvz2ls2Pj2j/uO/SKKzu7vYjgQTievlY/vod7+2dDxqjea5HcH/rtQs39FtCwsL9mJ+0Q4Py+LVeanXua77IDThrIq0U9RC1JYDg/oh/03WDfIhVIihd9CmCNbpzUkQAOesA3RMVAeCnohl4mk7oJ/jAs5+U+o80uG3iEqsRbTEUTdCwrCzQ+VYEDeCOzVQ7e0ooRLaelYPnG9GBk2SklKOK/tslDNXVdF8kGrV1azEHfeAFCd5XGFGSjIQIxgRxYXKURK5SAY6nZ4FkoWo5DAU0RXckLK9dv26tVptzW6gjwFnSABPvxJJCxsVQ333jbsqcXJfW9sbMgBon0uKtLtgrTOfUg0yzEHCWKI4JMnIXE6IBBuWA47xmZqaVtBHIsa/QZMJLMNMnmfIdcG5BBnkICYDeUWMdU9Xl5AZnh8GiYCos7NH6Bj/VsM3UtKUzsuO3vT2Mi18V9cJHWR1ZdUaTR9IqWqFlGc8YeVQ4HBxvjg09d3AC29HFeRT3aEvhirDvfv3NBxOgxbrJ7YCUt/L/KVurTHXA1KiRtbWmd2+cSugoRVkeBmGCMKpqhUqRCUQ2z4ZS/YbdBL2pDfQeqCv2VDq66nb5MSEra2vaR9TySEBRQCAxu355wsy/CRVPBOSENC94bERlcPZt1SIeK+RkWFbfrUk40jPC8+Z+6LPY+nVkmQueU4MIYS/xgwPnBCBGc6KfcPz++qrr4JEPGp/9f3veVJz0dTe2d7YVBDB2YOyMjg8YPnODtva2BG9JWJxITE//PHfWKGIOkvVZmfm3AkG86FwBAQlBFwE8hhvvre8smyjw8NBY69Ti3gmGF0F3Pn8ZfNiqJom49pb9KGwmr1SvZxir16IzQ1VkDi3yER73443FvPMWFMCb95HKmmq5CA7Dp0moXV4tbwsWXVQVgIW6DqcP9ApkmrEM1JJKqRbSnKcooFKXlOONwzmCUop0fN9nD2fBzDw1ltv+14JlBNJMh8/fqLn0T53eVcC2+Y51BX6sNJWrfpwZE8EQfqa1tdXtBu3rotWxL3S/8jeQSEutH0eiBN8pCRLzLXCr2aNkLhnH4ZKhCR0Qgw1IR1qGbS5Mw0tJAEg2MBeOorsAhbsd4IkgkGuC8dEwKUZPcHwUuxj/cSlfvG7rKVXqv2Zh9KyYTM3P/d5P9jSFu1qlkiB1iMMU9deJCkgEH7v/fdsbnbO1pYWtQZ6TyGIF3bz5k2dC56BJNwbTn3DNvFe2MLpqWkHJ9pUkY+s2XD6EPaAhApnz3VPTEBthC5MIOkKadgpaJFUwBYWXqrfEdSWQAJ7LhGUAXpbfM34vDzXHTTF4w+YAcJzxybMzz83i5uNDI/KRoYDWXlWXslI2fj4mG1trOvf3CP2h9ex8H299OxkbWXllfj2IP+cg2dPn+m5gpriA6B5i+57ylwWV5SjbwEa3o9+/CMlI0uvlu2kVlVFnHVlSHbtpCJBFpJ1FEu5RhI/aJqAYFyPi+EwP67Dz2iGwZLrSp7YHwRFBGNUMHv6fLwAdpSPgX4vAAAgAElEQVTZMqD1VKpnZq8qcb8+N+uId6ulij4ADn6fM/z8+bzADNZU9DWGYCN6cVhS0uRVKXp9YzY1Nan+CfWK1h1sE/W9Xhf1jopASFcH3cbn+h53VTloPCDe7CMqoQAC+BHuG5/P3gI8AKyE4gUoEU6FZzQC9Fi+FyZQVOm4hn0ktVOcbVf8JOB8cP+hffCd9+TrSEa4zkJvr+aw4L8AZlgPif9UKvKPiJlk0n42SThJTv0s03PpQ1exmdwnn4N/Ys+HNlEiGamUPXv+1IrFgoAhKch296gSK+l4qhwMnhaVil6XYMBwKh408ntTP4PhvQro166+uIzPWkJhcnd/R3uE9cbOjY2MKCGj9xeGDK/BnkG3J+nGFkD9BZgE6OPsQ92cvjJjD+7f03DeFUSKRkf9M8yFidgvocgA5421Yz+sri3b7Jy/D9R7RKOIQbgmeso5C4Ak2BcSQipRoyOjPrgzmNuHj9vfYjaWj2pQspzrkI3i7DM7kjWg942+Ytaa8we7JR51ptJhueQDo1s+h9Grik7/5KxTUSS55G8qusvLS9orU7SCbG6pd6+rgKouA+XPRV3MyS75rD4qOPvbO1LT6+julk9nzbkuaGzYLSqW2Dp6/YjNeU1Iw/TeugHr6siqb+7ff/cfSsIBGvDl+EYAdcBrnjH7MKQZE/eEwgqcBypHrB0zoBC5AbicnBwTG4BzPjjiCnXY8+Pjkt2+c0uAB++Xz2UlnJDLpezl/DM72Nu19ZVVu3Hrlt157W0lOqiujU//BVTXwkQHY3NyfGS//82/aorrWROqQtt29vd1uL7++pFtrG/b1taeqhgccAIfFuY4aFxzbqbPhgBxIWNV4JNOKhDh0II8YTjYoIgFqBkxk9bizsxMKQFCCY2NSslzemLCVlbXbGRiTEgJ9AVQdTZSrXJqCakZxawdi2qIqehDuYyaUGu1ip0zs0WNmueWRUYwmK6NQhLOBAk+KhgkV1R/6g1oQpQ+vTkL9FA9OzS1cT91V6PI0efROBEXFOQPuUIChHiKmSFNOSPnBvsALdYFdO/+vft2sH/kA9LSCSUPfAaIA++NUQeRePvddyQgQAMbBrl0eCykmHk+KHTQ1JzKEPgWJeVLIgdNhmrA9JVJHS7WVBPu0VrP+wRpR6Wi+mwN1Mo7skIQh4MhkAYlOa4cywARrNBPdXRcsqnJSRncqUnQzyUFf5T3Q0RBTYH0AByjPoWgQ0NoBmtLg15HZ7fLh4o+yNwNV5cLuFFySAQoHGi47sUCaLuvJY7W+5o8sRO1gXkt1Yodgy6g2BZLWOmgZAelQxvh+VehZTinl0AmbLgL57+AcFEhwPmEAgPhPBwQW5wjpWhkVZmVAFLFWZC8b19RiSHykc+ezKtag+HAAIKwQmEDISZJ3d45kMFnv+CEQK2pitCQTeLpykZJOcJXr5a1bq+/8bqcvCaTXzSlQIdBAm2BK738alkUNBATEGgqQhNTo5f8dg2eC+Z9LL1ctqVXi/aDn/zAe4FiKfvF//Mrq1ZOxaf98U//xrp7supvwHAS+IZ9GB5YOvVUDpCgr1wWlfDGtWtaD56HU458AnrYdxDOuCHw4B4JpAn+vVrlqjthPwc/53ed9sosoa3gmUA7yEhkQNSWxom4wF59iWtNvCrEnJemkKYslRPx7htOJVlfFwgBUii+eQXJzoyCE4JiqjvYBwIMnq2LRpTUX8FexJHTv4Oj4KxxRrxvxql0//H7/xC1kxkvrBHI44U1hZ4REEBdg9MdUhiwO8ja0xuFLaNxlL4uFzzovEy0oXedNU5tZhbkK6bgEKl77pVkmmccBu84bM42dnFosE/n9tr1q/bhv/+H1p2zo6AauVnRLTyJpzJNoMTQQkASXat69JzCxZmEV80z5PXqW0CVTEPyogoAOKOcP75CNTfuUdRHpGfj2F+n5RAYYBPp+yHpn527YimLyraDUj6df6agiX1O0Ds+NW3Fbker+Xz2maONJwpisB9U/gB/lLwZ9EinxWCXHFyr2Cn0HPjZbe8XWV/bEOoKeCaaUSCpHTISQlpjqHzFrJJ0zmlTPGNUHRdfLng1VwOFz+yshUDLkQJ09g12lMCAPcrz4AwlaBZW75VTIrEHoN0KritlIfLYmYkJ7ELF7t9/oAC4r3dAtnTu+ozt7Gwp8SHIxBZvrK1rrdUDtLtnq2ubOrOcXZ7VW2+/qXViLbivMyHKXh2gOgXwBj2NveNVlJoSL8A31hyUnWCPLz6TwPK4UhGFDhYAgRYJ68LLRb0Gm9Db3aWAk14gbEoixf5wVdbtnR0NDJZMciolJkNPoajgHhSaoJBqinpiNFfGe14AmvAfVCzwV/gAzj4ACWcNhUQ+7+6du6LMEVw7d9XRad4P2wLg5cAJvVCdl4NR8ePQu7lHFzM5kf1njAX+gefIOkiYRvNgqKSi9pbWOdfg8UTUhoeGFHjT0F6pVUTXxvfzjKD4PXv+LGAGxBSnUJ27efOWBsACqnCPEgdqX6gHkt5agDSSf5J3rt+TMQcVEY+hDwIFMBJOnsvMlVk7Kh+qaiOBkwC8i0UcEAr7o2i+J8lgvAAAEeeL+2A/s4fx5a5wCJMhonhHiQ4xTcvjGxIw1kZT0AFDlCzTaoCK6IjstirGDNisuZIf1FAXKUnqnqhO9A8NWaXG8F36mHrEGuD+XOq46SA4dr1xpj3wlF7UKNXJEe119fbR80gyTAUzEHrh53wm9u9gZ/+baxQ920RJxacBrpLohCIJCM6w1l5Nz8lXktQw7BPbJCCe1oJ4QvEKVEHsKjYU5gnVuMtkBt8J1fIUWm5U+wQbSFwRT8akeAnLRKqpVaS76TvbNyaYsU6wAPAVxBmcWcRFsDMuS+9APMkyn4tNYf2TCaeC3r/3hSXiGY1m8Yp1RS0S3Jf317lMufdyOqWU+yVh2drZk80ngVQ/WGdO9LWJyTHZuvOzcyVu4xNjlkjGbHZ2RpVmbK33+MD0itvG6oqtLC3Zy4UXatm4dfsNGxqbtEg8aVMzt74VG+1bvdjr4Riu5XYLNRhoBeVj+92//YsaU/ne/MKS9QUqVB9/8kdNnt/c3NUwPwIGGvfF+VRFwCsSquDA/USGUNSwqOVQuKg6dci5nBGDuhY2OZG9oyRx+9YNIZE8N0kiplKiY0lNKo06iVm5VHZqRSJtmxtb6OFaIp6yaqNuHV2u+sbPMbKU01B/x4GDzrfaTUn+nTXgToIuunQhyCfIRT6T0YHGEHAfrggCKtSha6B3BhUJqGEZpBYbDSv0FfQ6QxGEJvNTEKcOHTI1Fnp9S3K+GAPxYpU1g8oi2ZzQv6m4sLEwip99fk9r+O7778oZwtHG4EFPIzBjyvfW5rpBRhoaGnAedBRlqg45XmgaKGCxfqBkQh9QATqqBglD3M7b3mDGZgelImjG2UNhYNMjGe4lVuYcXFh/b6/uhGSMg5qIZbSRcTgcLDXEnSM6AH2spKSRJkRJgBcK1j80IOUzhk6BqMELRlce5FRDCIVUuMQoAQG0LwyIJ8c0T1+4jOhRKQg0z6wCXS+bUnn78/v37MosPPaK5iMQtILyIqGJcZac8/m59RYHRJ8A4eD5UBbHeV32UKH4xiCxTkdvQftAWuiX2txYl5GXLHKrLg46VSSGh7GO165dV9WPEjpBKPviT3/6zE5OHUEj4UJQA8OSE1LGALyYBrGp4TaDjKzZe+++JzQWih0VQanUII9eObF6w5VtHtz7QmgN6/H+B99RknPehuLkqkQYnd2tXa3VsyfP5TTmrl8VWru3d2jLr1as1YrYlckp+5sffteyOW8e5z68F8hnMYD84PzCAK/RaigQE5BhpmdLYIAzDBuDCRDC/h5PUL1PjWqMS6Y739j/XZNjharGZ+4fHOoaQ0lr0Odw0JxLdTblQFhbl1hnxoPbBin8BDxtziIVQhrHcf6csVDoAhUcr2I6ZY0AyANcrxLBqz4sIYbSo/tDdXHu6lWh5SRYoJLM6WIvLLxYsNWVNSVIVEXZM6C03QXve3hw74EQOCREoUewF3nP46NDzc8iKGK9T04adnBQCvZJVlx7zkg/fPBqWUEbThexBgX9KEaduTKVz6c4VuDHf2N2qJrevH1TyD1rgDACFAUSb5ycxCCMPVVVoBjV7CUqNwmj4R177cjtmYAvARLM4pKghg8BxX7xzNbW1nWv0PPUTBzI43JukeNpR9o6XwAx9AsCQLEv6FeZm522g90dVaGPDssS7iBQo4+IPifmnuVyrm5G0kCgoblfBweqnuC0oQbRb9E+j2hPsZeYc8RzXVleUpLLnvOBeElVvqmaMCUcW+bS3sjVH6iyAGjEvkLBkHvl3lj7zp5O0c0I0njPeMRpVAJ08h0CRKjw03i+vu5IKPeJLaDaQCJ74/o1Bfwk8tyTZI8rLucLpZe9yRdV5i8ffhX0o5iazLFZH3zvfWude3DK/WAvGUj5z//0T+6fthjqnPRZIhoiaZZKJzRQ9+5rr6m/kn4OgkZJxBvBmg+EZu9wXQRS3Df7gwSDc4Z9x06KtplI2POFeQ/cb962+RcvFKCzxvhLgWa9RSHzACJUskCSWWMCdPpNAVZZFxIl/CJVUNYWII37wi/jK/g8zj3BX8hAIKhEXY7ADuXKV8suAR5Sd3gv1gffReU2BDDGR5kRtiV7RQ8eNst7AtPW19er6jiAxvz8i0D5LmMHh5xrxBKS2qOuJOkKh/j06hH0K/zruQJ8hpQSe4DcT05N2ObWlmwovwfNHNvFefdqLWI4TQkavFpe8sHQzGs7LImVQq8NSUA6QV+fx0HsaeiRojBJ4TFrh/tHdh70gOCLCYyd/hp1aW6LSMAIf+oCCShq0jviiazm2WWS6oMm3uJs4avCagYJL9eZzzr9ij2vyv6Rg0L4XHxib5EWAJRKkf5uqNqMP4Iuz3PUDBZGSjBTKZkQ8OSUUyoUFSJv/Y0dY69huwAU5P85FJLoZqaWU+pIstgv2CQqSFTRiKeI5fBBTlH0PjjODwFa+fBYSSsAMMkAIljYGxR784g56Wzu6JqG+lFghc1xoj2TisVlvzrV6lDSPQOmAn4NjwxqvxKE57LYOLfd9DIDxADAuooe7RwxJXScT0D5o6NDxV48JwRWoOcyh6Z8xGiKhOjAsJIQV6LKQmLB2oQKj+wZzo72xtGxWAsM8oy0W4qRtg8O7OmjeQm4YNdIOKmeif0CFT8aVdzmbQeu0gcIALiYSLlqoPeSocLqVFgSNRLhQk/RtjY2tH7vvvu2jY2NWO9Ar+J3bDGJ3Gnt2C5oj3j0yB4/QunxNbtz920bmZiyWDxt49PXvlXu8q1eHCY6u4crbTuPyhk1qkf2h9/82gpdHRrKWTtpitdfbzTtqy+/soODY1tf29K0ecQAQgpbJJjq6zQfUEJX0gqTGvIAnC+L1Wg4skUjmBS7onErFLs1a4Rp1AwzpMmYZAJ6FHLPD794YHNzU3qw9DH09Q3K+NB0mkgQiLOHmdLLAFDntIdD9nj4ShZIwNKOMpIM8RDK8FULrqrCwQG5QqWEwwK6NjjUr4dJEEV/AdKrHF6CWYz08OCQAgEMKk6CjcON9mNomx5YU96k7wVEBm7kxMSwSoAcXpTI4FgrYSp4wy4Urq3dXd0nyP3M3BUhJSAV/DcCDfsHIPuol/iwtLjmFbgeP0gVn41SC+9L1YwAkJ4XKHmgeVLRghsaKGBx6Kl4cJip0PBe4XBKV0rywXEYSsqTksWlQU4oCOpWDcsyWyhQW8IAdvd2y8iCNjGIFPQLQ02wgwGvVo7sNJh2ryQNnvlx2VLRpA4S+2d4fESGn2SE6gNIOc8IA8xa4KC5f/YZDoH7x2GrOhYgPF2S4vUSNnSrQpdLY3NooWGwJxeRpIY/3FMQ1YP1wdBR6h8cAg3CYMasXPEBoTi9vd0DafR/8eBLq9TK9sF3P5ARQMEPawftBQcAFW1xadl2D/atTqAc8OlFhUApqVBQAx8S5w++emIn9TP7+5/9zCZGB612fGi5ri47YsBog8bfDjsqV+1f/u9fCDXFeTA7iX4rqqAMtzunsRbH3d8ng83eT8ai9uGHv7cqohdnTRn0dCopRzM0PKikij2ME2b9mnU+K63ZUNu72zYwPKT5USBrODYCGZ4X9CmeKWeKnhGoA3xhwHFg7EXod1ynkptUxk6q8Pydosk5JGhl/aFMcoYOyj6LBs/miXZc6BnJjwZt5jqkbuYJGb1MXkFiD+Ls/Kx7MyU0HfbMaRUZdZ/fosZkc1AmrCIlokl78uSxkgnWjIouiRFnHPsBt5sAzavFOc1WIiju6S7KKVGFXZhf1H2yd1iPnmKXTUyM2vNn87Jb2qdJEimvaKkp97xlo6PDfu2nNfXzQIuFL99i8GguZd3d8Lu7dLaQZ8aZeu8dMzt8nhcBBAmKgpZyxcbHRmxwaEAOntkWr5aWRcENqTmIroyMDel5NpoNez4/L4odiR92lAZbkng4UThpglfWmiSApAIqUxdTsBNx7fOvHz9RcLK+sRnM3vHZJPQFlWsVK/YVpWjJgE2ukTOdTMSkPBSLtWX/SRZ5JmsrG0pCQCzLRxXZRWYCeV+C9z2yfjwXBc2bW0o6jqAZtnxAJM5c0v9Brw1VYuie2C2eLT1i4dRx9on2wgmzL1CYCwZaB9K3/A62muSGfeXBEwM6I2raQYSC/6YKcVo7UgAyOEKAi2LbeUCPBBLwQJzBpawfAWEkEr+kePO5+LSh4QENy2XoLJUSjElfoaBAFPvd09Oh6gC9Jgx8rp2c2v17D9U/Cy1X1MhzJHWpniJhjpS3+8Zr12dV7Sf5nJ2esu3NTe0j9jXVjMnpSaujQolP7ukVRW10ZERnnKooQjclVE8786LbcC4B4A4PfKgz+5TAk6ZskilfSwQQnOIEXfvmjZv28Ucf22uvvy5gULSbZEpJMzaBCiF+EcEI9ha/J0EMyUCfqMLIHmBdOE+ADzxv/D3mh+vCh7O3RVk9cFo9VdNcOq9+HPrp8OG0SJIwQO8kOAcUBCiRbanVFcxTCZS/CdQlvfcgoucIuEEMxLXwPejuSrYCv4oPUVUI2ntQESVJ8h5Iv1/u5bBMZbGhvbK/va3KLTENu+akXlPlOMm8uI7OwDcyfLJb7Af2poZF7h8oSVGFREOvnc57IgGRqrXPfHgmATEJsa43oI17/OS9qXyfqhrPjIHBZ02/ror672I2CF1Z4xBOLRVPWirmNFJs6c07d0Qz575ChUX8P75I/Vgl+jahRGa0TthiPo8qBNTP5oUr7CG8QVy2sbomX4s/IJaBZQJQyBku9vX7sNqt7eBcMeoCylTLkgG4JqZEkHjzHEiuuqkc9gAaH0mox1k6TqnlWgFNGbBO5ZkvKMWwO1QlEjhA0u8xn6plSI+LOkvlrik7ECUelnw51S2oz31W2j9W8kjljCpaBjXS8rF1ZLLybVwbPjN6YQKb40mEIQ5U9WT9uQbk5tkDyGA/efzE6tWGy09HzZKZrOiqt65fs66uvPqnqlVnyHB2WCfAMaho+DbOBrPLZB+iUfUbhsA8AgIkhlQJOSQ8J++5B8wknoirOMD90z9fpN90dNje/+A9G+zvs65gADmvBYBCyrtVr9snH/3eXjx7ZrPXbtjdN96x0fFpiySSNv2XGBi6s7/UxiHhgFonNSU63R1ZIXzQ12LppIYMvXy5aJ9+es/qp/RktOz42DmCHjh4ZSTMfrNB05XT2Chb4oAcySXREZpKgB5zpOOi3VKiA/8SQwDfj4VFJYoBm8+fP9XEVRDZrc0dGxockYECiURZBcSG6g5GlWtw1AJaHRsv43SLQo8dlH3AG8ZTQ0rLVZVMMbKgJAw8JLjBSHAYafAjSMYx8p7IeDIklRvH+IKoRP5MmQokJdvZ4fN9qqcqVaKVDrqIU6b0fHx8KISN9+f6SaQoBYaonrLlZMI++ehTrdW7771tjTMQIHqcuiyfo3kvIrQf5EKBA/M9oM0loPdElfEzZZgNVj+Br48GO8MCj6073+kG9QhHi1NwtJRqD/cNKqVkSXK6zhvFKWP8CSKEpmOg08zFOJahuH3rtr14Pi9UDESBa6LS5TM3oJo40k1SS08DFbZY1DmcBF+qICRAqC7ouZWjOEBNaoCE5VRrVy1Dn/OJ8PCYERWg9OvzQFzhTvSpM6Ql3eFLsSaVUFATVh4G+phCntVQTg18C3rKnDJFcydzTrzXhD3N+6vRNc+ecIcM1WBy4or99rf/bqvLa/bme2+KgoAhw9lqAGQmqyZHcaRbF9qPCy/m9ax5Hjj4nq5u6y06MrVf2rf/63/+ws4vovZ3f/tT6+vqsIPdTSv0D1r1pCYpWyhnj548FfURp8T1vPnG6z60q6PD9g8PpCZDXxPPlKSf9z7YddWn5y8XFZzyXLlHKogEs4ALBDNh0hgVB3rVrl6d07XiYCanr4haB6pORcxV0jq0r3BEIR8fh4JTByn15NylrcXP398XAst/83OvylT1uYAfrDMoD3QJ9TAwOf7gUFUI9U0x46TNLJ2qn78LV6cjESUAInGSKk6hR0GmS93HLJ8BgYUm4IMzqUppkGWOCdZnFm1HZVvYlz7UlEZoVxLkebNn4Z1zvVz7yanPFYJutbFOv9MTy2a8KhT2KFn03O7cua1ADLlwngcBISAK70NQnkgnNdMBhR/OEgNtPehw9SeSAM4UzwqkvVyu/f8q0ex/9ht9TKCFIKXs2XfeflMJKfuQRIcg3wd2urxzrVyxgUFvWqYZdn7eA2qAHJIdBnT655OMenIXqlHRa6YE6bQmSW6UwZ7Nv1BSRbWEqgQJJ2g+NGHOH0qaq8srAS3Rm3Ab9RNR1Pr6C7a3tx3M32nLjg8M+BBWgKwkk+RPqzYk1UMXByCY4Dlg70J0mGABwAoaJ04bfr6qdHFXYiQa0GyHY6/WYufZP6GgAgNiO1GVDGZgsK+wpbwG4ISKDnYjkUo4Zx1xnBLXc6GKOJU6elFJDq7fumNLy6uSTsUmQNNFxIzr8UDalbOY90NwSqDlwj0E3sjpQ7P9ptfp5o3rmtfF84TOzPUTpFLRpR+HiiFzlkT9NKi2DJiGekYTPBQ+qnIdVj0p209/+kNLMS+lcaLZRRo6WC6rYr346pV19nRbZ3e3Zv0wA21kcMhQXgMAk02tnoiis7j0Uug2a1EuVWRzeRb0xQHGUVFmL5K0sU94Hb1t+HvOM/tTlcE4bA/vT8Ne428BPaioIu2LrQ/nqWCLw95SaIH4DPa9K5P5EMv19RXRaDh3EqQIKlGIG+G3+Jz/91f/Zv/wD/+rPXn6WEAIQgKANPgXEuvf/ua3+j6AFRUgEg/8Hsk8+0+AZvBVOmJmlVdWsWUke9wfqpj4dr7Hs/LktiRwi+oE/iis+jfOfa4YX2inwT7AvgEOsD/jKR8XgQ0XkBzI//K+Sva3tqwj6/PyZNNaKCd+M/Mkij802AkHShzCHjo+D/8v4SCN3vAeQmwQ90D8oIGWDUSEopIr7in2WBOxgkZdM1NEf8zldTbiYvS4KBXBP+/LZ2ke4fCwbJwEggLp6/D+WV+u/ajiPVusE7Q/eh6JdaiYOoB1oj/QMaHuknjxM1QOXc03KZotlVOeNXZg/dWyqtOsh5R4I+aAlyioJCQpnRmBwciF9/VJnGRxadGuX7uhpJ04Vn2LRsuGUyCxRcRsVPrVfkEF8hBwutt29w5UFR0bG1av5v7ugfUVBwK12HPL5FK2VzpSnNOlQewJJUbh8ycRiSXjYjr4iAnmABa0b6B68nw++sPvrTPPSIYOO5Z9oXLWa2OjI/Zi/qnet3rSVPLF9Qn0gVZ34HEfMSprSNU6pL4RG+D76BPli30e7jePBz3ehO4c9jGnGUpbPZKNhDL919//nsRfsA0AR9h+BolWS4f2x0/+YEsLC3Zl7prdfv1tG5+YtkgybdN/iYGhu/tLLqVhEaseHti9Tz62HDQAKYFELJr2GSoP7n8hMYKdnX2V6EGUSJBYRKa3auNnvemLwXNSUEGGWBVHp3U5b94DDgYkscBuvE6FgHL4JyfH1ZhN+XlrgyFn1xQgDg6Twcft6ZNnViz2KUlySWtv2APVBIFnY4T8cw4dAYWm3zI1mesIDAUUsnTQUAuSA4rEdYBmgO6TPPF5Lp3MVNqyNiooEp9DyRhDA92NzaEKEY2Z2Zx19bjRXl1eFcLHwYRqRyWjUOgU4rSyuiIjQaWB4aMcftQrCLAYcfHwAU3mLbtx86oViqBTIMIMYapYH1LcCU/oeDYgGBxG1p5KGzLbxb5eKeKg2Z7OpDS5m2b3PgLe509scuaqDicom2h2UZ9V4gbXeaGsK8kKBkRc4L09vQfPuhRMiefgx4MmfpwSxhgRhGTG56ZwTQScIXop9RJzTXnJS2O8AUc1I6etQCXHdUF/ikUVRGiYaISSNIEKg0QrNjkxZQsvX8jQ48xALsL+D2gyoCPqf2q6kh6Gh0Cdik449FDVvlRazaI8b0k3x2IKPrz3ygc4yokmfLYCNCD2LzRO+rZAUmeuXVGSBcrNngB5hadLYsprO/JZIYm8BmSc+6THizlPrB+B49rGpn340ceqnv4f//v/ZvGLc6tApenqss7ugqiev/3N72wflZ44DbFn9rOf/52lRCtrqsdCA9Pa5shePOFc9L4+q5W98Rb0RdWqc6gYPs/E5wYN2va2S6Jq6OrCS/VjKeGAt0sShXZ+DrS8rcZ+T9horHcKjTemUzE6k7Rs47QuY8r9h715qj7GE4Gj9XVwm3Amqg5ACH1CoJXuOODKExA1lGSLjhFL+bBGqInM8VGVyZ1qSIUDlSbwhYIo6tDOrpJdkDzes6e3Rw6D33H+uguYcE45ryRzBNoE+qxNyM2n34ekY+HlcyHCoORbm6j+7Frp4FiBNAkfCdfw8ICCc2wc1Qmp9GiWBYmZ9/kRNOjxockAACAASURBVHvT+YCQQRrMNza2tB7cL4HvjRvX1evlaj3MjfhG1RLaA3sU5A1aDbx6aFbMLMCWkaDxJk49OhcqirOkstLZ6TZxemZaIBYOEOodzyeUqmbtWAPWmbPiCDDJEEOV8+oPQd1xZZVEjhkr3lMBbUh9P8cVzVVArpaKNu+BDSGo6Mxn7dbt2xJbOGvWhZAzJ4zm5GQKqtKJEPPKsQ+glo1nyG8wLNDFEaD3eVM+vVtq8kdMpqdH10wALdoiSYjOTEsAGbQK0WMr3uMgnn0S8MYHOWMTBOAxryYI1vi7r9ivXjeaqOnzYhYHSVmoDhX2TB0eHtvq+paQXcCIGtTMrH9+o44vdFU79hJnlnviDOELua6XL5dk/9iLAHwEfaw5UrR8Nve08PKlAmVAR547dBzej6SC89LZxRwvqvApW3ix5OIjsbb96Id/IwApHY/Zo6+/spkrV2UneLYkFAz/xj40G95vC7XMKUhxVQ14zpIoT7ugAaDZeYuEYFMouHoKzwmU+wUeapZWR6eABOz3nTt37Je//IVEPUK1S97bE1CvXBKQkijxbLDNUIxYO/cPFe0DKp74fO6bM+PVJIQTRpQoUG1ChIF4gAoYa8Uz1HyzZETXxlpxXVS86CNaXFySeIwGz26sq9+LGAN6MnYG+81+Jxnm7HBWmF8WirdwblEVo8FcymKadM+AUGYPOmUI2jGBuA85pUJQsUJ/UTb1/LSlyiXJFq8Jexzpdw2rL/herjVUP9Ue4sydeqWLP6uBlD7XEwaq6pGMRkXZ4vuh+hcVDFdUpBrvft/FZKBwNlVB4P2p6CNQdEZVU3ObGtY8beg5jQ4NyY8NDDtAQWzF+QGIxT55hSulgB7bKJGNZ89UuSE+gCHAOrOXuX+JGEBd29wSRZH+KxIZziPD5bEvvrdhlVQDKXKv+KHwRVICKMD+JAYZ7h8MKkwxa7YBxwK1v8FBP38AnOqtKXmisrt72VfEtaSS9AUfBJXtU5u+Mq1r5vPY/6yPEoOgT7IEy8EYvdEr0IExExctzsSwLS8vCjS1iM9J8l6ZhEvk13g/+ivP1dcIEAtNmufGz0mSiU8QMcGnUP0nKRwYYni1J59Q3WlFhBG1tLiqa4adBNCluZL7e3qtxBWI6zSg2iltUhOW6qb7ZY2BCeIyzh7MIrGUmt72wLpRlcp253Xuit1dYih0duatu6dLdpSWh5nZaTva31Ois/D8uV29cctuv/aWjU1OWyyVsam/xBydg9JKm0NHVkvWde/jjy2diNtpvSlEKqHJ8mYrK+v25Zdfy2DSOEilgkOk4CXlpWW+CIqhyjhnFqoGsoYglDRXlS6nZFMWpeJBVk5jbjLlKjNkg0+ePlIAi3OCHgLlqK+voAZSONCUAnk/3p9NWyh0yVhzDd5fQNbrUpocWueVJtUsGqL4cpyVmpw/sodszJ3tTSUxIKygU/B7VWJGYlfT3v1B47hxtBi/I6HoPg+mjF58IqVmrFeLyzpsbB4myKMGRSPi/uG+67i3fJo2ykIEHhoIxsBIhqQe7Nnh/rH6ZsYnR+31N15TRSeVyqrCBc0FtJwAv1DstYtmUwEEwSzBxO4+nGdXZ0HPnC+Qa1DU/oIP/TpFAa0baiDJaFtiB47EmLjKd+/eEY2JYIM+Dw4zzw9Hh/IH94GxjOEMoL5pcrnL1Gogaz6jBBMEk0Z6mjMJsjm4lLIJMHFCOALQCqggXAslbtB+IZzIngfS2VDeQH4ovfKsoDVCo6PCA9qG6hyJI3uZ6+FzBoYGbfHVkpIzlfR39ywRc/lcOQdVErrkcEPjijHGKTkdisDcJXUp1fqAtaycIAHCr3/9Gxl1GoQxkDhgkhs1Bme8quFzRuircLRfaxxQO9lDPDNmsfz+o0/sRIPZ6vbanZs2WOyRLHuvFLzMXj5fkBTxW++8I1ns99//wLJ5hgVCw0xZT5FE4cS5+z0F7X2ndZ1bj2axtCyeppriQ/LYf9w/18MaUjEAOUwzhLJaES2BswD3thrIqGvSe7mq9YUiQmBDPwvIN8/WnbMnNp7UUBGh6uMJEGfJ1ZSil5UTp1BUA+4/v4cymzfTUx0kWCVw4ZrVJxT1CiT3B0pFMsF9g0AKPWU9OuCaZ1WJZQ8yNJjAgLXGZhDUsnexJbJRtbqqRE5hheroiQiJEWcfagUIXnjmqaYyoJJn/HLhlfr+Fl4sXvYRSHzhpKyKBUgmtok/nB+hGJp3EVGiwxd75J133tEw4BfzL4LPj9m1a1d1z/wuexRqklPVHRQIxTWE0DUaCuwIigA3eHbYTcYCaFp2lT6gYNo756crrwTh1t1balJ9tfhKiZSrvrk6JUkYz1D9PBHsaUnrBvoLZZKkGEGOjc0tH/iX9CobwTprCC3CBy8e6npxwjgTEnEocANDA5LPTjAKIJNRsig/0qZPZ1/Pl9dDq8Nmub1wRBWbHibKYX9GKHNNT6IGAJdK6sUgyC1XSUTTWmuSYCrJ9OKApEpF6xCJ4SE9F/6HDSf5ePjFF0ElgMG4KNp5jwvri8w/Vc3dnV2NOCBZvXfvgc2/eClwgL1Pgzg+ME5PRk9B60gySl8G86qQxGePo7KIRDPVHEAp1uc73/mOKKkAcmqybjZt8SWN+wXZsq++/kq+i2oM5wa7ij1a31yT0hzADucFcADfTRVyanrSioNFmxgeti+/eGizs1ftH//xH7UWY+MTls7nbW5uxro6XaoZVJz7gDEAEMcXQJHsobVVSUY9lGANugvJEig4fYfYC9YW24DtU6KfSslWY7MBH1CFBPHnzIPeIziA719eXVJgJlUqaNOJhJ4HFDrvL0PWvtc+++wzxQWcY3yjaDkXHtRRscTHESNsrK8qYERU4unTx/ad73zXexTU0+X9Y1QQr1+/YV8+fCjwwIP1jK2vrmkPALDggwiksWmckUjU2RnYC68SUr32QaDedxi3TC6tPkL2Cb9HFdDVCrsue2W8f9kHlYf0V/4NYIqgDvQ0F15xBUD2J+9HRYI9Ce32yy+/tB/88If24MF9xSqhjQhpvvhct/0E+7QfbEte2vvqoFn26Xf4b8DRxumpkj58af9Ar1giqNbJBiG21Ghe+gIqIawBCQCMAiq77CmqHPhrklcSRpIVrp99z2sQeiERxYds7myJIshrxDrZ2dX7hwIYfGa5cqwECZ8MOMLfPreQoepJxRBUWng2PF/OO8A11TG+n2Oeo6E859cuGm3ShYY8Oe12gS3iHmZebaAEmpACLPaEuBDQlP3Lc8LPCIgNqoX0JEMp5Vww/47r7ekqWKEbRUNUamElNK1+di57wnOQ2iVMFFQ1V5Z17xewms5bSp6wScTLGvwtpgJUXgfG9nb2RatdXFlxeeoev34G9j5/siAAWEIrVA3PLwQAZFI+o4gKD//j/rkIfKWPKyB+yWiPctac1UL/ETFoUn2dIfhE9ZAxCah3Yg9o9+jvKyrRcrW2jN2+fdPOTmp27/PP7PmTRzZz9brdeu1NSVN7ovMXUF3b3nvZZpPxdXqMvPRvLYMmdzpny6sbNjkzpU2DNPGf/vS5bW7sqEcH5J2bVSbZPNdmCJuOuy4HYfnAJVBAFkhfEeYsRO0EmWlNOWY4VEbS0vw+RnZzi3kjnaqCHJWopBxZobdbBo2KBtUeUC3KmAwfIxABYQppDDgBjFEfTkRBMxsqbTE4kkGZWUGT+QRYNgwGgFK/GwXUQlBoQlmpJioGmxeHRTAPH5MKjOaqpJnE7OhLKpu18mndTisn6rXhEGEAyMBXV5ZtYHBIwSnlRDY4FRDKvhgGV6JqqsKxubttleMTe/Lkmf34Jz9QYrSzs2lTU1cs0o5b6+JMqKTUTTo6rCvfKQPK+pGoHDFNVxLT3bp/EkruF0W57lzehzlGHJljnThwSA3zPCVhjdrGFp83LYSGsrRPJW9czjoI5y2EvUmsI+9H+dnVbUxJJPQMb/xuyXCgOkKp3RvV0pfUDQLN7k5mrHi5FAODfCzPHmOZTedVBcNYq4x9UlfCx+fzrBicSGAZou/cB0Hmi8UFNdxBY+Be+otUw+I6xBg6uKs4DR+WlZWz4/75CqmXBOIELCFqyHnp7xu0r79+bOtrq/b626/JmLI3CV5oRgfJAjHk+pH5REHts88/s+nJKT2X0wYDVH3AGo3LH338qXUV+9UI+t/+63+xs2rFhpEYb0ft5atl++NHH9vdu3eF5PLMvvf9vxJiVuzptMXFBdE8EQMQ8qI5KC4MIlRek9lRJgSxc9Uop5O5yhkN2QIIMgk7leJSnxBCrg858HIw64heoaODkuZswDF0qh+OkZ4nd/wkTawX60/wAhLG3yR7UKxIgkOaAWvMPvKhn0hruiiKqjyUzSM09nYp0NFQ261NGx4ac3ESKGnBdGafDeDVR36PdQe5AmQgWRV1TyIb7gRSqEqeNRTsgvACeHAv9OJg0NmfoeNmOTlXYSM2+3hl7ZUQUAmb1C8kL82zZ9+yN9mv0BMIzEBG+Vz6kNi7+3sH6ieAohSlKtsgYDQ9Wxw/FQ1QZSrM7CmCQZ8TRYNvK6DjeI8R98J6OYe6aTMz9PO1g0T6VIHQmQZgInGM0hIVp1PryHpAhU0dGGb2UsFWltdER2Y9qJiKCtf23icEP7gHghj2E+f7xtVrgJIKQkDduc7OLj83vAb7zVnC7rPnsPNcZwgyUK26fuOaqMdUOKB2QInEVrNG7E/UudiL0K9CcQoNkkaNC38DDbHB/IkeJbg4YKrmvj/ioiUT3LBGmaxX8ATKQE8Uv54+uab+pgrOs6MCATBCkgXKzF4IVarGRscUPPlsoaQ16w3r6OxSpT9qcfv03meW63Dhlwoc9ySzV4ZtcGRICYtoalXvFeC/of0JdKq70uT8sxdKOlkvghd6mLAfqpgP+RyVszrnpy7FKar2VKH4XQKs999/T0EpNogqOcnIwy++VrLT1z9k/X30b55acbDXKodH1pnLS6WNKekE6dwLPozRBumET6FHehpaFAkE0uYkVgB40M3xDwrw96j0BAg1qn9DKG21BZixzlPTU7Kv+EmqFVDhfvKTn9qzZ0+1j0mgoHWrWgNoMTxsu3tbEgZgb0m9rFIJgtjqpYIrPYv/47//d803yme98qBEPAtYdqRKZrG3oCqSU6B9Xt29+58KrL1x/YYqKfQqUCHmWWBLqNaKMsR8HhrMoz63h/22tb0tW4c94N4AgdjjrAu0Rc4NFdpQ2Y1gkuB2eGhElVkXOXIFOv7NXg6D+RDEgLHCZ2NHPNhMyj6QqNFHwl6HVsjMOYCZUKTBFTIjl77aAy4XHqGhnH1DpZR14g/Xz7kgqcZOkUBTzfMKY6960ACYoVlTva01aqpeU/lFvcx7MzMa8E6Fn33NtbB2JJhKmNKpP+vXhILmNsjlxY90bfhVaPyFPno6vdcSBb2H9x8o6Kf6xplCTGdza0PXLbVJVXDPLY1CI5XtVFLCMesbazY+Pa3fAaySJLgCfY9T8TWAPNCdERAiyQGk5Pn6YNqybEhXV48Sbc4GgPRxqexy28FQZ/7m7Kn9ggQOsaj+Po1lYR9OX5mwg8N9Q+GXlmjAZ85luXpk7QizKx2E7u0BgKOg4POE+DdgtSShodYh3iXRLZ+BBy0S2i6KflnmNJ0xQLVf10VPJwylTEfWvrz/lRJ19hD7F1+MLWXv8FpVEQXK+muwafhiKG1hjz3PmP3JWh4eelsHsQH7R5XyNL2uVLAu1GuMOtsH77+re2A/QmEmvu/Od9j9e5/Z00df2uz1G3b7tTdtYmrG4umsTUxc/1b6At/qxeEh2NpdUKKDgyntbNsnH/5Oc3TSKEfQkBoHyWAey6E9ffpCB4XqDgdVJTYaYE8omRFsw9OOWTsoM7vykjeyxuOoEQ0pqGJTd+Y6dAk+nblqYxMjWjxKXyurS3bz1m17+viZjQyPKZPmQPLzZ0/nVXLzYA3lNhBAZtxkZTQIXEH05FjPHTmBu4ijhPZDHxA0CoIKONYEGgQVBGD5nE+d5gGiKEcJD6POQQM5xgkiJRqi/wRz9DOENIo4SnD7B3Ie7bOGkAqMHlQKTbtutqw41Cf0D715GvdI+kh22MxhQyaVoSeP521//9Dmrs2o2ZyKAOoucM1pisVw8blUIOBBhmV99V4Ue+2UWRoEQS1mCnGoojK4aQU9J0rIQDY5a+qVqLgiE4gCRioseXOPIIYh5zcMVIRutOGs+tAvDksFSVA4xVR/jkoqseOoCEihH4AUSJkElBYqYaupUjqHCqQBZzY1PimUmN+hF4ILJCE+a7jYQihniUIW6k3e3OnzipD6JHkisGYvKnGruqoOz5RqEBUugrlwMjPiBlQSuQccMT/jtWG1EvS+q6dLB5eEWMp60KC6CkJMv3jwwL7z/e8J2UE+my9HUmNCy8bHRtVMDRLJ50jiV2p/SaGk9Hj99ncf2uFxzfqGR2Rw/9NPfmQpmolPa7Z3WLJPP7tnU2PTNj41Zl988VB9GT/4wQ+UmEUjrrBzJinYmJKCaDsSSNiaaFilfapvDYunUxoE2NVJAlyREacaCRLE72Y6UjrHvB7Z7FAymvNEIyn7BTomTkr9KhdOdQw5ysZAUq4hFlP/iio+SDzTOEsipHk1VBI9GJTDgi6ogXHbMuy7+9uif7BPaBbleWga/cWFJyeHZd03e4gACQRQs6iQtgZZpUk0GDrKmgMG5DNZVzxMemMrjc7wtHmevH6gd1B7DpU2Bzp8AJtTyAI6YgHJTE+yv370pfX0EFilNEBZfTivVnUdAiyQXtX/UAk6sx/9+IcK4qEzSiI3QtN1XYAFnwF9FUoVvQ/scc4FM7fuf35flSSXwWVvcYYdIRdtVRLRBDZua6auTCooiVxEAuGPlgQq6J3h7EHrYtbG5tqGdeQzluvMqjcSaWEEC3a294IhxgT9VAO/SXawKxJyqdFDMWG5lE+fxz7Q8wTwku9whxhSbkiw0vSI7e/rulU9QcY2l9cgXJBZ7P16oMxIgkWSPDtz1T754ydCIqXiWGJWi8sQ8/48R54DnyMgCrGRsRFVj9kDBJReTXFlTCU/2GoqiWcN+S4Sclem8oSpxByeS2UxEpEz+Stmw/Be9HZid589e2zvvvueqhA0/Pb09Mo2Pn0yb3n2+dmZhgFTgbk6N6cqMAkTvTWb65uydxqSXdpXVRSf1dPdr6B1Y23Ltve27NbtWxJwATUuUtmNOMoO1Wlne9c++eQT9ZDAIiBgA/DhjHB26Ws52j8QaLGysiQlutOTpuwAr9/e2bTT86aNDQ2p2fvatZsaeLu2uq5hi9dv3RarIp9LKcmkwZkziB1XT5+qETXbO2KenDf909tFIOUVCCjJzG3KKOlivZ3+40Ep6DdoMnsOoIXXE6yHEtacD/778GhfSQbPG8AKAINg84svHsj+YOOfPH6mhI/PI/Ht6uix2aszqgBrxlA0Itrd4yePbGxsQgnPwcGuPh87RBUVu0M8QACL/QGQACAg0aRy/5/+89/ar/7tX9W/h7AMZwCBJHqvSAyQpmcv8vsEYOwLgnlsIPaeewZIw/eoL7OnR8+JeIP75BoJvIkPrl29KiESekCjsYQdlEq61o5cxm5cv+5DmBlh0Ano6jNysGckPiTmqkCpCd77oxAdYd0QdajVa95/V67axTkzXv4/3t7rOc4s2/LbmYlEApnw3ntDBxAECBZNkVXF8tVd1WZafft2a2buxFxp/h3FhBR6ujG6obiSZrp7errLe9qiA0ECBB0I7z2QcOmQSMVvnUy2QiE91EsjoqKqyETml993zj57r732Wrk6lygEWasImwBs8P4ZFbPyUubnVkRf4/m0drbZ+sq6TU5Ma6+BqhKLGDhnn3LmEc+5d06yGDXToN6DM49imZjb0tpq165dtb6+0/reEpkBJN5zynoZEBJvGQAtvqsEhOiGJRMqXsiZeFNfCiYMM6+jArSi8YQ6FVA8oVuz5+l2sb8ooDPUX+4hcYDPzbA7iLOuY7apvAOgraioVOAX81sUZhR0Xo/fbt68oQJA4BYgKWq9jEok4hKkkndWDiMEpbYb3rOGumY9/0QiKkn93f2oCpLSIkAaQFdnNruMAiaqbFFU5LIEgvPdxY4IhpxqbV5I3f/ahmrb34uq6zo2Oq5rJ04hRkH3Z+LFpO4v91P526EDNCl+WKu5oZDta47PWWzw5+RaFE4Z3zqEBfhejhnldzRNqcelzyIMqssQ7YiYJ5W0lpYma21rsZWVJd0f1rsEfUqK7MHgPXv0cNCOdZ20ntNnrL6h2ZLeLGtr6/5RtcuPenGm0FlZn3wpRrC2MG8P7ty2LEMcALOjbENRjRuFydfo8wnLzWWANyF1IhYyi/DFxJQSA9dlwTfHcZz5x3V6MJLEtwZqlvM4AA3LDLkiXwpXmwq9vrHOnj9/qur76LETNje74Pxogo6zz2FPscVrQW4IRrS6V1eW1TGhcJIjukQOUjoQSHLgKWKWCLqEYgXcxfLSUhsZQW2pQ58HSu0O6qBatKAJFGUMrtMdQhMcN2+UZQgwDFYjEUwiTUI0v7BkM0ugXc6Qr7q81E739qqFH91jqDdou/sR1pt+H4SU4Xg6HSw0khqkAR8MPbTJiRkpoV149azrhnmS8mZZXFyx5pZGqeRk0FMOHBBVkgQN6qZSVl1bo4OGRUnRgbLW6tqyFecjLRmx+CGtU2fYCmruhYQmzXp3LWwunh3f1XFQcWcuSwdR5gwc+sYzAKUbHXuhhIJrpcgkSQWRFY9zC8qbX90qujIg57RME8mYUCOvebQueB3BmPktgi58W340GO51hZEoR8sr1tbWITTYOV+7WReuP4OKEejVjYIvSjDZc0PvwUCu3ltUxkRcQZzXUuDBocUvCAO3zLwSBdR+dFemgn29ffbs6VOrrq7T9+JQ+cMffm9VtTV26dIbQgY5pDBIO33mtCiZMi5Nm9/yORyC+CWAkK2vwpeNGCon4d2YbWyHpbB27my/7W6uWkNtrY08eW5b4T175Uy/ki5oQt0nu6ymtkZKgE0NjZqH8WT5RIGheODP6JAxO6H5A8Qd1tftZF+P5F7h1Hd0tNvMzKySTtA7BUNzRY/P45VIAkFyY3NdSRpBl32YiEWdulUIdUPXReTPETQg4eb5cHjQiWVfsqbZC6y1LGhxaVqYm9tyVFeUnbg3i0sLmt3IdEagTTrZ7z2h7DIHzHbok0uonMhBBmBh3/vprKZlurkW9gZCDtCs2NsUsyk5fHstGtnX0HpxgXOXJskikeHZOvnVQ1E33AwBRTRzXAAuXilbhbd3bWx0UopmfF++E9ckOdQUyXSJFOiQmUUudHxiUocbHXEOj5Tv0Dwph8CiIojJblVNleIX1zD+YlLfjeIY+lk06ugWmU6OVO0TCSur4HcdNQLuNYXMYdJx7jFaJqnKCM5IFETiM05RLVgQUPxhTT8eeSIJUlBtfhylheTJDRmzh9gjFCiTY+N6DkIl03LWzKZkaG4kLCjxpRAN8DlJdeBMCgiSYIRfoJYijx/hoE0m5RGEfDrrh+Ixo2ZJcg9oQLwhlqHcRTzPdAElNlKKyabr3Lu1BXjnOj78GfeJPcA6IEFjjUFH5nkSs7a2t5RE8YwBj0jW6PSAEMtPRki5G3pHFQl62YkjxxTXxsemtB4BJXJCKB5tWV11jVVWlFptA4Z6+GsVC9iK7UekeIcXDnFX/ljLm/bk8TMl3G1H2qyjs03xk/1M0gVqG95E1enQ7ty5ba+88oquD2UmEmtnVeDU5kjSvSnTOUq8R557O8z8GvSxfZ2X/WfPKmkmMYRyy5zL1StXrJR5g2yc4YutCNBwaUn7bvTFqIqenU28QxikL1UiRrcLGm5tTYM6GIB3mDhCKUM+nfvLfWbNZsRdRCObn1fcxvDTiZaklAzRyQQYlQjB7KRoZMQ81n9n5xEbHh6y5pYW0RKdh9WhXb92zXnPeDxpU8pD0YYAqCjMJL+8saWZEAqL/v5+5QNcE2bCKDiqKDBLm3guay6J/YkYEdcBKIIKG9ddU1On7gH5j+S9zdGZ+Q58BkkoXWAnZY6ke9TmMV1My0uTlOucLYU1sahrTEphMWiLy8vq9pJXIQmM1xrrDGo6YBGvBSzIzCFnADnFK87IQwdEcL+gBDJDw3UJiAo6Oj+FDhQ/1ng0HrHOznbLzw/q3KOTJaNrZJURodlY11nNuuJ9yytLJAo09HBEiXzq0OOMaLuOS8lP4MfOtvYYYG5GcIaYIEGVRUeV4/o4rxGd4N+sSwohVNfYaygoUuhvb4bT71ehe8aeRxhHCoh0/qoqJVc9ODgoGWUV/+UVL4EqgZWSui9UnM90bDijWYf1DfXKWQH/AJyJQVAeAQ44/1ij5Agwi6qrakTXg6nDzA6FzZXvv1fBTpxUjhkO29Fjx+zBwyGrhi53EBXYBVUM6poUBCkWorvm82SpYOcecR/o5MRFkcd/LWz+nFzbjzFDiv9OSOcHCpPcJyjWxPxQvgPwmuqbbH97X8BIfVOzzS4wq1ZjQ4OPNEcKeA8IwDMUOK5Z4YjFkweWHcxNK7O5eW86VOSdxFqeVY4Mj/H+gf3kFPgAeCgmycHXtzYlkc1MKLEcH7DW1mYVOID8G6urVlpRbiWFBfZo+IENP7gv6lrXqT5rammz7GDQ6ur+Bh2dpdXJFIgMAWxnY9VGBgfMDuIaXPb6nIwwGxwaAoUOAYZWO4ceSRLUk0OP4+RnFKwwO8rQY0BXoJgxoEQQA+UDeS+RZGAGUfNacSFmVVl2vOuokjEWOgaAVKxUnHklBTb+4oUbxIaGFY3pRjqEHK5w3ssECHSTRUWSBHJBwkd3Axk+gljGOA8zUagLlLfuWlBVcsh4WVq+kLYmHR3MOsXdDDu+OYGCDYSZZqb7gQLLwuqmUEtQnBOdFFBIyNZbPLKrQ6m8qsoiUijywshpYgAAIABJREFU2dIipoj1SixBRllEtCUx63v44JF0zM9dOKtu1ubGqvj2DLMSgJEHpitF4ry2gspXrswm4dkWl5QJ4WIh4iBcU1OtljdFCUGTwLwd2XlJGwM5K8h3HgkktxR+FJXcEw5bklEKG5IcN8OwZ346B/5soVN8//GpCd0fDilQAToT/Fy98r2bXchy/iG0ijlsq2urLCcYEIUxlBvSgcABQqBdnFtQ4vCTn7wr2XMltQlnwMphSju3shJlmwl1m5wMcP5L/jKJFM8VNCuY71yyWZtwhFuamtSd5DsQaPhzrp9g61zM2dSOQsVmLyjOt1AwR5TL1ZU13TMG+1j7HCAUqwMPHui6CvOLRKvs6uqSmSsJ1uTkmJUWlQpR5RlnBB2QimQ269YPPwgVjqc8NruwpNmmi6+et91NpCYP7ZPPvrKPfv4rW5ibsSdPn0jF6sMPP9J1ciAyc4SvREVV5UseLh4ZGnwW3zb5Uu4dfvLu3o5VllfaD7dua08vLSxpXXEIdPd2SUL2yrffWVVVudYBnyPVnSyvbe1sW31lldBNBixRCcORvaS03Hp7T2nYmYTw9q07OjhO9/drhkHDrLhHx2I2Oz8nVRsCDrGh51TvS/lZkMTxF89UILEWCejQC0Q5S8Sdn04sqY4CHRhe4wxTd5zPFV1aJdRe7df7AwOa0UCYgYJSwgp07IIBoeocAEKtdyly3IHA86Xw47nyTOn2cuBRLGfQZQpfuh2sh/29uIRZmLMSLS4QSHcZoMOiqLVnNbWVKg4mJiYld8t8B5x/OiGF+YVOJhVpab/XLl66KAotSdD83KJosqxtpwbnDOp4tq7DFbXC4gJramrUfBr0Wqhv4XVUrJgH8dpGeD1NrXD+LBJM2EMN0eP8dPKyVMxBl3n2BCnsuGjJGTpcxmuMTiFxlzkPXj/84OHLWaxdYkkQ6emk4gFFBd0ehBcYXmaIVsIzqFuGw0oyAWua2lr0XT1xZyTKtaMAx2wFa4FDHPoTiTiJJ88Irv+z589EnyQpAUkntkFXXF5aVrxC7e7Jk6cvaYSACqx7uq4ZdJSEUQh2JKqCA9U16C0CIwI5MuajeCQB5yzJnG9ch+uwFVpxIQaCEVtZWlXC7PGhlLRrNZUV1tzUoEIaWWhAHQyMiTNOubBOCQWxm+L33p1BW1+FxhO0D3/5Qdq13cVLOg9zM9NKlu4PPtCzBvBhb5IU0oXhmkCreX8KJGZvmCOi0Ca52dtFKAh1ynV9z8OUR/dvVTM3zHM5lHxhaV6Gidp78u3J1/3ODF4jhcs9oXDGyDDjx4SUFTMNrC3AAtYSCT2S7ax7zks6MEoc446+JEoeMsGlZToPWD+g2ghoUCQkU64wJfZUV1WL0oujO4AUMRYaEYDn9evXpb7Wf6ZfCRziIeGtTXUrEDIC2CDf4GLv3rmje4yCInGFbq58UBCKkQhFwLpPntS5zn0/duyIjY49UyexsaFF3298fFLAJ+c7OYCbW9nU3lLyGI/pjCMjBdR5wbxWyHmyIQBCEQkNmu9JvgF9qLSoRAkvPoCgBhgVRw8S+iyusbO1TedZRtgIlJ8zESCX7yHBk7UVxTnYNDwfeZwUFqXVsWK2Ed5IS3QnLDsrx0kh5wasrq7a/NmILhTpfGK9cxY8fTJiTY2N2ofj4+MaDYBNwXvPzy6LKk6hg7ALJpKoQyI7zPNxRWeHOnKcqxqgLyzUc6Wzwmdk5kczlHd+h04EhTXrQ7+Hqa5ETcICg6ByTs8yi1KsuUvyJ+9h0spLy14KTiQOUwJ76KLyOXl6lm7uEwXKZMIJvahTvrkhGpeb4fbbi7EXVliAzLKbPXeUv4gArSOdR3SGMRcEjZ5OIEA9axvgldwKwIi8dDYNhAMm+QNZOhsqygA3ltVRxCON2XMJOFRWpQf7Tc+OtSimlN9vefhCMjaRF9LsLOcG68R9l21L+T22MDNr+ENFd/AjTFggFFJ3GjBm8sWUZvmIa1nev/oJEhPIXyikEGdwM8VuJo2CENCbfctzJ8+TX5Bk9Z1QQWEe3n5RPRevP0vCI8xI0QmmA93a1uzO0bQdBUqONVWVNvzwvt24dsWOnei27t7T1tzSbr6cHKuv/xsUOssr4ynXCvJaeGPVbl/7zg4ZCofW5MVME6WYmI2MPLHZmQXx0pdW1l8OKlE8SIUj5tAuklAKD5B5KeKkW4MkmySgBC9RD7IZ+kYCmTmdLCF8BD7ajKjBkDBDZWAhUC0ykPXs+VMhyQgYQFciESXZ5zAG3XSBszTN+VzQoUtCw4HJAyRx7z3dK8SA6pXhW9q+8Pc1yxIKuj+POtoT3jAUSFTSlTUVjvvscwN3jbTdWJAep9bDfNDo6AuLH3qFojLMj9xoBDpWc7ONDA9JFpuFgVRjRnWMzbS1sWW1HCgzc1LBwKWXzcP9amltdmaZ6cFunhSHJgfJ0uqyKGdrq2FbW2YQEunKuJ07f0ZUGL4vFX1LS7tNjE8IUTkApW6ChrFjjQ1NznMo5fjCtCZB7/nOJB7c4+GhR5ohQZM9mBuwrpMn1J7ks6uqkZPGlJMNj7Q31J6ANjNI4p27d9UZY5APrxECD0gD3QgSSFRdGHznGXIgTIxPqeDaDG8K1WxublRBvb4WlrTu1ta6hvt4pgyCE/jwnYhHXOHI8xOyurJqVXU1SphXlpdUxHNYSvnMizEffgSOu48nBIcOmxkEkgOYrgYHNkWjCnaUvxJuTZColZeWq3N5kHCzEQT6vd2I0CFeQ9Ak4SKp1nxCNrLfLhkoK8ExfVXJ+aPhYbXY8Vrx5YRscnrS3nrrshVhXpYbsE8+/bN1dh61tlaCzpTdHxxUW5iODt5JLtA6h24pY+U7TxkOYCgjbmgXScqggnRRfpHNzs3a5My0DQ09UsFSX4dD9aEGmwuKy3StiCB4LGnvffC+Duwsr1MCejr6zFoaG+2HW3dlOJqAVpKmLJAgYM4IApmdBaVoV/elr69PnbednbDQLURMMFilACKhJmg3NtXZ0c4Oi8R2Rctg6J4O3ueffaHA/9rrl6yiolQy6yTayB8r1iC7ipqQx+d8BpDg9vttcXlJyXim8GBN8N8ZLjL3gu4jtBY6ARyMUFZwJ6eLxPwEr+HeZpBk+P2g/xK/0EyC36amZjRTIbQxvK2kgv+mw7u4tGZFxfm2tua6Ea+9dsmWlxaFuFOAoBTlkyGuo+7qWXk9drK7y3kYqMs4qQQ6degVqkgi7SikxAOvBj1JZjm4ndxutjq+yElLZjbGrNNfZ/dYqxluPt0cEoDsbK/2E1Q5EmvWJOsa9BQ/HUAfZnFch+fAXr34qi2lnyF/R5K5tbcligWIPwh3xnxSc5hBvL6Y1XRy0Jk5LobiW9tbFAOmxicVs0lIoYXSZaBDwHtzHfy/qG8oJKZd4ZmRAxQhXjPXh0mjaLZNzTYxOSHkG5oYf0bCzg+xiuRV3iuH+IbQYaaTW61rprhkz5OQsL5IeJlbmZudVbKA8fskw8Llbi3wAz3p66+/kgl1ypOlmY3Oox3W2thgu9ubEiFgjVKsra6vWmUNHmsxOcSXFBTbysqm3Rt4aP5AtnWd7LKSUs6zQ4tH4qKasZ4oBIYHH9iZV16x/EJ8lQo0f8S6Zs1RhGNIS/wCgYfWjJ8IUs8ADwy5U0jwvvwA6BCPuJfM2fD+3E8QYe4RaDyzTZJ1ju7L+wo69OqqUySkwE95EKVwKqvcL850DI05x9zQvDNepRtCDCGeavZgeVmxk/2p+cUEZ8CekmFoP065MGaBLDyzglrDi0t4sbVLMAJzxrKyCnWpQ7m5hpH50vKqXb78thBukkVijVT4AAWSB5aXS2edhM2pwm2tgdQnLJgXUjeAGRyUZKORPc0KFRUWWE/3Cfvh1g3zeJKaZ2XucnNzR2BvLLIvY0QGsNc3VgW+SqFvnzMDqqUzuCSmsN8AZkTfKSuzhaUlSx0m1S1jnoMEnuKSOO08erwq6EioZ2fm7f0PPpB8O5QmFiDMEwBR/mHP48V19sKr9sXnXyqnSET3re90r1Q9AZxRJUMhNVRUKNpxts/NqJBzkbccP37UZqYnrbauVucunSs34F+tIo7iBmXB8bFRzWCwJzjTmet6PDKihJpiCMAFyiRMHXXv/X5RP1F05OzgrNlY2zBvjkcxdWjooVgmdA+4BxKXYhYY4ZkcWBeMPTAztSnau4rRLMDdQo0PfP/NN8pVMKOVII9mC7c1U5YT4vxhXMJnEYkOcKZAxw2YOB94mKkYrFQeQMeZa8vPK3TWFAEndkNBRYzJy6NYiqel/z3KFVn7AHUbW5vq1lCYcS5o/a8CWrkZKPYBwCo5yNTUtKjD7D1YN8S13fCO9giGo8RnunCSJq+uUveaoo+1gQkxRsfcFxTOoK8DuNCtpFiTJ185Vg6HMql1jKFFW8GcN31uUJhCE+TcVaEL2INXEx5Dfmdkyn5DjIXnJ4Nzn5tjp8CBtZQxJ2U/8RqeC6MQPOP8Qjwrs62ivMQ62lqtWKJFXkv5sqyyosyeDD+0wft37dixE9Zzqt/qmluk2NzQdOJHsdF+1Isz1LWllRepLC+JmNnW6qo9fnhfKjioQiQPna8I/NobN27Z6tqmPX026lQb9pzaEoffPpr8mATJHwM5xVypx9BCFpc/mdQ/6HBTIYtilEIdqyDdBUKRJ08bQ7Msh045C1TYKepk28zclA7Bhvoml/TiDpyNkIFTY6LChmOvqnTnr+ZvIARQmFhcJAJI+yF8gBldKK9QiQcbJnkQFy8Y5AZfAi06CrUcJ10KrYG2PkcFXSxagaxADhFQV5Jn6H0HKZ8dpBjMD9rR9nYL+F2WcBBNCD0M7+4Y8tNutsQpOcmA05ulwo7N/9/+/BcNqrJpGpsbFEBwYmfxMncA/Q3lqFAhSfqGLS2uW25OvsXURm6zvAK8CqpkwldaUikVoGePn1pOLol3SioYFeWFEiyIRxNCr9jUJHk5uX7Ly6cTFrKBewM2PPTY6uuahUQTKA6SUfvFv/q5Buow+uMQ4+BcWd6wmuo6m1+Y0QFAgENetrP9mP3+9390Kmpe3HRL7UT3caGxO+Ftm5h4oUTv+JHjNj45awtzK5aTl2MFpQXW3tJoo6PjQu/YYNCtSBaWF5dtP5Kw7IDHXnvtovm9rsCSuSRqSodOEpk1NPTgvugUkijFxDDp0WHLISP6UmzPuTyHt9NFc0pohJzhc3MVONQ1W1+VSzMDtDJMLCwSggJSTNufQXu+o+ZEKMS3toX0kXASAEi6RKkxn5J93gclHgqEh0PDNofBYDJup0/3WltLsw3evYNvn4ZQk/GkXb3+gwrwvv5ea2xsMK85PrbEQPB2QuN/f1f3VcmFZseczwjdAopAUKSBe/fs0cgje/+Dnzg364pyUUa++vorO0i6tnYyHpHa3xuvX1KwheaJBLNTo1m3RNJj9+7ct+Lycn2n82f67etvvrKjnUd0T3g/2qckTr/717+1goKg1hWtedS/4gcpu3HztgoazNn+/f/w72xpccaamxp1oCQPPPb5519ZIpZUDOk51SWfosXlOQVzlGYIvlA71HlIHDrBDakhxQyTWGIDCRwJFa8lqYPrL7WZpPMokecP3PtoVEax3d0nlYgjJZ+hRQIYSOBBdBRonc6fhrkRCiRiAZ0UZpIkuWk+xYOtnV1JC6O6BKBDpwa+M547JNQARrFEUhSRw2RC65v4tzg/J0oFBxI8lolJ1NBAYXNtZW1d8QvxB9TVkPCk2OGAB9BghoC9SIcJgIkAhbGfO6TpjCIsEBRiyXon+chBFSoYFA2EWUbuHzK7xGliOIAVcY85kTcuX7b5hTkVOiSzrHkZjHqSOtQPSFADfGfoq37b3SYOJxXvGNQF7WZvyOvnlX6h7njEsJ85cPFIo6B0srBYGGw5xSSSYQ7jLBDlAzEMKEopjIjpULQwvnXffVNdAtDejPKkpHT3nSwsRQBxVB3b6J6ULykoxl9MaDidYgxQBhoM74E8O68VshveUUJDcU5ixj1lbzCnAb0rHk/pmtijeXk5Uq0CJGDmDHrS3OKc1TTWOwM9Ztfyi+3jP39mh+a3RCphFy6es2h0R4l/b0+f/NeePnmiGHmqp8eOHum0UEFIcwh8bua7UlDwLFSwIGCSVlSk+3Nv4L7mCijqAF9A/XnNxOS0kHtndin9EsUK9rg66IduLwFUDAwMWEf7kZeqplLVi+6m/U4adPZSsFRX1dnw8LCEVwCVQPRJ8jMd8ox4idSlpqbUhWIt8rw5uyUnvrMrUZn5mUldM11kujqc+0jqluOphqt8KiVWyFdff2MvxsbtzbfeEaCAEh6+THQs8f7itXiLMdtQVwMtflTdKtZnTjBkd+4NKMbz/ekOdp/gbCy15cUFUUkBEqDphYIF9vTpmE1MzEjB6+jxdisvybcd6K+7zKYWaq+QYAO23r17R9ff3X1Cw9rcU+huJ0+ioOrVHmOfACY2NjeKEkWHBtCN3IZCm2408SjlzbKFuTlJfhMTuG+c16J5hbdte2/fopEDdWZ2t1FyLbXK8lJ1r3bZd4lDiyYPRZvNznJzagXBkHX1nNT5xTlCzqVK3uOECHRWpjxiylCkOvDFDcNnaO0g/q0tLXq+nJHM4q1o31VpbVEoQ19nBpFOFd/v4BCmh0fx0s09RWROq+H1eOSlYiPFlkSMEk4iG0CJ/39wf1BnfUkR1KgKAQ1018n5XK6ZEqDIGQ2ovolfm88rAITrLikstNX1dcvPL9bf4yeWiFFYZ9vWxrbM3jd21rQeXRKPeISToM50eBhx4He5J9nZOQIS3Vyas7XgbEkcuLki9hPrgfcizuAfyd4oK8fQOc4In5VXlL4UftkLOz87fy7smjUBNV0netStpjgBhGb2kHMwFkmo23j02FGxVfwBnzpzLtcN2LPRMYtF8ORCKpq1tpNWx3XPmxhLDMvQG+l4J4WFuO4/HSTmcFWYwYaQn1q2k0QvKUl3cCMqdDhXQ/khu3TpkuY/qypKDVEyKsukz2dlJcU29eK5Xb/2nSipZ165aDUNTebx+ayx5W8wo0Oh4+VqKHRWVm3kwT0rLiqwnd2IzAtBRQi8z0df2HffXrNY/EBJDAcPiRpIDAkaCYfjtxM0uVHO+8Ap1vh1WIHucWDwIx10SdAFLAuX7IoyVdcMDUq+t61dahh0kzR0m2VCTKhKeWAcPmxCigSKJPTtOVTU0qUD4ncGlwRPd0hta5iazhHXm4fD+jJuwiEN4rGJOYjhF0+MT6ozxaKDG8vf0+ZEDhYEhbaf34cm+bruAUgs/56Zm7U9Ak5OltCU/r4+i+w7I07c6ommkXhcQ8c3b1wTEickcmtbHRiuBaTp2+++s/b2Nquogu9cbN7DlJDdpqYWJWwk5sjXgkrfvjNga2th85nfSksK7PyFPnFDUZZaWV6Vf80PN2+JBphIuJmpVy+et4b6Sm1KcrjKihohd2wwNjEJ8LOno/bs6RM73X9WQUp0JK/H2jua7cjRTkskE7qPdN6Q5txEkYTOQQRTWNygEREIKQmFjjI2NqqA84tf/kJVP0gnawKFPTjBVWU19j/9x/9FswqLKwv23ocf2PPHIzqg3nzzspJ5kjwSpvsDQ0IyWtsa7I3Lr9vE2JhVV1Wlh7Vj1tDYZOOT49qve7tO/Yxhab47UquZ2STWYcZ/g0CrGYfI/ss5JV4nd2IJGzBz4AofZ4DLQKlD8J0LuZMc51mzjhlYZN0RAOg6QaGQotTaug6ygYH79vrrlxXg/vTf/mK5eUWiB1y89KqlDuI2cPuWnTzVrf0ANfHLr78TFeitd98SEjQ7PaEDhVkcqHTQtsQ1h46Uk+MGHUvKlIzw/yT1qMHcvz9ob7zxmkQqBECk5+hGHo9YPOZRMbWzvWan+3tlvCcEKLxjFeWVadnJgN0bHLTJsWnbP4hbdUWlhTc3rKenW8kwwf6Lz79Qt+JUT69oOvGDiFTGQGCRSB95/NTu3r2v94PjfOnSeRvVXF7cYhxsHr/dH3ggAQoO1rfeuWx5eY4GVl5VYasr61ZdWamBTApYeOdCxiRX75H7NRQKEkDukVN5o3viZhnccOaBvj8HALQskGJQep4/CSIJvVArPKroZhwc2IkTXbqfDOaCsHHIbG3i1u1XzGAfgzZLUACvpDzmPXy2srpsH370oSREOTRIHPFsAJ3MDLRSZACEHKJSmZ0txJgkhE4sxSEdLmZ74I+7mbSwneg+YYuL866DF43rfqpLveeGT92h5AwyM7NHrPFM4sm68PucXwMoM742IHvMGgA4udmhEoEGBAqS/2fPnmpNE9+JF7FY0vxBt9azPU65zKkt5WgeBRovXWm64CxO3p+YTWeYjlVbW4vkvdlLPFcSLCkviVparWSCMwXQB6nnmlqoVDOikpAEUHjS8e/to1O/JclwUHXez/mD+JS4MevijENTOocAAXKDOUqiNQydE3LqjvDh8/P13k4VKUOFKbLh4UcqsNwsmvuOfFdAPrqDA/cfKImEwkL8Zj2SnBDf2BP9Z8/Y7v6OOOxQ+kafjtn9+w8tFCqymvoaO/PKaXvydNjaWhmoT9rtW3eFHr/zztuWJUECZmddYQo4xbMErOE5czYSmzzeQ6GwmstsblOiyRkGAs+ZyDUx74n/C38OEswNpkMJQ4IEFQ8PaCqsJSlQas6DwjOcHjIH+f5rd45rIUliTTvq5q6eMQkR+4nzkudAMsw1y8sqbX7JumRtsLYo2FkffI/cbJ/OWugmDvEPpP/eeZ1xntLBxZgVmmJzS5sdO35M+4e5Wc4gYgXCPqh5Zvn8rusdyrfpiXEh/+vhXYFMoPucDwBIzNNVV5bb1ua6Rfd3raWt3eYXmdNK2f2BYTs89Erd7733Llt5eVFa1TNoZaUVdv/+A50T0BmJy+fOn5NCH9+ReESCNzs7p+dFcQfTA/ovFCVex14P5eWruCe/UNzBHgDfnM1NGxsdVUeb+ETSCXWPLu/9h0MWyA5Z6jBmJ44f0Wyrz2NawyUFePlE7MDjs6++/NoC2eRalfbBO+/YouaaKwQEAxQQXwFb21pbpS4nFbHKaqc6VlFuhwfOxwsasTwK43FRzWQbgnx8YZHYLzxDknvHgHCCEhlwaWtjQ11xYhzdJvZLeVmlugerG2uiqjE3+3z0uf6bGd4MKDX64rkogyTZSK6jbNh/5oxk9GUjsLIqESkpQ2KLsLNjm9CaAd8DOXpGAT/Gp8SgPJucmnDslKU5q6mstoXZRaupqzeP3xmD0qUgByWuck64gpA8153/ANXLK3SaENTxyZxeczi5iNQsC+CBxg9wQqebWM8+4fxobMaodll0P0RJoPrTUIgxC1VeZvvIs287hUH2JrOCjDnI3LelWeBCls/NWBN/pObnY57ZzVzTvHj0+JkKyUxHCfqq5hrTEvoZSxjOWBVX0OXUPdvI9EHs8NB10nlffpxSr2MGiI0kE2d+l65o0nr7TtnRznbNJzImEUvELJCXb6XFhfLS+fKLT+zYsS470d1j1bUNVlBcbDV/C+ra6vpE6vDA+bjsbW7aw3t3LIjMbPTAYvGkJJkJMnfu3LVHj57a+pobGGeAGroBspwEHDeU7IZXuQk8HBY/FAESWyp02oIEAVWcWXgScMh4JWcZzMUrICVFDhYAhxQqKVSqHExwuWnlVlaw8eCdBzSEyVHEoiY4gs7x+SAdktMlQCcPVeETwPE4YaCqpr5aHZ2tLRCugHiUJFIkBE6B48Dm52alcgHyD6oiR9/qSs0Z8Dm1tQ0K4iQ3uEgjnAC1KJvknsobJK+YNqvf+WEcJHUP1AVK+5locFkOuV7NCqysOtUjWp8ESQpADlq4tgQbBvZBDNEzz87NUXubIOf3Od79qVPHra2t2UL5UDzmNSC9vbMvBHZvZ0/35fTpPhUq8bgb2EUylYDJd4COR6VPIP6nf/pPQhBPdHXb5OS0DQ8NS9no1YvnNEsQgRYXcZQbhO/y84ssHoVmMG9Ly/PW24shXFgdI1SC2EzHu9z1QWWRx46MDGMKQrG9A/vDf/2zoaYGvWN1a80Kg0HrOnncfFlmJcUETp8kzudmlhSQf/vf/1pri+ck8YDUoaOP+Xy2vLrszEv3toXO8Pf8g18QBx6BmzYtKAi/w7Pg+Wf8ViRnGotqYzuam5MYZaAYhJaECGSd9wC1p6CEZiMFFgZLF5CZrhL6TIeLayLwguo9fPhAYgrQQDjk790bNI8fb6JV+w//4R/ts7/8yTra2tSBoHP06cefWnjH0a3eff9djj/LDbi5OEdVc4a9oqYgKxtHotunwMk1c7jSFf3myhX76QcfqODcBQDYZ+CwWPdvcmrSRp4wg0cnIttO9fVYbg7qgyG15JubkBpfEIXsytUbtrMXVVFyGI+qW8HB6s061NAm1Clm+QiOBHeKZ5Bb51pfZF9++ZWQI2LB7373WwVKKAq1VZW2vL5uG+tb9vzZcwEa77//vrw/uNcIACRRdvNkKX6QmBJcKejCG1s6+BDheCpz3Oa0rKaTtueznUKQU38iNmR8MejQ3Ll9Wx4UFKPIaKKWo3mwgBtk574yoMp9dTLFBaIIrK9uSCSA68XQd2EB2lOWZqkU96KsIUyEMfLsVJLEa6EVlZSVKz5CX+Q+0WVh3oS5vr7Tpy0nxy9KJ8g+1EgSCnj8xEzuCRRQCg/AIGcoSGHOwDgUhJjek/3FuuD7ZkxW+X3WOoU5By0zlMRLkp3W1jZRUvhuJFMgzLmhYNrgcUvzk5kOtNtTzp8J8GVnw81gUGjRNUFUxOf3WeeRDnv8+LGum/1Ct7mjs0NUWWZJHg48tM4jR2xnZ08gFwAItAjiNQkHBz8dgLb2dnW0eQ8KG/j+FIfMI8g7Je3yTn2SSHubZcyB6RRBF+Kc4Doycy5AqiQq/PnQw4c6x9hTMAUys4l0BelOcm9q2JbPAAAgAElEQVQBFJwUcZbOofq6OvmX4M6+t7NtO7v7dvfeba2/quoanWc3rl1XAdfTg0SwMxKEfnn92k3JUkP7be9ssfwi5gM8mgF5PPxIruv9/WfUhTpMxASMLa8tSx0pGMpT8Q1QAdWEPUenifcnHjlam0NtiSEwF6BfETP29p0CHUUQ9F75yeSGxCrQMz2g+7AoWhK0WRSt6NYTcxFRADhy6o2cp4hI0FGrcb/DcD0S9l6knhEtwvSbZ40/kzN1JSYRZ/lsznrATgC3DPOD57m4MKMYjmABs60SE0m5GU26bFQBm+sM0Bdq9o38BLBgc31NnwX1ueOYm8ctyMsXSEQHjPM11+/MWq9evysaPlLYFPoXX3vVyjXXtKPubRKvHAGEBzY0PCIKtd8XxDbRfvbhe7YfRYY96lSs5LOyLWUtipxXL17UvuPsYC9KSpr5iS3URfEiA3k3nf+hQjyLmF/2qVhkHWcEHIg5UTo36+tWV1NrqcMD7XVylBTAQSDHBgYfWlFBsfl9KTt34YzrDkT2BJpakiLVY6PjU8pVDuJR0cZfPXdOjA4KDdfZwCvPSfujagsIqvM5mdQ4Ad+B36Xw5syQETyqayjnxaJSv1xBrVNSy+RdBxJcILZmfJTYV1KwrapKU4mDaRnnNNsB9dxQSLGWDg73iC4RnVXiCZ9zsrdHMYFrLSsptf3dXVtZdQUSe3cvGhWoiEAM64W9Rf7K/dKcYxKxk3wVcFBIKTL8foxsknYYxz8o14rLAUY4w5znGwJcrE3OM+4pczzkhYAb0AfJZzmD2R90mAF36KTTscqIdFEw8f2d0ArKZ3zPlMAvOpGALXwnOnCsC48/S75aFCaAAhQ6AvfzEFfChuNQXXzuBXuKeE5nG1CHuS9yn0cjz9yc+z4iBEj+O7VVl6djO5Al8JbnRS7IXuE+8z34M2iv5KASsJEoQlCjHnR6OE/Iv8lbnz9/Zh2d7VobjGyUlhZaRVmpBQPZAsSzQ3mawUdF9tOP/2ytre125pXzVl3faESvts7eH8VG+1EvzpRsC0vPU+ixwqWj0Ll9/YrlBrIsJ5hvG5u75sPvweuz589G7dHIU1tcXJVZl/xWSmgt71hszykUEX04BDm8SWR4MI4TnN5AaadtIVGy6E4pWOcE0aGvckooVc6JnBtJ5c5cCYGNAMsBR6LEws4gcywKcX9XVrTJeChU8CwGeUKEwwq80jVvbrWZmQkZeCF9VlaG3v2iKnBa1CwINheLkuFeqDFQBDJqXxx+u+I/m2ZQnEGYQ0hBJaAvzC4s6tCQT0VJsRRyUIlh0XC/ZqYntGHhAnOo0I5XVyq/wB49eiTVrtaOds1hUCSBnkR23WeS2BGoX3ml3zY2wzZw/74dJD0KjkUFeXb8xFErKSq0re0NDcBSfMxMz9v05LR4tXSt3nv/fdvZDVtBXo48Hpg5wUcDQ1OcyTOmZaCX9XU1QlZWltc03I1Le2lZoTZmPEE3IO66el6/7e3ERMd6MTZqb771hoIrCkGYxxEoXWKT5eTGowy8mbjIbJKqyhq78vU1C+9GleQ2tjbaxOyE/fKjn2nOIZl0g6OrKxv27ddXnVJXXYO9cq5PA/8vnj+3hvoGl7ilh9hxctacgqTNXdHLGvCJLsXM0a5M2LwKdI6PCl2NAEHxxuFOoMqTTKkzC3MDvZuiGLGmXfLuWs2FhW6glM+XFv+u62rxZ6xDDjqu7+rVK840r61Dvgi87vbdu2a+gEVju5rBsYOYdbS367lEo3G788Nt2wiH9QwuXLwg3xF45FBD+Gy6kATxGN9ZHY5tJXoUSsz/gLRdv3Hdjpw4LlpcMulkjVHE0sB6es7k6vU7lkgeWl1DjfWcPCH6FrN3vIb1TaJHYvX5559bKgsUP2r9PSftyNEOSx2C8pjzI/DTTVxT0FcS43EqV7TTUagCxeR3QWBJ8kO5xIykaJ7PxybV8WAvE7zffucdx6POQiVrVy7iudlu7o7DgYORQp65KTYJhSUO3Y5y4MwqUbXh+zqXcudXxfXwTNiniGw4WVinDsQs0dLSgg4YUHAKRg497ifPkLUDPQYRCT6bgmxhflFqRiTrSHOHd7fU6XNCGK64AvBg3UNdQ3AkmTpUV/vkyVNpf4x9A/HkcHLCLMeE6lH8kKTwHsSM7p6TWtusY2YQADXYh6w3unuOUuzka7e3NxXT+P+MMmFGqU6WAPsR1+3xpZR4UhCwfgE+OPBABPFrcf4STlCCQprCALouRQmD06y7ZJROh/s7UVxI8GJR63/ljI29eJEe1o4rGW5sarDcIBS3LEtEEy5+yyl+W/ebvcg1c3CPjAwL9IIq41SBohJ4cd2bCv0OaxUkHMosBzJxk6SARJo5z4xMLfvT0T2jrnCan5ORM7Nl7BsNOq86M0Dm+rgOGAnEXmeh4Dx0UMAi6cko+dHtw58Iha2vv/3WMRdA92UAGbLz5y4oqYK2RvHJTMEf//hnC+Xmq1ChGPT6PepW8YwBOqBSTs9MqiPSWFura6CjA2BF0QMgxrnh5hdcN5JrZJCf58a152TTdUK4AhGakNZeR2ezzj3mMDJKqcQazlrOT+g8eHNRbAIwcX109TmfxyZGrbEButqyGAi1dQ02+uy5ih9oqDwLksDCgmKdBxnDbmhx0MjkN5cudkiwJRy0tqbfB2QhLnB2b21vSpofSil7lRknno/oPh6PCkeouHQFSM6g+fDc2GvsYwpof45fM535uU6WF6VSzqpkLKauwrff3ba47g0grNfee/dtdc1I/tjnzAFl5+TZd99/5+YK81CGzbPw1rr99KfvWlFRni0uzunzS0sq7C9/+VjPvafnlASAuG4SZvYEhQLPjPtPEZyZ7QOZB1RBCIX4wowcM1Ik98zN8R7Q46DqtbW0aO6HNhfsCVg1T0dHRcFfW1pSR+rkqS7lGNVVFPbLSvBhVty+e9+qK6tsbm7Gzpzpt7bmZnXLAFeJE/Pzs1ZRhaoqRXJMIgfERM4WgGZiLXR6ilnWmESJ0uwc5I2558QowDziAoAEnQaAAZJy8kXuKcU0M0maOc7DiNJ55BBni0Kuk8p+cXOMc4pBrBEZqa+uWkNzk9Y5+Qy5I539bVTwlpckWrW0vmRt7R1iIPD/fB/2LB1PGACYpgMEBSl+Azl29HinZftNcz/MF1G4La/TwXJzeFLK3XPzt+Qame4WOR/gB/M7zubEsQOILSgMA+YSq+QNtc8MC1LdqBwWK25lZwfFGkJ5FTYP95AcPAuWNLlvRblmQNm7dNaYIczkN8QHRE6KCktVVDPzBqBfW88c2YbyCubq5haWRaN2oB60QKe8xv7hngOqsL74e9FEVWQ582nyQOd9RzHk5gFlbCqaZ6aZwSxTWF0x4jdCG8xM1dRUWEMtMtx0gTetqqHBSouLbHNt1b756gsJgp3oOmX1zW3GAGhrZ8+Pql1+1Iszhc7i8qioaySSm8vL9uDubdvfC1tFVa1tbe3agSE3uiPBgQeDQ7a3F1dijbIKN4jB5ixGl3GSj6JgU6CgCr+T4EaRgeEcC5eEUspJmpXgRrvhbW+WG3SiyOFwQbOf10rIwOcTUk6AczMP+Uqe2Sh0iAry89TinZqcUmeHA0Q0Cgbi5OeyZbU4525uKGjv7G6psAnm5qli5s84JOGLg0Q69QlHmckL4lPCIL0zMCVLoYAgeINGM4A7Nj4uZEGeJAdJm52b1/AXhQ1Bm00ARYCzAuQaKV2QPdBAvvv6GoNqHhufGNfsSM+pU1Ze5e4tP22tLUp0QFYpMKHJQD2Awnf7DvSfQx0uPb3ddqS9TZU3lT2VdCoJF3hKSSf3r7291Xr7Tjrt/EMnpYq6EIOozAyQVENXwFk5EYtbIhnVAGVH51GnenZ4YPmFuUJvfBoURooZ+d+YLc6v2NWr1+zEiSNWXlluDx8MKpBA9Thx4rioQCQeHEQEAhAYDgCCaV1Ng/3p93+2/SjdpBxbWp239z/8wNpbWi1xgLvwhp7lk8cvbHqC++sV/Q4KF90SOmwc+HQfNEzHAPA+4gWb4obSNmZtksRyL7iXIOokUVC0MsgNf8/nEHw5lHkutJ4JcKwNrm07jIy1x8rKmQMB/UUBEKTIuUUT8Hk/0H0NvkoGnANv2x6PDCsoXb78ppI4hiHv3r1nL8YmbI+ZtgJm2Hbto598IEQkvIUk9oF999XXtheL2tnz563zSKeGghn4I8jwPsWFxWoRM9hNMkORwNpWcZGdo8IEYYrL771lQYQzmJw4iIsvnOUPWElBiX399dc2NjGjmZH+M6ctFAqIdsbgMRQFilG+48TstI0Mj1giZdpXTQ11bs4jFyPbhNXV1ktCnPUE6gzqyx4AxYTn/vEnnyp+QEOk6ObeYkCG+AKdp+cvxrX/2TMUfdA9QOUl+pAXsvghuv/7Ei0AxODeExOgsmxi8ufLsqqaGlFWxT8G0S5C3hZDU4ekIrueGcYn+SfpIVAzlM51MqNG144dyGdzuGngFgQ7ibP3llBjwIGDWFIqVgyaMshL54VBePxpWAesKa2j3Bx1gUADAT6mZqaspq5WPHzm3ySIMDampBJ0mB98k0ga52fnpNZFYolwx+nT/eoKksiyLnl/4iuHunjwCdexcu7Zey8RVdZmRhVOXYtQKK3A5pOnD/cUxTPuAwUjHRPiybHjJ0SrobBfW9t8qebH+0nNcHlJ8S1P0u1Ohl5qaEsrQk3fe/89dXSI38RmaF0MP8OthzpK4aoZhsVlFSjycIACkhMUaAVCzeHGWUJ3AOd6vGZkzJpDtz+uQojEms45M3msDah4JMp8JomLUw5ydGr2uWwLdE741PXNIMUkWrx3JgnICMEouQ/m6nso8UJpzWO6vzJLXl+1ppYW7Wf2ZUy0OujQpZLWzvb5bGN9VZ1xCn4EfpJJj9ZuJAIgErBTp8/o+iO7eIihbJZKd7z3XtoskDgxs+nMZl3HhnXHZ5LoFJc6tS0ZEieS6vwvzC85T5b8Aus+eURzJSSQosMhIhPIVaeR4m9ja1WKgVAJQV+hPqMkSSyDgsopyMA01FJXRB+685Gh6UrMD/EmcjQegUwqwVH8Q1wA4RjX3WU2jhiKolqeOuROvIBkMLy9YXW1NWmq24aoTiRdAJDQogAsSARbW9p0FlMssW5JZhFlgN7lzfYKdN1Ydf5odM+5b3Qe6X59+uWVNC3JY5WVZTJ4BHBBoIFCBA8/ntGzF89F3/UFQqKQ0un51a9/ZqUlJOZbKv5R1rp+/YZMvVmLTnrfp7gFW4ZCDBCtvKxC8zjbxEPoVpLfpYMQ1v3ivAXYhd5HcowRbFmVE19AgEYzR4mkDEiZTbp9+54VlJZYfG/P+s/0aZYR2h7Pla4GRsa3bt82PP6YH0WIqbv7uNVUVQlsoYMtAG9rXaIjxBEo/o+GhiUG0XvqtCibrKv6xhrNe1CgIBP/UuwmJ0eJMl115iSJO9xHzl8ePHHP3ftc82Q5uiczhuwrknYKaPZbIC19zPkwN4/yKsUharC5Mo0dGnkkmiVnA+sNkPjJkyeWjMUFbtDJ8Yey1V05f+FV580TDouuTdebjh+U4EliNRLK+/t25FinNdRXWUVZibrbzDxh1cC1yZqBPNMf0FwNBuasL3JOUTDx6ZEoENRMZ1ZLHCNeESOYlyF/zcw0sfe4j+RiGDnz7AFMKAYRZSI2o2xI7ss5CzC4sbmlOXGZ35Y67y9yKArj1pZ2fS75H/vw8ZNhzbRSNLFGhkeeum4NHCBJ6sNcIl9DihqGkJMT53sSc9lH0FeliJr2yCTX0nNC0S2AdcvOS/8yngFrAKNqus7EahTXWpoazJ/lseJCVF53LRDKt3rU+0af2e1b18UaOHmq3xqaW+UX1dj6NxAj+H8XOte/+1qKS7lBKvEsJ18Zi9vM7JzmNizlUzcB/jQUh0COM+lzaHZm/oFCxx3WmoOI0jrDNZyhrWTaLJFknWInSwdeQWGeNTU3qfgBWXww+ECzLBp0kzkdSmTO4ZyHzuElB9+yUpudmRJHl7Yxw4/iZqM0AUqclifkAMTUisF3ujdspp2diDwZ4MKDcvP+PISRkSElIJhLglBMjk9p0SIZjNAAi4yDETSTwwO+PmfS6vqaHT1+QjQBpCG7TnTZzMy0rqevv0/V9d7uptXXNSrAzM7OC51gwRPQGMKE1lBcWiJUmY3Ed6wsd+osKPuwgBsaa2x0dMIGB0c0U1FRUWJnz/dLBplki4CCVOLq6oaSZUezStrpM6ckS53lJ1EvE+K+vLJkZSUV2vygEyPDj4VeXX7jgnl9TnYQSXCKLIzFKGQ5BLcxf5TZVMR2wvv2/ffX0zMRpVZZXWFHj3a6gc8AQbBIySuHEwi85IrNDIllEMz93ag9GX5mlhUQPaiotMC6+3pEfSkuybdIZEeiBMMPntp2OGrnL5yx+sYKJfN0i9xsVkzcV34fDjvzUphnQV3jcwk+BCQkezlIRfnC4ynbp8QcTwUOUIISRRDFHAcnwZPnB8pOcMSMkE3f33/ayipKVOiQVFNQ8Pl0BzTvk4QjjarQgZ7DkyePlZQgNpDpAkLN+ezTLyyWYK4rV4UllItO5BlJ3DdQm9u1e7fvWQSK2GuvCTUBZVqYn1HR7AatY1ZTW63PI3FjbgQgAjoHxTcJKwOh3ae6NWBLRy+IxOt22Gqq6+3Bg2G7PzCoIonB2bfefMNKyminO5438ssVZRW2MLdoj8deqCDGX+u1C+cVHw4Pojr8vdlOYUg00i3nRwQAQnLCgTU1tWADA87wFPU9Ej744PFoVHr7hQUlKoSgfYE6MszPM3ByvsUCQ9a3nOQs3G2QfwI/14M/EigiYEddQ4MSC9y1M/RQArpmLwA+6up0AJIAcshm/KIYYGUftra2iNeciUXEGpBMKEx0Tzg8AEc0vxU/EFf67t276uhAq5MpHWgy6KSMkXm980Lo7GhX8k+xGswPKSZy/ShNwjz0k0hpDiwpA1fWN8+JwXbWIPcDxJtEE1RzcyusfawN9f840DKD31D+Mkm+S76c4hZrUAV5Fj4ygCdQfuPqbJ49d05xjcFyZvCIfXRKwF6IVaCLir8a0A1YVm6OU6tEgAGVNSGCAdFlEXFpbXNeZhQOnAN0Jnn2dDZYY5gQUpAy80js58BlXXP4vhh9IQoX5wvXRMGJAz0JOXM3xBbem0SL4pPrI4HnQObZ8nd0f6LxfR32zOIQB+hYZcQ8iOUc2iCYqJax33mGJCuaB0hL0JOg8Px5zUsWQU6OfLMA6fKCOWI4AELx/3QRsrKzdb5JyCVxINQYBP/Kteu2skQXYss++uhDSx1G7f7AXTtIea23r8+OdbaLBkxhTZJXXe6sFLb3GK6G5uTmoog9zCXQGXbFW9KiiYieLYUA1G+o5hTJJL+g2f/wD3+vc5XCn+4QzIFY1NFdeT6HKeZ/kjK+vn9v0Pb3Yioa6VJ8/903UqqkAzU1MS1hIIprkqmTPSdtf2/H2jqazVJZKjJZb9hAAC5Bk3IduF0h6qwvQESJOogy7rp9Z145Y+NjL6yjo01dWmhrAAUyHtdsL10BAC2Md/kzv7z7ADDml5fFDmH+raCIOYpNYFwld3gWra6tWFNtvTorv//T50q04pFtO3vutNU31KgYIKfJ9gcFZFy9ctXOXjhvA/fu2370QEj8QTxiv/gFYi5B5TCsy//6hz9ZW3unXbhwId1NpuuU0HNw68f5ZZWWgPJv2+jzUXndQC+HpgQ1k+42MYWEGIowc6n4CLV0tFrA77eKsjJHdTcEdVZlQZFMeWw/GrPy0gK7cP68ktfV9WXdI0C5Wz/c0YxdfnGpbawsWV/vKSuvKJIXCoAQQjWsDzwGAXigmvG5dDwxIifBZ70DPJSWO9U6+W/lonyaq3XkRFjMgoGg7DbYP3RRSX4pcDKKpiT1kQPUcX22vrGmLp26cwcJFQCHCXIwxhaiVlJWZuUVdBxRLdyzoeFhrSGS8HfeeUfPRTPD7e1SIVtdWrbl1VWbomsTi2l2iDj19PGI8gAAQvIvjxdxlBK7euUHrVtmtl8502fFRfmir6lrfZBQsUDe5MYe6DDvSNSD4o08KAOYsN9geIjSSycRRgmUv3hCBR/3jfXL+3AfnOBHTN9PHb9Niu4SgbN8JvPYUnALh21yYlJdQED5jMgX5x0FMjRj6KrEcf5xHoDr6jLTPQcgvHvvgdY8sYf1T37L7/IaOkHsYZRAOc/IlRmtII9hz/K9yCe4BwDUxBqdSWl7A5m9p/Mo6JTE1EgMNcUma29rEcMI7xxodP5gSIXO8sKcff/dVzKEBtCpbWiy7ECu1Tcf+1FNmh/14v+/js7QwF0lLhNTs9bY1JZGiTY1ZDa/uGL7+6D+blAK3wQSB3xhaNNxOP1VxcG14DjkQcH29rZ1Q0mm9BpoM+YUeIJ5OZoHINGkIuXAwWuD7gZKZjKhzKKYwi3WJbUsLgZtaQMjZ8wwcHVNbbpr5Fxn4aJy0CEHKpPBWEwtXahdzObkF5Q4f4bovvjwyCiykGUSGdmx4vxCBRWcgEE55hZnZbxFwYTkaE1trRZHZvAVMzM2D2h2TW29DT0cEnLpJEJndQAHc3NUqSPPy0bEJ4JOzqneXjt+/JgO/7KKMh0KuFiTtAey/DY/tyB5agQF6msq7P/6/R8tFklJxa2r66jV1JbpUDh5osceDg8pifrk408t25+rzlxvb4+d6j1p2zvr1thUb4cHpkMOdJnDZXxiSnS+r776Tkn6v/m3vxRyx0ItKy2XySRJMAO8Xp/HsgNBtW6RyX0yMmp2iDCFxy68es6CIe6t6/zQpgX9JIBLSnRvX8N5uTkBJblwPG/e+MH2tvdtaoa5gKBV11fY8Z4T5vd4LZ5AxabEvv/2hq2u7KrY+8Uvf2LZuQdSuiG5hLfNwC9FpVypMfpDNae8TKawi7Tb8/MVDEhESRg4WEFfaAET3BG/YI1k/o7fB8Hh7+gYgGpC3+RQoMUM8obsMQU6yB3FIJ9TVlrmTFFLK3XAgbw/fzampPns2Vd0mKD6Bxo7PT0nnn4+XOStbSstL7TX37hgoZyA5k18noA9eDBky/PLdmAH9tOPfialmeWVRcsPBXVIOOnkhNrQjibqqKZffPaldZ/sEcrI7Mff/eY3EhmJROlYBIXIkfTMzi3YjWu3LS8PqctNe/3yRe03dXPWV6QwRMeI/T4xNmnXbt+yvKISzSQcaW21UF6O5YVyLby+YrnqiDl6AveC2Rklm8vLKk4+/+xb8zJAeZiwD3/2U831MEhemFcoBPuzj7+wYH6RVdVUWueRdrX/KYqc7DsS8j7Rewi4CFBAF1JCf2i2MEdxWqTCiiFmCjTiiTjndHbT3QSKHTcn4oZsOTjoImfMDZmbIpklcSZpJgEGgeU+QyVyCm7zooX09PSITsV/z83OO0nvgKP7YX5HAQOaz7pSohON2rvvvS31ycEHA9bW0a7iAdoUCQ9rIsePIWpUstfrmyvW3tGuIoZDvrmxUYcafG3eE+VLCq2MaALdDZJg3tNR97y2teUoV+w9El32h+bZEHjxes1zyP1MOHW0wgIVFxQRxDVmOIhfw49GBGKwd7kYKXSlDkSxWcP1nKQ7GrGAlzk2vBYcjQOfMrruoHqaG4hxP0qEtgNQYTZIlzuyE9H1oBaHMlFGMS8jdQoySwFLbKYY5Vmi1gZdJaMYxJ8DMEHlY8jbdeZTSjToBjCkT5JIRyw/D6oT6p7QlpjndJ0vulkqjLfo2DlrAehBzBSRzLK33Iyp22eg/uoSrywLpIIyBrAAuk9hzWtq6+slIJGIx4R4A6gwaHz9+k3dx2x/SB3+UG6WYt3Vq7fURTvTf9pa2xqVkBP/MMolyYS6Q9zmHpCUKcHZ2pIYBecyP4Ul0Kq5tkKZTN/64baouKwrPF5+/vP3BArw/BYXFwRQYpNARwFghvvcc6rbPvn4M6kLkhhduvi63bp1Q+htS2uTU/87MMX/Wz/cUref74HiWjDkt2gkqSS9q6v7ZSGj+b9gUMqDAGvE2v7+V7SfAEI466WghWS81wR21FZXuyHwVFKdBG4awEldkzObJGnUszLMMMO2uLriEmgZ7EZ19pB881wBChQPPF4ZpEYPvLZOB6wwz169eMYC2QxY50ptdm83Zl99/bWowhg/X7l2w2iSYXwPw+CDd9+0/MIcyw9hjTBq01MzdvnyW04tESnz8JbME/mO5DjcQwAJx+Bw5pfMhhEfFxZXJACSKYh+9d/9ShR2PM1Yo4EQwh57tjg3q72MmThnUTi8Z5U1taKfn+3v0bpnBnlmFv+UDRW6nlSW5RcVW+wgbtk+r1189axk/FsbGgzPmcdPnqpbz9pHKpl7yL4BKMJsnBlB1jtdqqLiPO0fB15HBfY6ap6jUmoGJj2LzPlCfsNZyF4jKcc0F2lhfq5fu2Ine1Cg84hhQp7GWcvex4CWeIE/G75rFJmojhGvLr12SaIDxLVW+X8VyfPl4dCgzUzP2fjEnPYzEtsUj6UlRZKzdvMoOba3vyXF1mvXblpObp7OubNnT9v62orOo/2dPSssKRJozdkCmIhKKs9MaoP7ewLg6E4CePMacgv+zdoCIOPskGw4M77pe+DHoL6iXN3NmekZde2k8LkdtiNHOnR9/F4qcaBZ3ckZhHac0S7motxPKGycB/yeRCRmFxTTYRap6LCEwBQopwAc4W3AD78YQU4kyTGdKAQpKCkQ6dByblBIudwXQ2qoeMjH43eFEi9MFrpGhcoXmWOSz5HXp32LFxM5HYXOqxfOqdguLS6QBw/U0bLqWisqKLDo3o599eWn1tlxzE729ll9U4v8FZvaun5U7fKjXvz/VehsLS/azSvfKkhuroetub3D0XpkpAANatoeDj40L8ZUxvASnNscO/R4FGypHAmULvlwhnQsTpJ3uJFwETn4dWAepidVaxwAACAASURBVMQr56EkkzErr3BJEUkNh6QkGu/c0cATQSpzuIiHHo2/9Otpam4WwscLeDigTjw0EEYOKQ5vFhAynRyucAinpset//Q5u3dvQK1HpINpacK172jvUBsXZ+nw+oYLpmnee0FRvi2tLKeN5Bz3dGJ8TG3wjPQgHRmP168O2Inj3SoAUUaCLgQiDbJfXVEjLvfUxJSu8fTp00J5QCvF7YRfu+x8Z0jACoL5VlRUqs0OepeXn2v/83/8X62yos7qm+qturbCmhpq9SzCm2GLROM2Oj5mgwODloinhFChtEWHJj8/15rbmiy2T6I9nebHZquLQyJ7cOCoM7/57Ye6D6AwJPFOz91ryysLTqq3rtE++fgvKkzjUdTKKHIP7fz5M+L6VleViZpAR4cCU6aNSgRz7ebNG1ZbzaB9oYLgt99eUeFVVFxq3V3HrbGNjheiDX4VL9Abvv36uqWSATt65Jh193RaMrVnS0urKk5BRSh02JT88+DhA7v02mva3KsrcJfpMrjuHt0PnhUJEmu7sAjfipQ6NwRmAk4G8c6osEHf+vSTz6y4qExzKqIcrC3ZBz95X+ghiRDUJf7ciXLgGgwVZNSuXrsqVOQ3v/l7m5mZsmTKOb97Uh6bnp61mZl529neM19uwN5+500rKy60za1V29lC2CDPrl29bsnYgXlzsuz4iRPW3tEm+ktBvpN6BHHjs+gSQK0iIH/x2ef22utv2B/+8Ed1VXy+bBWgudke3Yu5pXmt4cdPntn167esrAS3+Czbi4StswO6WKeSM4IYEsGz07M2NTmhYf3Pv/neltZW7f333rftjU07crRdSj7L83N26MuymupqHdJ9faft5g83xefnnoLcDt6nAxySqVjvmT4p4EBxoIvxL//7P1t+qEhO1n//27+3yclxHUwEdA5QKCOggFkBkK8i8bMTMZJUZ04M7er61avW1d1lWdkB7SWuA3CBpPBlN2BiXAOkJMYkIaxZZnjoLMqRHSpuVpYQMYpU1gQKOoAboIT8Ll5ER48c1XfCpBdKAXKxHAKsGYoQkguUrtjDFB5SAgrlSl6dZBGu/Ar0g7ZWGxx8KC8tDc1GWB95Ss5TUFRTSb1GiojJQ12zXMu38PtBUpbZDJB9DFMLRLPg3yQiCLAsLM6/pM9lij7iI+uANZ86YAgWXwmkpwEJsoSk09km+SCJwjsGmVLmj1CtEj3uwHme8B5eicJ4lGxCEWW2TbRkAxDJEtJJQekUNz0y9FxaXpSYQiiUo0Ieeg/XnhG0AcxyQ9dx0Y9P9/Xas6dPrZyhdAyZS0pUEHDQ8zpnNAhy7lN8otiiA+cQ8nyLxJAIDorigSQ/ABzPif1CtxD0mT/jvmkgd2dXQ9P8Ps80I3Uc0SC032prq/V96AqCGJM8DD0etKKCUqsoL5PCE/RkJX/4Unkc8g0wwyzn5PSsuuLvvf2BuiCFBRjVFtqnn37jzEdTSXvtjdfkJUYyXxDME823srZKe76ttV1dU4qTmipk0/dVtJx95aw9evpIyQvJJ2fB//kv/1kFGM/k1KkeO3asRWcsgB57g3tNnOB78RkZcYr79x6KjsIsDJSWv//tb2xqetJOnDgmJcH1tXUJ1WB2GktElGi/9947trGxKkoYXVCKavYVhTqzG8xxfPnlF9bS3iHJX543hS+gKTH0zp07Ao6I/R/97Ocy6IZSRN6wurwk3j/fo6C0VHRgqMvsu2yvSySX11ZFAT1+4qSKL1gndFnY/+QHj4ZHrKO10z7/9FObWVrRvG52lsf6TnVb/+nTKlBgsvzn//xfrPPYUXvt0kUbfjRsk9NzEsohuQSI/Yd/83dWVl4sw+Xvv7+iz6ATA+o/+vy5AAIsMYjJxH+eIWuEM7Egr0jXBesC1TTN/TATXFGqeIW8fFVlhcAu1j/m2qxxiZHgb+jJEvOCYrmsolJr7IP333bKtXT8vB7bWN+2rfCuDQ89EQskK5hlvtSB/eyjn9r4xKj1nTxlC8uLtrcXVYyj44AxJgkwc0MAgsQPZoWgnkMpbW1v1h5hNpS1zH6Tr1haKhpRB51t5tVZPzQ0rPXk5M9dBzI/xJyb6/hybvb396sTh2hFQVGetbchYx6XIhxzMQgj3BsYtPWNTfmydJ04ptlf1hngHmAqXWi+9+3bA7a8umt7OzsSPVpfX7XeUz1aL4DidBOnZ6c0VvHs2Qs7OEzZ66+/ZoUFAGkAFPuaF8WHh3WPsiNrmK68aJh4HG5tWyiPPBavPfzXxnXWEGP4b0cBi2mOijhMrKQZgLIfFHDyW2LO6saKulX1jfXq1hPPVCCvr2kWCWYQ82SDDwZlKi1FT5Q5096UzptuT/eR+1lcUqS1K1ohqpV7+zY4NIKLi9gE0PzobNNtyigTS2ypIGRVldVaXzwD0UbDrEWnXElRQVeZvycO8p343lLVlACSWTay1gVF2kuc7UePtMvbqKqC5kfSiiuhXqZsdWnB7tz6QUahp3pPW+uRo+bzBay2sfNH1S4/6sWZQmd1eSyV9KQ0jLW+OG9ffPwXmx0bt/LqWnlspDx+m5yYkuzv82cvbHZu0VIyXEqoyqNqzUY1CzqSuH2uk5Oh50DrALlT5SszQJR33EInyMG7pf3L51MUQEVAXQqUngOddhvzLlSebHQWNi1rDms2IUkAGwkjzPD2lvWcPGm7Owxju4HP3X3HA2bAGdM+UAMSbEw0v/3mG0c54CCM7OsBcqAx7O2cuZckoykXZ7VrMaXa0XVR3LAQRh49soYGNwhPkk07cGZmVrQaDjsQOQIglLv4Acarz5VM0Gptb23RwC4dExDwM+fP2/IyUpZIxTqXbpKJtRXHo+ReYyB5b2BIcpUMTL/z3tuqnKuqM3M9XvlRXLt6Q90Png2c1tNnTrruWghFF+YbnKIIGxHkg6KVqjwawe8nbv/uf/ydFFtc0gQVYl/iDMuLi0oQrt/8wV5/47Lhiv79tyTzhbYb3bfOznZraWuwisIS3RPRRYQmuJkXhvEvXrwoqeH1lRX75vsrFok5HnnbkU7rwWMHl+pshl+hHmzb1uaulLpAxC6/eVnPBnndvAK4wjimu+KB2SI6j++89a5QCFBL5gEIQrTQ+T1QfL43P6zhoqJ8zQyBjHLYcr1y/E2vU5K2RyOP7fat25oxweOFNb25vS7Z14LCkHxiWKNT0zNKpJhNIAF+8viZ9fX2WXdft3n8Jh4wBQOHP2pGyMc+Hn6q4qm0vNhev/y6NTc02MbmqgWygxq0HR4csrm5RQsWhMxQ1Tl3zswDMp8jL4EnTx87pbcgbfFDu3btup0/f0EdLWg/ztT00E71nrLunjZ1a1ZW1u2HG7eExvae6rfnzzG289n2btiOHT9qvad7hFyVFJXYg/sPbXZuxt59922rqq60f/6X/2IHsaiQNQ42FMVAWTks2Z/sYYIitEtoIBTIIF+sBYQkEgeYLJbZya4uKVtRRJDo77OvAn6rb6oT5cwNwpaoI6fOSmGhDrTxqXHLC8L9dY70JFckOo2N9ba2vuJoZxroJxHPEUWV2ASSTDEEUgk9h/d2HlYBrXeCvySf8/LUtaVNpORqbdXaJXVPseQGO52TNgIrCT1zQAOAArpJuGbT0ZqZn3Fzfvl5uhY+02PcpzxdM7ETXyHAC19OtsWjLmHn76OJAxUuHGYoaNU11AqJHxoaFOjCzCTdOOIVaLYzN2UMJH0EJA9lC8D/HzA3lgsNEkO8fCVaGRlREHa53GMIl0RQICQKAx2uruNHZbLM4bexua0OBftIikEMHofDL9U1AWd4TwoE1rajWTgahxTDQKUV7w8UT0gGsrOyrLaOTtqe6K+odtElR6Rl5NGIYiR0Fu43Zo4dHShFxi3IPOV22CorykUZo1givj1+/ERUZ9BeJ/3uVBa5FmDUnFBAhzbXSHzk2fNc2OfIqebmB62qslIAGvQSOlENdfX29MlTxQ3zeW0/kbRDlJf2KYLKbGluzvYp4Pb37bXX37SpyTHFK5LahoYmJSyZ2AcQw5wrs1BPRp5r3bzz9rsapCb5oXDiXLl3Z9BevBjXjGEZgFF1tRSLGutrJMcNt7+osFjJC+ueuEycRCELs0zOVPljVUGvy7ZbNwfs7r2HAjKOd3XY2fN9coenCAJc47zjuUBvzSiwoQg1PTOrWOLzuDnaVy8ggmKaASE+YzjNvNbT5+M2Pjll2V6f/d2vf22zU+PyaZuen9GaZw1pdregRBTnL7/4WkXpq6+dU2cEcJSuUyJpdvP6bZ3329sbduniWT1b1jjDy6DNDjSFLr6nMzcSQx1uyY50dGrvZMAqJHpZ03R9iFGck/KGYa0nzCYmpu3GtZu2ub8rBdSOtiZrqq9TJwgK4DfffGvmTdnlN1+3g0jEKitq7Z/+0z+bByXZQwDVqL31zptWmBe0mzfuiM59vPuIaNCJOOqdRaIDkvdQIFBE0gHY2ljXTAk/fOdQfqEtL63a2qYTWykvKbKWtiYrJ1eI0DlweVUgGNLgP8UHRtmAytev3VCXROIHfaes/9wZC28uWUN9TdqzyqQS98OtO7Yb2bdYZMd+/oufKR6z7ynGib1QjgBueEZORWxNoBI5ngrfuUm7gBpdeakYFngscp+gqbLWUtiLJFLmzwnY9NiocgQ62VeuXhNA0dPbK58gABue3WeffKX35Ux65+03tQZRpywqKbC9nYiVlhUJyKADlhtETdfs+2+viabb1NKo+WQEdaoqyixJNy8nYHOzc1ZQUmrXrv5gE5PzArtjsT07/+p5Y0JsY3NNdGW6HR5PtlgSsGVQruzr7ZHHHSMK8vWJ7Cqesm8pJFwRUyhwhPUjMHVvXZ3KHD/Kp47FxP7BFoLicIfzL7wnMQnyDgo6AcUej3JWAHcKJ8AipMUFhHlTVowZqs/s2dNn1tTUYU+fv3DKwprB9CjnBHgBEOO8YtRje2dLBRP0Y2Ia856ICgBO3L5zT2uFZ+zysDytR+Ie30+fj+dPgk40tEx3lvA9RYHf2tZzz9hocBYJHIa5IYNRjxWWFMtHLOAHIE4pt6MzylmL1Dtxv7C00Ao0L7VpX33+uTW2NFv/uYsCy32BXGtq+htQ15YWnqfih9AfzNbm5+yrTz621fkFSb+VVpCAr6mDwuHx+WeYCpqoavxQsIAcITlH5c3/g+Rw4zNoG54YgZwsDdvy9wwbSl5ag9xOjQkaE/x1/g7VH/jTIKD4CTwfHRVKx0MBNaQrBN0MBEL8RXHC4zK1Qy4RukQQxP4wqYQc/iotYh4cKCqypBwKDLtxQEE/oyDiFORQJOGl3QmSif8Jnws/k0OSAEs1zvfgHw5+UF3U1OhYwE8noFKE0A4mKSAQg1yBlAwO3rO8wiJxZruOHhONDZUlii8Q44Ym5J0PRa3jvUEZ2BBQLTIa7rz///bP/0daGcZjl9+6rA1Pe50vQSBlNgNeLcGBmR3amm+9jRdJyKamxmX0WVKMkt2S3bn7g2Vn5Vjf6VfsBygIiUPJ2f76d7/QvWR40s2gBDTIiMIZQeHcxUtOZS+YK8nnxfll0eqgnDU31VtJWm+dZ61OSiRit2/fUhIu1ZCA36YnJm3o0Yhayf5AwH7+q1/qEBYylJNt09MTKrB3tqN25/YdcY5P9nSp5Y0Kn/kYBHZdlAcPBpUonT1zVokUPyqseV4qhiJC8TNKW/wOHTYU4DgI2fg1NfUqhEj2SI40dC6t+G379NPPNHzLPgBpIXBfuvSq+fyIbDC/ZHbr1i0dGCTgyHZ3n+y2mpo6SQvvxlCaQ/7azbPxHp99/JlMv+hqtna0WVNTvQzd2BMa2A/my2j26tUbFswvtL3IjnV2dlhza7NawQglsGYJviMjIzY2Nqb7C1rP9/zjH/+gvQN9sav7uIXyssWbf/F8TIl+98leJZAff/yxTFljBwn71a9/afv7Owpoz54gTxm3S5deE3pJIXl3cNham5qsvLzEUZyi+9pvXAd7lvVJYcz+kZJM2mwRus3DwRGLIhbBAHeO49zv7e9aR8cRFToIm/zkow80BKvOBYOcDL0GAtrrINgkThyUAwODQs3oDMPZZm0T9KNQ4QoKRZmUZ0iazkeSTOFBog8SjeIgA/ccQBtrm0qqWKt8b2YKmF1jz0FlGxi4p24dFAjeB8SRlrxTbotrxoyiEkSUbigHRiDIQRHWWnevi2iGjnhJEg8lYn5m1vZJZHIYFM5TMbIXhQvtZuOA4xy6HXCFHjMoKwxWB5VQs995zuwvN2zqVczIQbUMc1roFMmEngkHGh0arl+KUmnRDYpj4gOAE9eL0THJNfGYtYMIAoUGsZQfZtzwJvorWMV8BRTTuFBJKUAWFbmihMNNCkScHwiRONocFM6lhXmBV3TJZ6ZQuCvW3qHYInGBusc9xw08r6BQz4dkt6u728ZGn6soAbFHChxw4/jxLsU82Ah8njNHzRVXnkQUU2iobnQ9qircHB2xknsENRXxFjoCdPRBcylq6ZqxTknsBh7ctyNdJ+3p48dWVV4q5JVr4gxjXoKE5dmTERkYk6zLQDBNLyVR4IxBpj2ZStrQ8CPR1s6dvSC6DPcGzyVAgz//6XMbH5tQgZqwA/vHf/+PorKurS7awsKs9fXhxbPnziPmkIqKFON47nitsG78uSGbmh4TgHbtyg8W3qHjt2P9Z05Zx5FmKysulXADyXNzEzLltZK0dtLSCIo02t17A+qIArYcP3HcWpubtUag6kKlGx4esohi03WdEXQ08IwqLcpTgUNnFg8VBrcpyqHAffLJZwJPXjl31qqrKyy8TcczV/crL7/YPvn4CwGDFFwfvP+m1geJPgk1a2do6KESTxmLQxuS2AoggaNREU9AolfmFySX39TWpo6Puk/r6zJ8np5aELD09PFz24vGLHoQt57uY9bddUygI55vUADPXzwnVcAcT5boSN9fvWm7+wCQnAsb9q//7e8sEd2377+7Zqf7T9vREx02Ozct6ir3A6EQ7CVgi9Bxh24HxYgzCTUxYvLjZ88Ui7MCxK6w9fee1KxlLLKr13mkcJU0r98nGhd5GB1lip3vvv1ORRlzwj/9+YdWXFliBzHsMuj20oUrt/sDD212ftGW1lasorRYZycU7e+++9ZO9556mcNwFrJvGCvIzclTHjA2znxVloV3Nu3Xv/61be1uAu2rKw3ghMjP6LNRq29uUlePmZPDGNSpuNY3nareU71KiHf2dmx3Hz+vQvv6i6tpQYose++dd9RJhjVCzoMYCdT4U6dOal/t7DFX57NPP/5cMZGCifnic6jOrq1YbrZfcYzXPnk+Zjdv3jKP182EwXyoqCyV0M1W2Ek7Y58xNj4l3yU8APGsw+8FkF2zrhE320bnR8IAAoYwXHZFGnkY5xUzdpxBzFW2Nre7Yh1F3jAjHvPgwzLCJOYCABL7oSeTJwKkPX32TDFSdLpQyBKpAyvKz9c/q8vLthfeMm9WUAUusZBOKHELih5xnXGNe3fvWlt7m+b4kLBfX1tVHol4COcCoxxz86i7ZadHBshdyaMPnAz3Hh1sYn+RYhM0YUATAUtJJz3N+ZdhARD7EVEm/yW3BnQmDtAVxPuJue2S4kJZkhQXwgRB9As2D+bjjVYoYGbH/vSH31tLe7udPnfRqqvr/2/e3vO7zTPL9jwASIAECOacoyiRkqgcrGDZZbvK1a7qLnffWz2z5k+bu2ZN35kvU1PdFWyXc5At2cqUKEYx5wyCJEgEgpj12w9e1Xz1l9JaXrYlCnjfJ5ywzz77SL21p2fgZxVpftYPexWdrc2ZXIbSuh3b2vycPfj+Bwv5ApbJHVu0vMwWFlelxAUV7OmT55ZM04wP75leAL+j+eSQVXUynKmUQ5U0TE06/yxOzs1VyDmH6QUd3uwdt3AFkpvFsBGowlllMaFdkZCAemE8NCvE/I66wpyOUqhcaKazv9Cu+I6ElYKMglLsMPuAeQxog9MMWKVnwkC4ZnSn709zHY6RZKu+vkbIb0VVmfpeQIow3hyGubl5yZHCmSQonstPVIdihjEWutzaacMvR7ROfA9eCb43PUNIyjJ9t4wmsVBI8srVVZX2cnjI3n3vXR1kxB2osoCOY8ApPxIcMaCworLKvrt7P59UppXooMhC8EyzHXxn6HxUlL744kvJBGL8b966qT1hyjbIEzxpBqFyYeFCFwXDclokOTQjvvP+W1aCakssppIoZVmCi8sXLyl56+07qcZONZvvHwqNQ5+eXizoYOcHzgqRnZ+bkyMFoX/33fdklEgeQcyhokCfojH13fd+qYoSTcrIfRb4SWKKbGZ2ntGz9t1336nkz0Wtb6wV6jy/tCCaBEk11QN6KGqrqpWocIGfPnlsV65cV9DsSZhK3UXypgSQzB3ZEK0QygGce4IlbwCZKC/JpB0cJqW+MzkxpWQOY8UeZbJpS2ognhuEy88zD6S1sVkGzJWCXWLrNXuD9goN9xfY+OgrzaY51ddntfXQH0OvVdE4d1Sq6irr7E9//ovt7ieVyINUQy1C1IFEjKZ0zjkVw4GBAZ1p1pb7SaBCxQAk2UlCMjyxUoEE5XucqWRq19ftm6+/tlIQ+Sxl92Mhai2NLZqIjhQwVD0c/PLqtu4yqBv3lAncvA9BKQgeMt/84q6TeHV2dr5GyCYmp210dFwBBaIYABBXr11T38MP396185cuWHNbk4Je1o41JoghUOeucR/GJsZV0YCnLvnu3V27cOG8nMDCwqwqUgR7JPEgWdgnQAaSXQwkqBjADHfPzV7KWWEgqGdGGAWHAg86lXaTrbEL/DxnBoeAzeMMMj8Dugn0NBLSFy+G9cytze1yTHC8cTwEyU6uuEiAASIQrgEXdSIGzEbUnwMdhPcj8fHAAc01qKiQDYH+C1JP9YG1drLVcKtJeKBFheScRMfSXAQHCu3RPJxXNyJB4/tIUrxeysKg60Vxe5aVbQaEIJihyoKTJjnlrJH4IF/t9eDwXcxL49084Iu7RHIs2ob6gNx8FFc9C+ozRFWi4h4pFrJKPwdVLuwFgBg/i2ABewHFCrtPpZR5Tcjdx2Nb1q+p8SRfxxr2SqVb6oulzA7K6Lmxbdh93nl8YuR1FQ9BHfaC9WaNAR32Eq4/aHPT7RmgFmd0c93NUmKvSqsr7RhF0eOcKjEOcc9YBkpHlFktpmQRewfYAIsA/8Tkd/qqUF7jXt27d1+DZftO9WneSGtbk/ru2KfpyQWpnx2mMhYIBa29o9Xu3Lplib24bAizbcYnxqy2ukYqXthg/CT+cGcr5ip/L0ek3Ia/YPAuwkB1DQ32uw8/sGBRge3GmCXGe1OtAYgqks1HjhcVzhMnTtmf/vxnnQXWgn6HcBHDiJ1SHz46nT62L7/+WhRczjI0O6qv9G6lDxJSZdSMNWKAo2P76KOPBPyd7j9j9LKiMEdfGEevuqrOPv/yGxsdoUfn2K5dv2rVleXW3OLABw8oY5+hASHDTOM59oc7Dujj9dUJUMhL48ZVIQ07FVX1CR9YYi9pGxsxu3f3nuX8QUukDuyf3n/XqqvK7acff5Qs/3u/fE80KokPHTArb8/+/Ne/2cralrW2dkhc6e2379i9779TQE9PTfYoKaCFvgqAMSdzXSjfab4C29/dFXsE+88svOamVvs//uM/7Ch9bMFw2FqbmqzvVK+Figstk0a9cd/qkMxHlshH0rjn1CbLKhWoC1DbWFcf6fu/ft/SWf5/Wb3Oq8vrVhKpsL/86RMLFqMQu2s3bl2X/DR7Jx9ahzLhTl5OOikbzDlFsewPf/iDBYuKFPecO39O9GE+FzuIRDU+fmOVADciEEKqfeGo7W7vSGSBRBzATYp+BSjFOhnjWDxm//X/fqL7OTBwzpqbGtTvQlWXqgcJJaJQ+AzmeG0y5LagyH6890AVyZraSrsAO8Kfs+Jg0BK7jkZOdWh1Y8sGB19YKp2Rf+O5AYlQj9XsH6m3Fdk3336vc81wzQ9+808W8LtZRxrXEI+7fpV9hCtK7N79+/bh734n0AKQBOAMW+TzF8jPHaUzigcBKnLoE6tSWqYhtfFdV9V2vYLHemfuPs+Cj46UlErwgfgWJWBmJQIW7cVioijvJam8ZNXTgw0hnsBOI5TU1d0t30liD0uIqk11VYWSGoA3emhWl9dsanpOYA0MKd4ZW+UBf45xRcsBrABUkX2OTcD3ZtKyKU6FksqNX5WlI4nHQEl2sTbzporCxfniw6EVBMxu3bqp+KEcFVzmWx5nRbetKi212Pamffrxx9bZ021X3rhtDY2tZoVB6+z8B6iura1NEvMoGVmanraxoReW2T+wYqat0nnnK7Tngy80oZ2MeZ9ZJ3Hkgd1UaRaHgB6ahKMZuPk5ODfNyCnmIDqKgEqdBBaFha8HTrHAKKlQviSTdso3NXLYBBYET3I0ASQaN4SI08BEwy+BBrNdoJCQeGiuQzqlZ+Hn1lfXLFwadTMdMkcW295y5T45N7+aU0En4XRzSDjIqFrx3Jq/0d4utTeMEyV+KkF8FwEHBweDQTDJPBZJfoqqg/rWsi3ML+oAFPidohHIBsFIc2uzGvyV9DF0lb6QQgKIpFB9RBBIbEBacfbIbuKIOXT0EZw5M2Df/3BfimOIA0BrSe4f2HZsS4P1zg2cE/WGAPzeD/c0/wD+NgEbRgEEBfSv91SPUGKaYwkoaBCbnJy2zz//XAnF7mHMouGwEsOeE71CZ0l0SCRJBFo74FWntJcY9unpRRsZmXCDXw35SDf8Dmd0/vwFBb0EC3wezckg9fC2Z2cX7K23f+ESuTkkS1NWWY5K20K+PyNjDXXNSsAGnz53gZyUWOJWUePoR+fOnVVTaCy2KTSHtcVQTYyO2MBFBpfG8igFyTlKUU5xTNK0GRrzVjWYDoOpPZ2dkUoZe0zS7BSmHFKGHv/k1KTOiBrb04dWXVcvHjrTxHlfZpMQe+MmGQAAIABJREFUOIG0go5vbCHoUGW+gE/nm0G5pSWlWm86G0rLoqLk1DfUWmJ316mfhBztqqaiRsnW5198YwENKdzUkDTWVjSozk5ra26RQWSiOc+K2ADnTTQ9BAsO3ewPKHegLASPVE3hMHMn6TEgQA2XgDbOW7QsooCztrpelQacUSp9oAbQmrqm143caOMT7JEoCZkCxY9ElHwIPAiHdaf5c9mEnMmZIceOkWdoK2f7448/srJI1H7x3rt27HMJFPuDgwEhBFmTo4lELGcBGx+fsNGRMQXj8Lih0zBZnUCdHrzF5QVRBEAv6f3Q/ClJ44b0d9hjkn8SEWzL3My80HckyqkYFYepiOyqGZh34fcYDOnoWa7pFhEFuPIkUVBIqDYiTSqRk2hUPXJUzUgqsDUCanbjskvsFYFMsJDhstBhXbICik+1i8CBZ2TIIUkGPTQ4JhJabCM9V1LMwiEFmcviGn9B6ajyRYoRCtmUc9/Zc8IbnhiAh9I51A6IrkBn2eNfqx+KafSptBygqBMBU3BG0h6Pu8Gr3mBaR/ckQaLC7fj3PCfn3lVWDnTmXP9STu9LnwhnhcZpgpaV5Q3JRg+/HNLdlmytzyfqIAEsQAFzVgBNSIiQYoVu4jXEcgZ5R1Wdd9zcIPaWahw+g89iWjygAEEUiTJ8ddfTt6PKN/ePagYOXtWxALaq0laXl7XnL4de2Nvv/sI2NrdlE+ZmF2xlcUlAGj2M9E5evnRWdw8HjxgOFDMoS+wvE+1RyPzk00/1frdu3RbNhzkaiBBoSKDPbHR40h48eCRlqG3mYR1l7H/7999bTVWFbW6tSUls/2BfIMSL54NStwKEAxhpaWxWZTd1BDi3o14V9o29Bb0uq4jqbid2ncw2Z4TKPueUtcEOAqwR7DwbfCFb9caN6xIZgLKMFHhXV4dYDLNzK6IYcidO9p20q5cu29zCjAZuQr2anJ2346OcaNz0rxGYc/+oDiN+oeHcQb+q6bXVTfbpZ19ILAEw8s5bb1p5mRMtwu+OjI4o2MO/an7LgVOAShwSkDo5XZ4D8QN6y0LMTkmmLLZPD0+lZHep8oZCYanLAehhCze39hXUXbjQp3k4+J5fvP2OziRVeAYzoyaZOw7YXz/+zBKHGfVY0T90+vQpe/r4sV2/edP6+k/a2uqi1VRX6Sy1NCMYAbslLSCQgcIaRh13NCKeYXh41IZevhRwxjnmTly5elmKmHU10OwcYOzdy8lXUzYyPGrNLa2KLajoQo17++23JXoQiYYlMsA5pAr6+NGQba7HFFtQKUSICGCTz9NMn9KoglACZkAg6LYkAs+eDUqAwAEfx/av/+3fYG2KGsW7HOzvOfEmqj0kBnmGTlE4bEuzKzb0csjeeecdvROjOGCt8DnYKfqR//OPf5PPuHn7pnW0tglYoLpCnyQJJJ/Jnm2RNOk5AhIZCBeXWnll1AYG+lQZX1yYV0WHKtTy6oYG2COsQJX3nXfd93O+21taBZQR19OT/PTpcwFoAGIwW7o1jBqZdlN8ReJRFqVi+UKUt7feesvFOPFtxUrg7GubTk11ZOil/GZba7OUCpsb6m1lddlCmqdDRTmseBH7jL2hPxv7Q9y8s5dQjxzAo5ttY5Y+IOF0VZXDtFPz04iVvHASvtSjmWGbNfMrP0B4YX5G56W3t0/xbCZ9rDYTbK+ToQdwciNLPIU1KSyq/xAqLDOhlvM0uQK9F1Q/FTR8fiW5MJ2IHQAqKRCwp8zIY835+00N9dba3GQFfkbauyG8haFCq66rtWhxsai9jx88sO7eXrty402rrW20dM6sv//yzyrS/Kwf9io6y8vjcM0s4PfZ6vy8zYyP2SGXKHkoNADEj8Y5DhQVHZQb0iiYoAXOoMTyMsloeuUwSrtSbMBZCf2k/IpWf0BBlxt2ROLi1K+E/GWPnPTqyZN5JJbmPRw8Q5oiQhao6kDhECXD/NoAfgbVLj57lem4xUVWokCuUBUiGqm347sK8jlUE6/G7dQpGqCYEluqgIl/gzTCmaeiQ5Cu0vi6U/DheaUE0tSojJwp0Gr6VWMpChcFefWXtAQU1AB6mBLPkiZzDhIcY1AN1oOhasg6kiBBoeG7yivKdPkxJiDzGHW+m1I3Bx2lFqfFjhpWm31/756ctaZL19dY6jClYJTv4cLhvHle6HlTk1O2toL8apXQQA4t80lQusMZc+lZP3jua6vrenZURrp7u5TUpJMpBXxcRhLBomBQDc4ok6CpTdAObzlcXGarUuVLiIaBTj5/jnMi0ABBxeB4sypQjOLd6H0gOGSd4NwTJDLlXE19KI74/RrGxp7Da+dCOQ39ZSstL7Nc1qmDgKDxXO1tbTDaVCaN7+1ZU2ubnAKBM3QyUEGcI2iT08hHfY05G3VCy/k99/vQ05xqIFEdqElJxPFpvbOJsRkaemG9p/oFFBDQgiJRPcJ444AVwB4zR6XYVtaWrTQSUa8XyAhoC9VJ6G9QePjckAK2oLi9vKshx0nlsahIqDBKOvQdabKxn4Sea+/ToM/KqmoZeM4Tsqq8AxxigkvmbMD9J5BlJgpBS3tbu7V1tOg9SfiZV8BaxPdA1rJWGilXos73I0IBXS22Qz8Mw/3cYEf2U71Y5oaScdec+symErQzp08riFLFgclsmuK+LdW6smi5ghiGmr51+46FIkhsp9RP4xTDYkpMOJsoWxGELa2s6YxSCaWsjzG+dPGiBD1wEgw6JGHkDvA83BeqrQTWVIBZLYJfAiIcDn8HuqY3YZqkqLWN846MaqGqKTh4wA3ejWfiZ4U6Li/byvK6kDbmc0C9ILGCCopCI+tCYMM95XxRBWDNeC6HKgYkQe36clJ5VUqG80H9yVrI72SjufsEJ1QrCBo4n/w/zpH/93oXcDxQC5AwZs915tbXHMq4i8KZOwt8Hueas0xFBpuqyeNJZpwE1IeCTdZIgOIi9Qxij/geElO+25tTBu2LRl9P+Y37LASRAbkFcLr3nDBCYYGAK1SbUKtDQIZEB9XDaEmlu/slUf1deOge9Yz9qGts0GfQ50LgvzA7Z1evXrGF+XmtNwkt9oW/A7rqgvgt2UPWnu8m4COQ58+2NmOiIbI+2HmkiIvCRTbPrA+pYroZbFrXfHVqcPCJ6DA5HzZ8zT7926fqvSDZhfsuSklbraoRBFg08KKuyZw2x6sP2urauj18/Nju3LkjYIT9Swm4QaWzXvOB6JG8f/+BqOBJJfpHdvnCBbt88ZztxDettr5ONCeSWaiXEqxJJOQH+Syk6odGxtUj9MO3PyjQAgxjALD53dkBQKGPgb4DnpX7j0rTxUtIuocllR7bQWWpVKpjtVRtd7bzDdiOvv2HP7jhmCQ+A2dPS4XNKY65fiwALCqVjIkAKIBCSLLF9xJwYnf4xYyQtbUt+/Y7h7QzfLivv1c0OPacX/gp7DsLhg9ibaWkuLMj5a2DxL6+A7/JXS0KFDr1MF/A+V0xSqC5l9jQi2H77tvv7TjL1PdiUQmjJdDuE/bm7duit9H7g7hCU2ODbUCRPg7YJ599ackUsQxUR/rPGHgZtjdu3bSqyjKpwkL/QlCjwFdgiX2a1otslh6NpjYBG22tLZpJs7Mdt6WlVdHqUWwEyGDWFA3l4sb5SH7omWFuYES///3d71Vpw47DFpFaZGOd1jRQQEN4kS0uz2s22/zsoj1+/Dzfe3ggIJAZOFBM+Tz2vzBQKLvFHlL5LImWSnUN2WbOLUqZAxcGNPwU1oOq+FmSNnrq4lYO+LS6ak3tbVLEBOx+/Oix9Z3ss6bmRgW/yCbjp/E5dfV18mk/fD+o5750+aIFfCTkG6o+FgR8qkSwTsQAS8v0BsaV5ADUgca/+dYtO8ocWg9y9WsrViKJ64g9HRyyoaFhO2BWXllYzAZiTvxGKFioc8gwYuSa5xaWdK5IKqkYxrY3rLOjXUwJaGoIZM1MzQnsvH37toDuigo3LwYfQBwQ30va0NBLVV4Ay/3+nF27cc1CmjnjZuah9Pv3vsbEa//iMQII8BHoam1rFbiJYugBg0kDhQLP6htbJFpCRR+6EvEm94redQb9CvRXrIBaI5X6kOIJxr5gBzljUzPzr8WVSCBJggWE5ucNUolnn0jaAIZhtBCTObq1k6rHZ2BjeG7UjQEeqOjgD7C1ALrqF2pvlX0mSS8OBRV/MGA2EqXnNWzV5WU2MTFqE6Oj1nPypF2+ftvqG5vNH4QefvJn5S4/64e9RGdlZSqHZCuOL7a6YmuLi7YpukvSdhOu6ZVAhFI7RoJG5qwE1XwKFIQ8qNfGJTEKelHeEJ2KIUhMGaYnJ6gDzCZ6uvkcLhBVlZaLglI6isW2hLTzM0IEGe4WKFCjOz/HZ6CLz2UleAHR5ntS2WMpZtDgy8+VRuCEF9mKJmPX6XO0+JGIkEdUKaTxnUdpQdFRx2HzKTEjGUmFCMQD50/pGySJIA2KHZxfzSw4TOrg8XP08hDQQXsjmAXB2Fx3cs7QGagScekxECC1Wztx20ehqaREBwUkDKoHa8E6QcdRqJ11w9b4PZDrmflZa2/rEM2ABCZ3xNwikCaoIY66B5qI1CwiB6wTJXWQTma9gAJiTCXNWRQU2u0StKRmmSCV2dHdIWoZVBueHWSbtWe20ODzQbt28w0bHn5hVZXMN0F20A0bjYSQn/ZbRQ2lVLi/m06RZHpKdDNPoICgc3Fl2VqbmhV8EnB+9dWXdvPmTe0ViTIXkGeh8RQqCcmW67NJiV8PcsR7EJSOj49aV0eXIeNIgozxpkGwErSLHiwzrTsGG3TdNek5CpDXQwB6RMIFhxouOCg5Z5pKU++J3rz0bExGBp4sBobm55bWdiVl0JkIYFAHAql58vSxXb50RUkIghnbeclKvoP9ZF84r4UkuWHHpa2rrtPdIbAH0d5e3xIanGRm0X5CFEDoV1VlzJOi2gCKF7GllVWrrW3QIMqe7m6pGBJEc1/hiD96+MhGRsd0tnm3M2dOO/WishJJgFL6RriDtUlnkCYO2O7OnoWLoi7ADRwLGXw6+MJ6e04owPRk29eWllW5GZt6pcDD69/45puv7Z133tX7cAaeDj5R4kElj/4BEvi7331rN27esuNMypraWmW8MaIEzIAAk68m1OOmfp1Mxp6/eCnZeZIMnrUoWCyH4Whdrn+FwMDNbfEpuR4bG1UwTH8SzwFggVHmvetqa4XSqh8jElGwQp8gwiZOYhOQpFT2i7MzPTOt5Au7RQA7/HJUdgvxCcASV9I/yA8bZUhtiapY9P5BDZIkAf0U+YZ9qjiuAu7UKkNSaaMxNGjwf9xUdSf3yXM4m+oUjACOXlNvw38fxljgI8Gikn5kiF96k609kQ2+R3Q35qekXTXHUZKcVC8qQASaAEDY+EBhIC80A8rsaInqrdQcDaqIDtDhmUXV4J38iDWgMlSsz+W7sbUkiNhjAkGcNNWz2ZklJaZUe6mGEMBTuaECxD4vry7bpcuXX8t9rywtSygA9THsJQkNyk1UkZDtJbkEIKEaBaDEmQNhZy1ZE9B8+qKo2nKX8VFlFfR1rcppQ9eSRDgOnyEIgYCtb4COIlRgtraxZU+ePLOCYLFVl1fY4uKqAvzS8iL759/+Ro38NNyDrONDOIeASAR6yCZDffb2oARwLV/JA4xbWVmXWuPs/JIVFkV0R06f6rWLzBU7zli0vNRVMxgoCt7tpxcgIjrd3z76yKrVn9BrC/MrNjwyYcn9fXvzDtUcGruzkr/f2Y0poCMxx49NjLtZRbz36sqqDY+MKHGAEtp76oQL6iMRKRJyRxDE+OnhCysM+O3kiS410BMQAi4xU46zmcnmVLWYnZ6XHccmnz13WtUBBHvG8S1h18/y9dff2e4e6522nhPtdnagT/ZyRXfc+XHWBpvOnuBH6U3CPnPuaADn7EGvRrWMRnlAR+hMzEmht4mKAf5pZ3vP/uu//mzh4qiaxgsK/RYOF9rZ030aokmcQ8Ab29tW8Lk4PytGwd17D9SvjNCAznvuyH7x1puiord3tNnc7JTsQzhI1Sgp+7u8NKuhsWWVdU4iPz9A9uXQiKtW5Pt/urrb7c7tm7oD1TVVWj/8EvLdJOmTU68EnH744e/to798pDYBwIdfvPO2dXa2WWHQ70RK9nZth1l9iaSNj06JRhmwY3v7nTeliEUSyFnEDzbWNarfBxogdwyQ7PnzIYFS3J3M8ZF98MEHkqSmuo0vWkOCWcXDnB3E9+RLVtbX1WO1ur6hRv733nlXACcKcNhH4iaSUmheY8PD9vDpmF2+ekm+pLQEOuGeqPbcS9ZNU9kZAD89r9aJx0+ecrXUh3K6v8+y2aRj7FhO/jASKbXBoRF7NjikRODGzavylxsbq9YE0+E4K3ogcRsDVnd3D0Q/Q0mOeX9UIOg9xmbR88bgeejMzECsqXO9jTzbzs7Wa5vKmBVA8kI/Pgk110KBCY21tYofV5lFJNCFgbKoYzqQipgZmh53lnPNupaW0GMcUIK6srRiR0c5247vCeilKu31U7ImrCN3WINla2oElADgCNBra1FvOO0D2JZM8sgGX1BxDb7unyXRl0w+rIZMRpUxDBp3iveEQYGt9qqJFBOYp+mGJ7uZaU68B7o+YK3PgsVBzWSikk2Cc6b/tJJLBGron6Ti3Xf2jJ3t67PxsWF78uiR9Z0+LTECkrl/WKKzvj6T84kakbXtlWWbGpuw1P6BLnDO79OgJug6SBSSxMzMLCg4JxgBEcRB07uiQXGiIzgFJjbYqe0Uq1TtcQBBRNlkgmzUHbyeAhYHJ1lbV6PfEye/usYWl5a0EZU1VU5dTY4KuhQShyEtthwbATbuJsMzZKw4GNLmra6vq7JC5WNuflaUAQkIVFTa06dPbODsgAZCQZHg4NOITTBN6ZKgDboBiRHzGGiOxClREcJw4UQxAPyelK9KGADI9OGYZF+RBFQ/SIEbgoqBIelzEppFti+1p7SCO5DNUKjAGutqbG93yy5fvqIDJt3zZEZqczhuKRsxrwFlpviuVVRWa5gYCAaJBf8QqFdWOkoCB5dpvpRd3eyHdSsvq5TsK2sIHYXGbYxMR0e3eMAK9FtbRVcQwqWDXaKEAv4/s3swhLXVJGZUa5Dz9pn/2K+AlyCxqITeoFolFFKO29zUv7kgksPdR72uwPH5S6BHFdvTh4+sratDiCE832waKo9Pn/Nqclw8XieAEZYEK8aUveF8SC0knbaqiqr8BF/kNXfFB4VqRg8O/H4+i3UAYXQccodWKzAKFmu9acBmOjZnjX9IJuDD40jop4L25QbTQqE4NpXtl1xDNfQQXxbp6n0ZJDjzJHE4J68ZW0O39KwVugc0iza1OipNMOAqSdANab5vqW+UwaDaoUGk+T8rZoirD03+WauqYRJ9WPfSNf8jm12uOVVU2difwcFBrfH77/9a6I/kMgv96kniHFBJXNvYVBkfJ+0qpwVq1EdSGLUbDB39SlC8SNgx3jSogp6KM3xEb0RSlUOCVeR5CZxJtjl/0Euhr1AlJAik8Zjfv37jmq0szNl+MmnVNXX54N3RRBn4RhWWRIEAB3I1DaFMBidpJxjRLKy8aiIUJ0AMqcPkh4FSXYI6wHOA8sFzJknjvenfAEnDVon+tb8vKiFKcwADBAIkndgazg3nfWx8XH8foQ8CZRBJVNdwXABDkhEtjaqyx/vz+zgZzi19DFTI6Yei2dYhhVE5NQK51LGj+WJPwkEGvSHi4qrKPKOj/lIpzygJY41U6d7d0/OB0jKdnGoU/w3NmDMvdBy5f5/rMcJW88vJw26+rmJKfYdKFnRgptgXFKhXgc92oiQAPgnRXgGkSMKwmV6FiGQM26hEPs9J5y54Q+s4Z+fPn1cVoqycJHvWNla3X/d8sm+cK94VsIDP2TuAzulokbw3YIanZMf9Ixgk6WeWDWAQgTUBL8EutoxzQJLiVQgOEvRfOYEdd44rrKTUUaWoFpAGij6ztWV78V2dv7n5GSuPFttB6sjGJ6bs2dCQkGwCHYb8aXjhiXZVRlXx6+hUfwbBCfNhlpdXNIuks7ND60iVjYSZfafqBH2U80jSgvLVd3fv2V6C+VgBNb3/6pfvWmNjnWZEARJB76UKQ5WKfaJCRvLX3N5s0bKoffPVPYvHD7Q2166et54TDMEFRKQZetguXrxo//nH/xKgcOPGLb074MOXX33p6E2ZtHpP+PtIOkMVFsfdzFZWNmxsfEbCKQNn+62uvtp82Yxt78attbXT0pkje/DwJ9vfS9ry0poSVpDu22++ITtCBauyrEr+DMVOlCHXNmJKrH/zz7+yvf0ta6htcmIhxUWiEHIuGckAQIFKGP2Y+C2SpUNRf1y1QveiMKRKQkNzm6jFzr5Bsy2xifFp++Kzr/QuFdVVtra+ZG+/dctChT7r7uxWMkR15CjnejsiIYQ/9mzs1YytrjFbBXXVbTt5sscuXhiwlbV1VUxAI5eXVyWFTRC5F49ZWUXEjhGK8LmqNFXojrZODYnm3M7MoRDWZNeuDujOkIwTW3C/qABjlxKHKfvh7td27doNxQEPHzzRXhEv3Lj5hlXVlAqsYa1p6N/ajtuz5y8tFtuzQC5n/ad61ANGxZgYhOfAj+3GdvUMgLT0cs3OLdrC0rJYHPR9QeW+eOmi7cYYeFmrSvzy2pKGlrLWDBWiavfk2XPtN8BtVVWp3bx9QwIUMD1iO4gqlYrKxXyan356YGtbe/ber94zvw9ghMZ2B5AQjyGBvLmBmEmZzmpFdY3UTtlTxkVAV00lE6IzE+e52Thl9sOPD2xre8929vbtNx+8qwoZiT++nd5dFEAry6uVIH35NdU8hEKK7Pob11W5BhDEl1PxYRbgteuXXb92pMSpj1ZWqR+KCp6a+AN+VYXx4Yyr8CjsiAnw3jkUW9MZ+QZARc4u55Q4gCQa/0kFlCQSwIJkh96ryalpC0crLBajSpJ4XcXX0NQE4hZO+pkY0FFdfba1vSEfRU8p9p4BuIDSVLGWVzZ0fygUOLVQ+q4cWwO7Ei6GXeASL7EI0mndVU/ljftET77XckJ1FJYKdp+7idiGmDs5E9UTRT76GmGKZI8yorrTGxiOllhVeamtLC/avbt37WR/n6voNLSYP/SPquisT+cc7cZR1yZHRiwADBjw22ZsSyVJJt7ibFeWV21qet5iHAwkCwk6ixmw5aa5krEe55AldJkni0kpF7lmJ1xABpx2NDc46qGQDCfoIZk38qAECThRAnJ+1jXc7llFdeVrriH9AwQoalpeW5XDSB+bAmYqDmScBP9swLEvpxktHAicLc/BhnO5uPAE8o5+sWdb2y54xvFA+SFrpjQp2hNI0aFTjuP7cZ6iZEiUwQU3NO3BSYdmxUGnkgCtj+FQBDjIjRYHC8xfGLT793+yw9SRJTPQCYLSHUeB5sK5fvqzFEiBKvrh12dz+l6CEtTZ0tlDJ1rgc3QQKHRcZjiUOGhQ/4qKagVR/ByJmHM2TJ/mc2qEHrlKW0i/56HhNTX1tr21Y8WRsAyommjBWeixwolQPo3FJD9puYwGYLLOgVxAfGw3ZTyqCgQGi2cACWStCCRZdxwI8x0i5eVWHEAVrEAGNra1rbX2FQY1H2Btec1V8AJU9wiiE+6Csq7bzgATCOkzQa/8BY7KcXCoBLmsNGq1ja4Xw6MP4fT4OwQ4PBuOhb+Dc6eBkGTaq/Rg0DnXGGF3FkMKUrz1IyBjEB8qIlC+vFk9PibcFxa+VsQiQIf2xjlgnVlvzimJOcHg+vamNba4nqCG2npx1eELY2CzVDQLCiS9zB1dWFiyztZO/T2SSHTrARJiu7tC7ODVk6gDQnB3qDiAPrPmyGFzXzGUJE2oHkm2XENH03ZsWfV5OcDfJ/Wn2pp6OceJyTGrKC/Ts3EWqLaIVrIBXSOowKIEwREobPCM8xOzQdkJPkHrqWLw3Sg5DT59qu88OzBg2dyRVUQjchDpI6pdzGdBfvPI6mpqdQZYdxIPxAhIjtijfdGiDjU7CltCZRS0DoAEB+WmvruZXOwvCQuJHc+KAg7JBEmQknSqKUXchYwUuqBU8I48o6TJ4R4HCrTuX339ld26eVOVIJwZ+wAPn2cRJTe+a8c05aed4Ilr/GbKjE90VO61qpYRh7BJMRGO9jFg0pFD20pKrBDRlWxWlVYSCvYJiqqbKebUhry5ZUqeUdTB+WtwaEDJBO2s4nxrhg0KX6gAOcEDV8kBVf372dUZhjaVn4QNeAM/mynuc7NzohViM/g+xy1nSKgTHPCUerDd2GbulzcMkACAXwyppKJVXwtynhDfn14Cnol/6Isk+OElseuqDqG5qr6mhKrULU3Nol9i97AHBGsENVSlRXGrq7OhoSHx66HE8ZyoWVFVoOqO8ApBFSCPZqyNjolaU4B86j4JmJtHxbmlT5Gkkf47Bt5BDSuvqpMsPnK82Av6AAhoUIRi8KJkWhMJBUdjY2OiGTMvBOSfu4rtxRaKzm1O3RF6LrRmfwE5o1/VmPnFNa0VMq3lpRHRfSqq8sOkl1ckWKOZTdGoFEpBmAuLg1bbWGl//MNfzHJBya3X1VZaJFpk6WTa9uMJ29mLSfymtrrOWtvaNW+Is0Mvzcz0tCimqGh1dbUr2XSN1lmJmkTDpaLfLS1viK6FPK9l3Zoj8UtCOjo+oXO8sYGS1qbuQ01tlV25dtGOj9NiOBzsHYj+19zcZvHYvq2ub1vPiS7rPdVp0dIiGx+dUFAlW0wCmsnYSr5qRyIO3ZCKOrYJxSmqtCgZcv+3GN3Qc8KWGSB7nFEA6CpoPpt6NWsvh0YVi5DA1zfVWt/JLrEo9uP71t2dnx1I0BYusiGGfje12Xff/2gra46axty/t9+5I9lvwAqatE/3n7KJV1PWd6LPFman0Z2wwpDfpufnrLa+VSANNpCkjvemz3gnnrCbN29ZJrVrPb1dSsi9uOWcAAAgAElEQVQ49zAftmJxW5ifU6/Ub379a52vTz7+TL1h3FeCcXqDysodwNxQ3yyRi8GhIdvY2hFIRX/RlSvnrbG5VveGpJb5X9izcipT7GdpqT198sQChSEbfTWl585mUnbt+jUlLFDVudv4zGT6UGg9dieVSNr33/1g5dXVou8S09Q3Vlj/6V5VsQslO+0A2YrSCnv48LFYBZV1jXb56kX1P5FAw9zgHhDfIBKCb0Bdr6v7hBgf7C0Bxn///b8byAL9gNmjtNoS+LWxFrOHT59ZoACaVNROnezU50EFBfygn4T35nw2NrRIiezhw0fyJ/hzkiacFTEg/oW5cJGo6+V0PVLEXs524WOIBzhTxCCJ3T0rLWNempN8Lg4V2iYzsAL4a1fJJmHSgM+6esUg+EbUWGemX4nBs8mQ8ZoaJYS7+wnb2HKx58bGmpJdfAVAOX+OneC+9/T0SPYeOwU4TywNG4lYD7BCw8AtYM+fD6sQgX8mRuL+ktRg97kP3F8JB1S4d4CVIgGwUEiAD+eKcyo75fcrOQTQpPJFzMR5JYaEOglQ09nOzDwnDMVtQxmXd6uorZa89Prasj368SeNEbly/bbVNTarQNHS8g+grq2vz9Lfqxeen3xlr0ZeWpbmJX+hweSGQ8rgvKbmVk18pswNMkJGy6XEie6lk3KkGCDe0E1ndRxnFhaZRH6B2OCYX8tQBwL6cxqdaRYlQM6mMxqSRsP1zt6BDhyiA1RWOEwEcF4/kMeb5BmggZVVVqq871OwhLOB5uEQZGbNQLnTbAdQ5wqnAgedhB4UAksyTylkSFLQlfP4+wzuoqlOCV3SqR+RJBEoQYHgvTSFt5pBcdUaMAYiQpWMIWhdnd1yYhzSgTOnxVkcGRnT8LJgUViBDIeRwBSHHY0UC9kj2EEpRYo68Zh193TKqe0d7lk66RDdRw8fWHdPrzXWQ58LqNGMpIfvogoEmkpwh9OGDkKQxwVySiBpm3j1SsaPRjm+H4NAEhEIFgptSicd2o1DLilGISqmgNoXCimYrK6szHP8KxT0d7V1OGlsv6O3kCz+7//jf9ibt++I843x4UKS6HjUAzeUtEBVNalbYSQyGRubGNPe0BsxPDKs50QZpbG+yQ14bGrQWeD7fmQQVUeHUBielwCUoP/KlasaIEpwzDlG/57nZk0ITIeHh1U9I+Bk3ajiEWQTHGsqcFGR6ExQ1TCYLvCkp6dW50dof6hI9DZUlDyFIBJOKH4MHeO9cHKcKRBmKCKq1KVTCgKowjFMlM+EaoVhwRATTBI4gwLRv8B7IQv7xo1bopiAaOLoSWTX1zYtHCnW/vb1nXS9GpmsTU3O2U/3HyoIvHDltHqYoDzyPHxPIEfPwbIqVJo3UV2t8jvPjPGDgkP1i2clgF2L7aknZmlxTpQgnh0d/XBhyA4kHU0zuRsMTMWT80TwDTBCxaiqqsa+++4bIVpnz55+DQAQ1BQVoe3vtPfZKwak0kPBOZSDOcpaLL4rGiHJPEk+VIrqmlq7/9OP2iOShsmJUYtGy7We7DXv19rSoX9L8GRvTwE778/nXLhwwV6+HFL/DIE1lRWlej7T/tY31otigzIV1WBsUkEoILpUwE8QHFITMskBCQxniX2U8ls4YhHUC+MgqFnn0M2nqhGS6vCieT+PMuDUwvwKFkgKOYM0kZKQ8VycBWZgcFa5k6w3wQK/EC/h3aDksmdU9Q7Uv+cqL9hknpF1RJob2xstczRhT84b54YTZA/5b8AV5klIHEHVedcTxx0BpVSVET48Qzax06xBPtkgYYHGyr3hPGiA78a69aOumaSxvVMgyH4iZTNz07IVoIXHR1De3NBRQCkCO+wYz8PacscBl0QL3OSuVmpgIHYZm40tBUxgvRj4B7Uwvu8UAbmnvAefw3e1t3eqQkCFhH0dGR6WhLV47/l+M74bAGdkdEh2g6CT5Og7ZoVs79j5cxespbnVyivLXQ/c9Ix6HKikEzzxvlSIs8ckY1HZPWws/5bv2thWEOVEEEhKk0Lv//SnP7v+Oyjhkho+VjKG0hH7AZ2MhJveFHoVCTCUGIaCNjYybqOjE6rQI7BDAkYVFRUsKptdPd3qTeBeYuvwFV9++aXmqZ09fdZ6e7vdEMfSqNDknu4Tuguca5JIFK4AXvr7+kVVwp4J0CkpUw/OzTtv2Mbqpn3z1TeSO8dnQEskKeVsjb0at9u37yiwZT4f+3Hz1hvm82fV2xIwKHmsVYnsFX71888/s9/97kPZfuIAGA8aWH6cE6rNuaVy//DRQ9GqWGtALwZ/Q/GempyxUCRqX339rWVgnkQCNjBwWiqWBP/0bfEcvIe7A8yL2rdoSal9++33truzr/vAzBcGjPOcqL9Bc4Lqzp/xvdjJskiJxllIkSsHSs5cuCq79+MDJSuM6EA4p7Wj1VaWZu3ypcsav9B36rQoqiTIzHv54IPf6Lvw1VSCqC4B6P3rv/2r7e3HRP3kXoHgvxx+blUVtTY8OmE7O/TkoW7WZ5evXVRMxuwqAmBsHetFQE1cAF2rmCHYG5t6995TvdbW0mod7W3ay/IKBmbGVCnDruBbF1agl3bpHCBYdZhIWUNLhd25fd3ZrAyMj1oBvju7B5r7wwyok6d6VQE8zqWtsa5e9oBkFzEXZOIHnz+33/72t4pF/vrXv8iW4Gecb6cPzInuUNkjfuKMfPzxx3q/f/7wd7a+vqyYAbVY7B2JAutPTEE8QpUPSjtsHoArAEfOjBsgvWe19VVWVlmq+Ak7WlDgFFrZk9hWXGwFAngCesAcEhDuieYk5gWqSCjGXo1aS1OT1VTVqGrD/V5cWLKTp/o0dL6+CjDFBP5hd6B88p3LSyuKW5iYTv8Rf44IFL4L26PRFa0t6k+j6koCNT8zqyppuCgiKf34dkz3enYRVgVMCARXdvSz5WVR2SjOOe+yFduWHyBuhwkBywR2AGcZoIZBpyR10dISN2fo4EBJrKv+HMkeJPKAKeq9iPokpCxXIHVfzmCkNGKRorAYGIyo6Ovrt+s33rTq2gatS0PrP2COzsbGfO7YR3ZtNvtqwjaWF5lLaNvbcdvT0L2wZpTQHAmN5cWLl5okvROLq3SfxRQX+vPoHg33Pl0GDpUqAQG/giDNdMDJa6hoVpdVmtyWs4JgQA3sSFg21jWoTK6Bmqf6pD+O5GFRuERouBTb4MHv72sIFGiq1C2ybh4B38eDMcAIcicVCDbM47jDn+fCiNO/samKDE6Vg1RaUa4NzuTRTMp+lPoYTkXT9/LKqoWKwzKAfCcHnJ4ZZERpbibg1LOk0jLqBAP/f4U2NXiXR62luc2mXk3Z5ta2zc0t2FGWPpNDGcmDg32tnRRNiovtytVLCmpIplB349Lu7GxIAheVGa/3BkW5irJK0T6YGwDvk++GsoSRwGCAcCNLTGAFykCPAsEsRg8EnmCa9WVGAdQaJa7QE48yVl9bJ4lMEE+szeGRE4IQXzYQ0JrwvpWloP4JK2AIIs31oZC4sSQpVA55DhBuxAho4AZBwEGzNjh0KnT9J5hIvGqJVEIUPz4Dgwy/P3fs04WRSl6Ja3xnzUWBVODn5IT5c3cGc0qOXHA8JwoUP4OT5O8R+JDceLxUp6Q3rX0lOYBeRRJG4sIQTiqAvOvU1KQMDzS2zu5uBVycPYym06g3IeGskSY3U8EkuckbXhIZ9kpzINJpyctSomYvCKbVhFpRqf32BDF4NgIknKaqPdmsno/E8eKFS3KwKMUAFHi6+CBe39+9r0C0t69DiQsBJXvF80WCbp4N9xx6Fb9ccuBoFfyZqwCY/n95fVXGl+cmeYxvbemOEGAxdwveND0uL56/0OBP3pHA6MyZM/b48aBNTc2o0seMCnpp6PfhHXlnpF0vXDyv/yZhJ2inqkIi6w2cTRy6vkD2uP9Un4zz/OKCgnpU6TDeizPTOvvQBaHUQhWgL4N99ehKJPsEsJwbEiSQfwJJnAFqUh2dHXouEDlok+wLg/FIOAgYf/3B+y45KizWdzL8FUXHiYlXooS4vgufUz7bjud7EV2wyt3m7JWUYXfoC0lZbV2DKAdQCbj3dXXVovYgnoH8NXvO+eVIE7gS6OOgEnv7okvRpM3dkeJZfs4IlL7yykrdHzffpkLJiOi/BY4Kx530KvMetY2gCtvsiRfwb6+v0lOIo9JDtEkgyRp6vTlUrTiX3i8qjo7mUKV7T6JZIvuLw3V/d3FlVYGLV2kCaGKoHv2P/GpsahathGSbXir22rsX/LkLOspUafUU2Kj44Jix53xu6shVsaiooYpJ9c5RMugpjVhZlJkVC3pvKDL0DRDksf/cQ5J2FDFZa9YDO+D3Beyjv34imjKqbMhxcz5I2glcGhrrNacKW4ONjEaLLRyhKuyGJ3PuSAxBxulB0oyfhholzcVFLvB8/OiJ/j4BA59RRc9hSYmdPX1GYBiIO6g3wCBIdzhSYtEKJwwDC+PH+z/pXNLTyDNzL0709Tphj+UFW19d1ZnAnmDPSqJlGgg4PYVQT5nsEAE5e+jNLCM4Zdjw+NiY+lBJwjirnIGLFy/JPsb2Nu1kzyl7cP9Hi23FFDxRTatBYjmTlMIigOlXX3ypoLyhoU4B3Nraop082as9YC+g/7FWGn6bV3Ll3HJ/SboJ4KAW8jPsM7RU/lw/U4OsbsoO91xyT9VjfGrSvvr6O4uUldqv3nnLDg93tRbYVRJjif9sb+n7HVXURC//28d/k3IXvoDeGAJbBhTn2XyW5B4w6BpJ4aIi24/v6k6+mhgTM6K0nAB5S5Ur1NNIdN577x2rqqu25N6eqIdv3HhDMcn3P3yvdzt37qIAU6jL2LGP/vqx7e8l1Df31p23ZKMWF6myhmx6ZkZ+tLWlzb74/Gtb34SxEbB/+uCXlrOMVZVXa39I/AWeHR7Y/Xv3pGbIWqJGRl8W69XX12cnTp6wuupam5t194gejKPDI/v2229tcXXR/uVfPhR4883X35q/ICjbfeftG5ZIxK2zo0PMBMDfUFFEc3WeD76Uf7h1+4ZYL0fZlEZIoIQHNRrl1u++/VpJyo0btzVYnFgDm9HW3iFRBM47rA4XZDtAipk/VFbvvHVHPhoAikCe8wIQha2ggR9VT4LvqblZJShUqPEPCBowvJx4g73H11AVJe7UGAa69CT6Ygryqe5C8+ff0FMBHqmeY1f4fBg89OHUNzVaTKqGFXaUV95E5GFmfsFu3nrTXo09z7NKipWMCNwEpNra1H2nx628vErfTdwLEMkZZsQF+873VFRVKr7r7e7Rn6nFAIZPJqM/X98iYQ/InxNHoXKKSAwxOuA5imkwd4jBHEOI8SwkXwgwVDj/cohaoitgcMdIdqGDiu20s2MVlWW2s7klcJV7xB4RKyM0g9ABwB82nrhobW3Z7t37wc6ePW/X3rhl9U3NAvFaOs/8LH2Bn/XDniMi0cmaaxaceDlk6wSRqrIc2W4SStOG+g9Q5YCqMT+3oMZKDaxjOF5xkR1ZTi/EQRB9QuXNYxlAgr/KaJlQPU3H1vwIJ2X4uukpVKCgtb6mxhobGtQ4drC3a9EKnOSK0G0uDJ+JcyLIwqCwGWTnatgKFlkOaki02A4JokPOaEFhg7/ooZYEHvRbeHx9EKNXk6+E0lEqxeH6KWWWFAvtRc1J5UjzqW8E9J4gBoeN88MYNzc3SQGK30M5hKQEVBHDgiqXmi5roIvF81LbBVK8oWSIdv3du3ft6Jhkh3kdbhIul5D1IsvH0TDMrr//tCoqcMFHRoeFxCEhioOvranTM/KdBEPb8GNLohoOBoWDkj4GWPON8jQTLpZHicNp4egIDDiYVAv4OyBpJMHVldW2ub7mUEj2W8huWBUdlJBI7riQvahZJZOuouOj+c419Tok283qYN9evXolDX71IhQ7VJmmcQzaztaW0PWl9WUFZOw3JVPWfWlxVapNoyMjauDn75LIIB8K/QTjRjCLM4aSwfrxzhgP1gunrt9jWnwsJoogSTMzNPgelE68Uq2bm+IQVafCFJASFe8HkqGqQ/9p7RvGlfNJMOk1jYvzn6fXeJU1vpuf47zRHA/iSzBBMkCiyy+CERIYTZBn0O3SouYecH4wrAwN5HmePH0ip4KRgjZIcsaz0zxMsNrY2GpDz0fs+7vIjPvsX/7bb/X7oULeI6AeIJRRKtTnlLbYLkp4LulHAIJkjgCfswyKSuVrfWNJTgEbgWFzwadr3PeHgjqfNIejYEWDLOeev48NgUZHct/Q1KBqDs58a2NdAaLOmd/JWBKgc941NwpHQU9JJqNE9+XLUWtqaVYggb1hrUD9aSQvr6rWuW+odkN7nbxx0ro6T2hPJiYmXJ8NyblskKNhQK8DQeXfvLtLrJDgRd0sKaReFLjKatF7pPZYW6Xk7jiDvGZW8ucYfgJnlfyZG7ETUxM0zhqpXZqDBfikoe8WiBqMI4IWS08WZ7Sx0SF7KBMhG7uwsKi7cZzNyTmDXFZWV6oCT3JNMsD5E/iigaiH+nmUqgjm6adj/XT3svC0HejE+aWywX1gjVgfIdFUq+m5gj+r2UJuyJwLLBzXm7/DWeXnVB0CUjo+FqCCzeQ7sKvu/LteOGZkqWJZXSUBk9Io802O1XDOvBMHuDTJoSKXT5Mtjpk+lOaWNltadOvAszNLjLPDvgNksI9Id1MtICnhPtEPQVLvEmS/aDfQ4mAkULUkiea7HLVwX5XrjvZODcLEThDkUG1TYlZSInl85njwi7XBDqgZWrPDkBpHqhVVO+Sk43oXvpsEgX1AUAMlp0zmUGALv0iq2XP8KMCDwKlyhFN8AsCaGp0IiwO3dtSjuL6JyEZArIRTvb2aWwLFqKOtzaanJnV/TvT1WSbtqoeg9i+eP7eBcwP5an6NBA8ePvhJc184B/QzsJ7c0bNnz2moNswCEO6Tvb3qmfPQapJx7itJC4Ame40N4P6KBpqnxeQCZrVVNaIjO7ldB1BU1iLBvG2pTFag6eT4pMR9TvX1qyrHmYcKs7m2qZ42Po+7SSWez4eSRqWUitvLly8kokAUSkKADcXeYPudvLnrbRsfHtV+Asx+f/++6JwkcSd6oDnR4xvW2S+JQl9yPml0bFT9u1RZrl29YV999Y1iDaq/Ao16mbV1aAfJQwE+VLsIgNlbbHczfROHSVtfx45X2cEBDemVdveH+/b5Z19aY0uj7DViD8nEoSpK+JqJ8XHrP92n+8gdA0Rinl9xKKweFxIC7AP9aP39/ba1taZZKrOz03b69BnZ3JHhV7a0vKa7cuJElzW11FtVOf1qS1Ike/jwgf3ww/eqjrkBpkuiGU5NzypYJmG4cuWKqN/8oicJfz01Pm69ff3aL/aTKgxnhjufTGfszMBpqywvU7xAkkcv3R//84/Wf2bA0qkj29yOWUtLo126ctlWluelasegcXpTEEE42XvCrly9KnvJ4Faqq1RvEZ9hX2HIYBOIp2BiANq6vtuGvNhJwFo7WuSDJ8ZGtZeOYp1THx1JQaTUjWSAfaIh4fUNGtru2Tj6LTd3HJODOBQfTGKIeAK2DPpkXW29Yh9AFWIoKlGiiDGcE99QV2MrayuqEkMP5PNL6CU7SFr3SWZFHlg6mdA9cCBRiahfVJbVH3eYsmUGXkfcaBRvJpmnxMczYQ8KQkHFSSTZ6hMvKnZ9OpBNs1kbn8TewPyhAuziMXrJRFvOZQUMogSMH4WVAEWurAT1V+i1cdmb6dkZ2UvWRywnKcZih/1KaqC/HzEqoq5WIKUUa+kTPcY2OEVP6G/03gOqUNG5cO6yXb7+hpVVVokK2tj2D6CurazM5OAF43gHH/5klkkrQxt/NWnhsnL1LVBKKyVZ2YkroN/aQGI1oeBD1LAMCl5Obpr/p3IAqpmlUVOcPdcIisNwA+6QfCQgCyozRsGExuhTPaBfmxYsKLRk4sD2kvCPy3TZGJjlqQd5En0e0sthOUyn1b9CMxkTx1U2rKkSNU3Sju3t9ujRQyneYIjYNAIM0GMCNvGxy6LKlpcJLo6PVebnQPskL1uqHhski3FQHCwuODNiCAg5CGTdJIAEjQR7lOtxMpReCdKYsI58JhOOUV6hia+jvcvm59wcj/lFellStg9qnYWTn5KqFIeH1B6UqbG52fZ21q2zq1OOjPdDorCokCAz7iYR78fVkMfQLQJhUA2CITizOHESIxmImhoZOYJ8qg44VAJvgvKd3V0hFkK9CwqFeHHx4YG3dHTkufpOsY3nwBARuFeXu36WihpEGuhTOFKZmHUCvaQngOSZ3q+6+sbXfE4MC/tJQA1qQOL9w0/37NKlK0JTCBKgaJRGeT6abAulg893g1jwfpRBoWSxXhgy1p1LDSouYYvFBXGSSQBdY3VQ1EwSJzXjZdJKlAiguLgYKZybZj4gUVtAgoryjuPz8kyg5/q+yVealYNh5nNxxpwTkkruDwEF/y3+cVeXgiWSWo+CgXAFQSNVEM6exDHq6nVvQOFQ1yH5BGW+evUNvTfOEb4uAQB/n3dDWZDvwrgRtBcEQvb1V9+IwtLe3WpXr13V84CmUYkAcVpbXRHKMzMzrzvcA0J0nLWtjS0F6gTUIPg8S+IgbgP9Z/RM7C+/F0VamTK3+SQbzXrgkDOpjMAHEgwCAZBvjObZgTNyDCTHDfU19uOPP9qNGzdlG6D1EVyQCBK0sg5UG2lIRmWrv/+sUFsmXrPWotNUVll8D6n1etFi1laXhfTyZ/19Z0SX9frUCGqcqhH9TJybfQ23QyAApJQ9hxZAEEGyRMBECZ6fJVDi56U4FilWL+D66qadv3BByCJnwquyUUXSLCGkvRNMOi+TbCvvzN+XslM8pmCcmVgE2zSqAxbQJ0gi3t7RrP4OhiFjTwmYODesHb9owoY6RQVNAfHxsdBo2ceMS07CUYbc7cm+gTqyPjRc4+C4Q7FthCScnDJJDfuveTzFiA4c6PedHPXfkx7X5E/FD8n9tKiJ2HTPB/B3vR4eksVVbCvJdBpVTuxkq3oyoQzhT2J7e44mKgXOYznbyqpKKfeoilFVI4SV88azkTSQSLtgJCY5W4IOAhpsME7bo11xdvELVOwIdqlcYGM8ERMkZLm7uvfBkEAFEnrONd/HL2+eybfffG0f/tuHOvvYIBI7JttDHeackhxAwab/B6CA4E3Uz0wmXwGu1j2j0kLVhzOqfqsCkk+/lZaWqNLJ+QSBZU021jatr79fQRGCCkdZmsU3JC+NvDaBnMYdFASspanRPvnkY3Hf8UcIoTBXh+dUH+bWhuzV4OCQ3f3urr3/61+/nmnjDeJm9trpM6dF7fao6I4iXq47Ql8AVVQGWxKI4z9dMgzlrETACYIl2OJU8lCIOf6cIBWaN3147j5U2P/8j/9La/6r938tyo0auX1HAiIBAll3Kmp8Nonl5CR7WKvv5DlAmp0K1OHrBIhnYe8Av1qaWtXXQKWadxh68cIeP3msgYvdXV1KphWDFBSIjkUMBABCwgK1Ff9H0lRRXm1/+MP/o/6ad959V9UcJNVRrETlTI3m+05GnQ1lhldnW7toyQwsJd4IhughKdUMLIBNElzuP4F16oDeu2LdJ4JLhFMQ+HC9ojkpiwIMo/DJvmEXuef0BpFQd3S1KdbBfjY0NNvI8LiNDI/pTJHMBqlyIOYB2n98JJoWMugE7qjMraws2e7+gT168OR1NRZAs6uzXT1b+HX+//z5Aevq7sn3X0ONPrLPPvtc9wo/SYAMLYlK7eLCnNYZ4Jj1BzR4+OiRkslT/SdtfX3VDnb3BAYVFhTZ5SuXbW/PDXfnPCMGhX1vbGwWA4AzwLovry6IZQJNC5U9QCYopqiWoUSX8zOri6TiQGCTFGYBQ/wF8pM5hoSpBd2vOIi2BEQFvFiS+z41syigrTBUIBDAsX6KX6v7cTexdbLjhweKA7GJ2ATuWSbrhpa+mhi37q4e+aGeDicGgp3H76JQx/p59DcKAgtzC+pPpy/v+csX1tzSru/hs7AF3EEqtcQZDKQGVMdnAcxzfjhTfB7/j81/NY0Km2NpYPOxZwBMovaiKnl8JBCGO8AZXl9bV38n/YXMFUP6PS35aVdNPthF4TWsYewCy30+iyd2JX+PPeeuYqN4fvaKOFAAThBhqhqbm5kRaHH50lW7dPWqlVZiD/3W3H7qZxVpftYPexWdzc0FVXQwuCQ6SQb1pTOSC8zkfFrcJ0+eaAFFn5hb0GZxedH8xqFuC6n8+5Rl0DIuNgvkFslNxsVwcmhAumikp+QnepHPrKK6wjLwhSsqZfQSO3GL7e/rkMIrDZdE9L2OK+5EDDBefBZGFNePYQA9gp/pUBSUKip10DD6BHQ4WxBJ0QyQJ2XWRTgsB9fS1qoEgkFwmsa+sSH+MSIH8Czp0SkpxUHF9C4u622UAedAEoB49AkuPhUW3hcUimcj4EOVC2lJpAS7Ont06F8ODdvpM2eUAHBA65ubZRQoB2M8QHNBJ+Bsknhtri0JxYTPr6bynR1rbmzJZ93U1zLW0dmqA0ngKNUPlWdBeex1f4mMbSwmShxGmoQA305CdZBKWMAHat+o92QfFeAsLFpRJOyQ6v198TFBEnDOOLCWhkYFZaWVUA8cGjzyclQoNAjA7u6O1orGNyQt6TFBOYxLixOGftPZ0iakd2NnU8kQD4W4AAH45oYL5PiOaGlEDXF8HoaY5BA0CvQdpTU+z6tgsVY8J+fJIdINov5h/HkvnpOf4WKC2IEKscYETI5CRuN2iX322adS7uM+EHQRdLNeminQ1JwXOAgINSNAoYLJd+BwuUtPnz21K5cvK/ijnEtlkeCWmTL8OUkbz0OSwrnhz6ReUl9rC4tzKuejwAMVhaCVc+WJM0ieOMQcKTfbSWp0iZToYiC/7d0dUluqrCi3paUFiUBA+SFp4j6TGLK2UGhoGsfwYYx5LhIsgjekj4UAqTHfSVKoMZUAACAASURBVHtzNpEqLSmrVGKJI0Ui9+mzJ1YUYjK367W7euOaHO/p/n7JjXNXkfaEssK7gBqiyMXdUeCE1HXaDVsj0eY9QQ4JIN+4dt1imzj7jIJeX0FANC166bwZQgx4VXWoplrPgCKkVBADCJJAI3QDN8tKy+UwCVYx+g7Jh0p1IDtD8ykDQwm+HCWQno1G29reFJXSzXVa05+BYOE0odFSxWB/CDi8XkN44QAd2LxgEVVKU9Wav8PZxAlht0gGQGJJzhnaii7xAYOcw8VC0HFGnB/2grPK+qB2gzIVoIrOeXzX0lnm9fjdkGT6p0TH3ZJj5G68Gp/WnhH00PRNFZ5n5j1wflLf87lmYcAH0E0XFIOEk8Ql9OzYEZJhneGEG7KrHjDJ01JVgq7sV4CKMs/AwFkrLg7qXAGqYHsAMVh/ePM8L0kCiSf+gOo51RWenYoG6+Ylr1CdQBlJeuCmE7hyh1hL7p16LaiINDbZ0uKCtXd06gx1d3fpTPHfJAP0z0GHwY5jN3kHKoVQS6hUcmdJRNyA6H0hsSSL335zV5Xd8grXV4Xt4VxhwwbOnhM9FrvE3SSwI8GBLqum8PIy9ddpuOnmmvp4eGfELVSZGhsVCADIwXDFzq4eJbUkSl6vHYAa/UdLC0vW3Nhg2/G4ffvNt/bW22+q4lBRVi5qGWkb4MP//D//b1XFzl84b+nUoXwh54H9ffz4iQQWqLwRuLDPIMj8A4Wd55TE7TaVJb+oeawfew9irOpicbHFGYjIZPRUymqrAdQW9XMlqM2FipTAaxCzBeT7sL8oOIEEE9gNPnMAIYCUo+6054GHRs0b4tklDpROyYdgJzxAkKoIoCr0QSqynBuAJ5LoxaUFJWgo4JH0SF4+m1Wwyt7xnQCXJMeg41Tyzpw+Z/c0uy5u7/3qV6o+cgYYkEqgRjXowrnzAlL5bGwmg2ChFSpRg5adhRaLP2KdXbIDTUt9lqXMsAIEjOgZsIXEAvy/FBaPaS0IiLbGmefsk+wxkwgwFBGHsbFhVXlYx63NuKXTxwJQUXLFTwb8QQQrdc4X5hestCIqKuPcnOujRHUtmTyy54PPXfW2MGANdXU6CwChVJsAFvEtVC2Yp+VVyaFvewwf/i72vLKyTHR+DZRf31Dyu7y0ZC9HRtSfyABOBtxyT6sqa2QXALwRgeF8aNxHNqdmdoBWKJkLi7P6OShVxCsb64BCdQJgsT+oxB2m3TouLy7Kfng0YXp0APgyuaySV4GX9I7uJ6xCNElnc6BihkvKZSt9zCfKq12WSLQloaqN6GF5VsymhAgKJdRCkor9QFAJYII7D62OuwNQt7O1rXMKZXVtY0W+CSCN70BhD+CCRHJsbMQiok46fyAw9/BQrBXmKGEzePbnL4d0to/ojTUGLKOmGxJlzhfwSwYfUAV7RkUROx0sCMgHIMLA3CTKb4ANEk86pBfY9Tg7ZkjQkvQ6qqIV1bwqYh3ADGi1wcKAHQeO1Y9GAcEJMB3IDsBASWdSqkiykLwnbJS1lWW7ePmqnT930aL0LR8dW0fP6Z+Vu/ysH/YSnbW1uZyvIKdkYfjpE4tvrmuOTm1do23sxFWV4ALz0uUVlbpYM1MzaopjgZCzY5Ajm8IBBVWU1C29HDKTzOBwM3FcIOaoSDS4cmH5by4ylyibTtv5cwP26OFDq66okFwgm+LLBSytAXYuMeKQOXpHg5qyRScIBWX8+X3oHKDuks6jDm4m5Du+E7O11TUZfAX+DGaqr1NASNP4s+eDSnzShwcyeJplAw1ndkooIk1kqMq5QYQtorEQyJL919U3yAAWFQUVaBOQ4GD5bDbZzcFZtYnJcauqrpWxyR4dW1HQOT9Qfi49BgyONUgeq0fQCbUBaiCBHyVIMmZQjKNsRutKoMmFJUg5dYrhpGalpREh3DgYkjycBb9AfUB2+YWjJXilWsGaPn70yC5euqSsG6PJgecXgR3NtNDwaOwlKGFw3fDwSzvR3aOgn8/VnINDx4WvZpCpLhkzH1DJo4dgRfvCGWAtjo5zr/t89FxqPF2y+ipXHaprqhdn3GvydsIQCTkDBVGFrqGahIU5KR49juAKg08yg6P0qG2cNfaDfaFfA3SXdydYxsiR0FAJAhUmeFSwSNJeGJTxJBhgf9ivSxcvybhicEgS2GOhfxWVejdJL/tMxglHSLJNZY3/p7lXqGgIepDPKcI0NsnQYYB1hlPJvCIeldKUFRW5MrDrRXKNkAR/JBWuARynn9bnK3FZXdF58uX89vnnX+h71jc3VH1oaWnW52B8CwJMJ1/S+/f0dOk7cMbSzteQX1fVdBPm/QIDCBaLCqh61aknxbI5vc9BOiPdfAJa1g0ZePZCwhw5OMclls253i7OkAL+Y+aPRFVlQ5CBPSPJ47yBWvJcBPSixvn9trG1reZmAAvmZmn2AhUMZL6Zwm05gSXQWEDtSYShZBJcej0H21sbGlyJvcL4onx0//69vDzxus3Nz8twIzHNeSW44KwwcI3qE8EMUqMkIfRS4GwBgDS7h0QmlbT2tlZ79uyZktVAQX6A4XFOVUkSIu4uVVCqrgX+AiUCaiqOo2QTEIWtoqpcjhcniE3d3UEy3XHvqR7QTI8Rxck5ZR4nWMH9JgDEQWWZ71Jaqj/X7B2/X2eHs4cThgqKjXCD4o4E+rBX/Cznh1/YDv4bG0QVyylXIpThJmszfJB/s1fcGy/ZIzDIZNMKfAFtsAWcPc5qZUWZaErQo/YO9tW8Tx8oYALVfM4Ddpq7iSgFZx3alHogMzREIxnepL/PVPnx8RHZJu4K5587znllTxzNbF9/TlBG4kxVhjvL/uIHUCsC8eQO83P8PewYfQYkAgRJJHEoxUFZZP9FmS4I2egIvZIl1tTiGu2xD9xhmASsNfcS0IX1AMgKBV3vJwkoCQ9VNYCStvZWSyad6AIgIlRx+VB/zlXeK8slmU9Q1XPihEBG0XLy/bCAJexpWUW5AxmPUk6ZsRoZ/qjUCdmb4ZfjGs4NAAn4xDl0M2siCrwJgAHovEoK68iaYp+hKTs6IGI2KDoVKCnkPbHZ7DW+iWGdU6/GrZhg6eBAtpLnjJYzp21WPQTMiWOfnBgPoh5By/ncrLzE3oGonuwP589T7CSo5J24jxpOHXFzTgQoRSLykYBg2H3uP+9ED587y8dKwhnQyLOgHKpm6oODPMUnrGCOag5JDvd68MUzu3jhos1MzwmV5u5yTtgLqpmLy0uKHfCR9Nm4xu2o7W7HVHGtqa/T+AHGIYgmmIUKFleAyn2AukNVAH9EFZlzUIQwheXUW7WyuqzzEClmxpersHt9rnyGG/jtF4uDv0eAzSwVRjMQXzBHiKTCHwgqCCbewV+xFsRynnw+vSh1ta6/FLARv3iiq0fVT94N37t/wNDtZvUqo3pGouZUXXOqsK8sr1n3iZNKJqEnc774DpJrKOI5epHTSYERVFegNuJXeA+J+CTdsFAq99is5EFSIDJ9eZw52DYkZuwpa8malYRL5atIliUTnXJgEH1mnAvOo8SF1G9WYi9GhhSA46exnVRGGZDMeeBckVhNTM4I8JYqm/rCoNu7+VWcUz4X+0jcBbUYIA3QlwRQQNmqS6qp4Ll+MXePm+udihr7ubHNvLZ6VWe4x4D4JNUwgbgrjAVgdIj3nfwe1bfF+UX5fFF8M0h6V9vk+LgTJTIXg2s2X7DQRsZfSe3T9fbuOGo8lLX8kPhUxvXM8y6it2WOnNJlHuggvseW4c/4b2ZlnTzRa8lDx1BQT2tjrXpyGPPAHYQShz9yg33TusPB4hJjXhixLPb3nXd+aacHLqjfnffrPDHws3KXn/XDXqKzujqjgaGUmUh00sz/WFuT3CCSzRx6Dh6HggCIhZyZndPhI0MHNVlb35Jhp7xKBYKhTwRI/Dd/h9KpR/lQQ5NoEQRnbsI2DX2gpvXqNXFqUBsrKxbfT2jCMxzIUNhVDfjFJSTYx6B5HHIcHIaCIBN0gYuDceOAiNddUWEL87MKujxZTpX76HnpQRVtWZQ7HDWXeXp6Uk3M/F1QZzaYrHp5bVWI25t33rS/ffKJDC5oFs+hKsfujqa94zyo+uBQPNlV6Bf7h/tCdhjCyvO3MPhubV2XmMThV796X4o0Z06fFc0J54LTZQ4DASLBBokDTjASJdBhIGCx1VRV6hKyRiA8u/EdlSXhsjI7BbTcC3K4kATCVAdoRgStcepGCTkP3tmhuRzoUiUWNOpS1mdNMY6TM6A4cWtCJz0cVmBLINLfe0rBY+eJHiU+0Onk9BMJ0VHYF1SlRsfG1PALWrO5sS5nRn8OPzf28qXW8iB9qAQSJ8x7YQTHRiasq5uksNoNAcweiXZCMCskoiAgvjj0JxI8py6TVuUFLrXXr0Dg4lVCHBUO5KvUZmemrbf3lC4gCAnVBVSdvB6dZ8+e2MWLTBB355H32d1BztMnp8O55xno3znRc0LndR2jjlPyk1SsiksNjRFUkMSJM3jt6hUlmBgx1pXnRWCAYJq/p3kWeZGKpqZWrTkDVtlb/h6BDcGrUwEMKXienJqyijImgoft888/F7UMY97T1SWjeP36NSsvLdP6YZCamutsaWVZ51Z7t7OjakeoiH61BaGBqAxR7ocy5e5G3GIbWwIaUmpyd8NaCTh4P5BhELBk6kDIIs2L6i3h7kNR9Adsc3tdwcLS0jzDpl1zc5AGSKd8hJHl/aAK9pw4pflO8ID5uyQy0FIZ0ogsLsnkxNiYeuuQM3UzrNh3BrY6dSvQf4AFrz+FwJfKAkEfVQGk3LBbzHhhTXFkbpJ9QFUf9nptZUn0RtSxOF9IsnN+AEe4M9g7zjTUDQJdnCwBgVcN4TyRrBCMcOaRH1cvW8adKShecL2xEQzkY60IsgCecCKcX5A97LLuPdKhBQF9p3fmBQhBFy0p0b5ICOOYGRwhiaVIySvr1Kuc8yvQenszfbz7RFLJOzpueEyOm7XiezWQbsdVsbCh/B620NGU9zRslGeQjHu0RL+/y4yRslJrbXGiKMjCwk8ngCFxSR+mlGzQL8Na8j6qrjAjB5pJKYhmoegRnEtkzwnceEcCG84bFUnsJ2eH92ct6usa7MXQoMCc+dk5KykrUU8o70Siylo7VB32gim4dkBPQkHC3bvfWXlFmUAzzipnAv9CZQdbSi8oATAJEWuBXea/vTPhrQ3BEWAK66PZORGq9Y4BASjoJKPLbHuL6s+2zhnvCtpNokTgxV5QRSUYx9+c7D2lIdVUerl3MzNTmoeFvWHfEYNAKZW9Xpiet//+v/xeA4xXVmEvVGn/VGnZjVtnV7d6gAjAeUZsLbaHigyN6pzPiQnX0wl6jS/GlvOz/DeBZQ7J4MMD6z95Uug6948+NubKAJzi95Db5gwSMK9vrL7uDwPsIBHkuRASogeB+4oYDOpw0D6JP5jth80FFKFyJ3R/J6akmURZg6srKi115MAi7h7sjA2GK1fXWkK/53PiOaD7yOIf58SEYN8ALpNp1zuHjWCvYRXgj52YxZGFit3sNfp4SSAQXeH9qytcQtfS1mZzC/M693wH+0Ci6p0zKqkE7CSufB7VDyhf+ETsCXuA3YAtQIWY+44/Ji5zSq0h+QzuLFRP/AS04bqqWiWQCDvBbgmGI6r2NtTVS3QAqieJKt/J3SoqdsIojPggVqBnhB4bDXAnCM5mbP9wT+AKvSbQVXkHhJJ41+nJVxppkcxkdQ/4ByCaqgX3DlpWXXWNpX1OdEgMn0Chgl9sNs8NnQtQEuoisSPP5Y2L0AgLAJ5sRgkt6+D1gYPHYuMBS6lgAzB0dXbKZtFTIzXGUJH82ZGPJLVS90KiWOaz8mhpPtlNizJ9IGDRKVkivIWfc6IAG3lxKQemSBJ6N54fY+BmFAIupwS2H0rIAJl23lXzC7GZBcxh2rFDmvSDhbpDgN2cMWKW27ff1P5txbctUuKAe8BL9dTGdiTfDsDDXUQECeCLJJNxCZJ+BkgppNUgZjNz81aYFxtChZT3QO2Se8DPGkyrgP81VRO7Eg2XaKgxNGLOK36MM0prBWtD/7RTOnTxUTActOIgfsCJenFWAZ+hshGfAUodpJn7VWGHGuw+bm+99Qs7deasgC1YFj2nLvys3OVn/bCX6Hiqaxz4ZzQobm5Iink7Fjefhm6CqGy8VteBNkCwTVkU2V5mEoRCyODtygBTfaA0y8bWVOPkU1YYckMMCR4cj5vGdNcQLY5tOiVqzn48rsyPBYO/yVwJhluS9ZdXuaFhBCdk28Mvh/X3WXRNcd+NyRj1nuy1Z0+fShaPIIIExzWPV9lBAiTHzbwBuSIopUlz6MWQkiekEHGqmgzMUKpsVuiMOJChIg1RXVpdUQBNo7RmudQRwAYUqEm2s9Mp6VDmp3QKOsRlJbhjjda31u2Xv3zfPv30MzlUDsVubEcJB2gvSCMlRSROEQ9guChOkUOHwSHr5wIQAGCoCGwY/tlU3yhnODU9KSfiHHCxKkf/9MEHQkRBraG1EEiD9jY2NYm+x3d7jedcYCpi93+8LyoMfG0MhJsJtJ2vJB1ZcxuKGU4Zi/USxzWRsPJIVMhe/8CAOLSg0RhpLheHOpHYteKwa+LjHJEMIKjQ0dH+WuGvUbzeiFTXmESt2SS7ca0zHFWSBr4PtRn6fzgHlMlB2DRVHQ7//Lx6sIQAp9Oq+oCuI6ONSAGXFiohnHmqkFAQpaIVKlKggFMFGefz+vpOCUHGqWNEr19/w6Eu29sK/hPxuJ5RVZsyaAjJfCWNJLfQCopCCkZAdUGmeB6MPWpBBHhUIjGkJNY7uzsKkjgLonyFQnKqJG98H060tbVDlSfELAi63fBDNxEZw372zFklaKw93w9yjrTnXz/5VP0nEfjzqZTeFYpVRSkyxAd29txZrdPJU6f03gTfnAuqFk7mOGuHR0khbSTdSJzzHSB2GG0qbDQgQgvhmUD1OJ9wvUnAmLeCo+Jezs7MCbWGE1xVXS4KCCBBqIggfl/oJEkgVSXOMzaItZidX7TD/YQ48IAJBHYEfSBvDOmkElZUGNL95s5xr2lWJQmHdkBgIK3/sFPawaERuMIJJ2DRoD4Gl1ZX2/MXg0LgTvWdFGJGvyJ0MILN6krmFx3Z6LBbL6q7nAENu2WeQU2V7o2atakwhJxQANVBJQH7+zpXP/30k+wmvG9QZIwNqJqk9n1HkrZdhUKYYk6Nm82EHdRgRE2qZohwhQIdnBNngGCfOwmFKmcoBrrqJDaEYAC5bKhY9As5SXtHMeauuCB9SRVAqhT0UPJn2GySBgJgkhxsDw6cPyv0OyVMD+lkTXlO0T5AjlVhKdbPcIagS/Z0d0pqHlAKmVQAKoJlHCWN6FLaYnCq6KYaR6ohppxTKaOVozznF22FuUc0QLPnBAqAA9gIng31NdBeEplqqXAl81TLNes92aM7IABiZU3BNX+Ps4Htwk7w+dhtElWBFpurol4iwU6y7oChgKo0VBQd2OQSBBIRD3yDrrK0vKgKlSerT/DPe+WyriGe/d3di4nWRQDEHmA3STQePvpR9oLzix3g92FVgECz1gASW5vbOs/4z8HnT7Se0EhoGG9r7cwLgozY4W7CPvy339nLoSHr7G4XTRI7SuCCIhxiH0jkkmRh97Cj3AcEHgCg+HzuHckfAQ+fc+PmTcUI/D97WlTC5PuwYgkECXhnVBcZSknQ+u//6+9tYWFWCSm2j+opyQnfSYUbRoh6xvDD+eSee8RaENzR/8v3EWyyZ5xZN/x4R/ECd4weHvYDv0RyL8pj9siOkmnr7ujUzJnSikoxPcqkSIiP8evnBJJub9thCmqoU8fkOaQumBdvQI1NgWI6Zd2dXfL59FhwD1F7ZWj53kFCcuDEQyTc2E3OFvvFmkDVAwRyYwIcHZN/M5aChMtVxQlyt1WBxO6D+ntnlbPW0NBkg08Hrb6xWvdnembaBvrOiDWDv6V/h9l02BFP3dDRSqk+p2XbCZR5dmwudD78QMDnl2Q9ZwiQ6eobV7S+JPXBAjdTjj0GGOP+YsPYX4kVpJ0CHo3766vrVlleqV4tX8itL4kqnytxnLyKbWx7Mz+8G1AmraoB1VbOG5V7AnwGk0oMprpG4kX6u0VuUDufNTM/o2o8fpoKgweWIYhFEuArLJR/ZR81gHN7x6IlERev1tTo+3cTu2K64IfwHawpdovkywFCJv/PGcMu8LnEpdRteDaSAXxqzu9TDxexCQn4zsa6Ktr7uzsaxcB9Q0SKc01cxxk+c2bAFuYXrbbJzd3hrPGcPIP64lO0EDjAiRmLquAXh7V3MG6IE0i0EM5KHWUtkaDXkKoS1csqS+zRv824h4Sel/jHY5+oH0kzp5zSnGNDQfdGwTYgAZyioKMscs8FgleXS9yItQZU4P35YEa70DMldsBRVudud3tLgOKbb96xzp6TFkEW/9hn7d3/ENW12Vw2h6MN2OP7920vFrN4bFtUEAxtUAfIZeAgBBh9LiJUBBYZHv/hoePJY/hxUIcJSmFh8cpBZgnUEhru5wYTupkLe3m+t0y9Sl9sdH9fn4Kx48yRZY6dQgSBQDk65amU0G8CZ4wZG4ZzoAJDuVRS1lC6jo6EJPCcHEQ1OdM38ApVr3O2vLikg8PmgQ4QbEHfgOaBOsTc1LSqC+ilU8XYi+0IdUgfQc0hqPXbpUuX7YsvPhNlCvQD1EAIZFmZZGDhVT94+EDBMjxmLpd4nwGzzq4u9T1J1CBrKuPiXAm4RoZfyoALTfTRRHaowAnKEVQzAloajEmQGOaJPCCcdw7d4LOnam5samiRU0MhRg2xra32ww8/2JWrV0Td02DE44wMD+8n2oiaMFNSPXk+OKikBhUi1pQ/f+PGDfvor3/VISUJaG5psscPH8r4Mn8AFAikuTQ/I6K0qtKeI8TQ0iZkivInF2lm1jX3s5dUSriY/D4Xh89lv+CYcvmSyLg2NdsonFUUUv6/3u6ru9PrOhP8i4xCRVZgKmYxKydKsmxrLIflmem567nquZ6+n/5UHWatabt7te1Wy3JbliXLVjBJMWeyqlg5AIUMzPo9+2wU7DveGFy1igX88YZz9tnx2c9+2JTh7XDNY07RlMsI/f3P/z4KpOAV+iOOp6Ila4HN7oknCobIAFHgAgFZWo7nnbXVVE445Bwl1/jck5+L4hGoWp8PP/ggeHgY4FSgrl6JXOvH0tvBcMoGyz7aQ0EWWdaYSa5/+Fc/yjrJPMr6ge5Ye9dEe33j1s2U25siW5CjyiQI8fnMopmbT8UPpbqKIEX747/+n4F6cTzhqK0Hh+r0fWcyPM46cNxloX/5i19Oj3/u6enf//v/EIdRIMF4K2lzsGVHlfRBU6wh5XbnTlW6KtNfjir6Tsb37iq2rq1AyDiQDhunCRPON775jenP/tt/zewO51QVVWLg/KOgRjen9975IAbqxLET01e+8uXpJ3/7N4HB6SUg884Kx0oDpQyijCdHkmK+cu3KdPL4iRAQgND5sq4MIqjb0888HYX+tz/5mxgmWHK6S6YtGdrNjRg2gTsDJeAAH/JuqTIj+NAsfapYyJB5xIgvLiWbja5XQmVrsxxuegNzYvWYSD7sBtqE8pdeEICgR5UUEfRYR4Yn8C6zGTD7nDsX5xbhi57AYq/anda3NgL5kMnTFuOMRn+ePJk14mAIks0Zk7gAK8RGSL8KkpEMzC0KvooCnh5nsDXfgjORLVl/66pC557V0wfKeSc6XGaO1YujdpRON5B5PZl1eokepXM4P3D0qvzY4TgySAHmF2eneXJ27VoCK30FhoSqBEswFFTkzenh8w8nkHIuVd7IPMY1Tq05ZCpWmulV0NmRsPuMqiOHcP3u2vStb387slLQ4sdzBkGVsDFKUjgrSAkkJ9gtAzglp2Qd9UlYR0kweiIMRUhwbpu/83jOvMD8ypVL6S2UuAusJMHnZhxCTvlZmfSNqoqzPyifObjOJV1czHoPR89wMDnngmdfdN+Vq5cyr6nhuSDW6TO9cinzqr7y5S+nIiJhJfvt/HH2Pcvbb70T3WremiSO74cFbapJ7myntXWu9Ia+8MLzGVT92GOPTMtLAoLVmrUyOzfdMK9lbjbZZPZCIM+hD/sZ/2B7M3a2Kner0yPnH4mM6KdC2HLy9H3pi/Iu4LG//MWv0+PKwf/GS+a6bGQAIf1uzzhE9p+XRGcJ0gWF9C/SnHfefXd66ZsvRbc6SwJyFY0Ml50KgSApQ6+AutI7yIT4FuRQUoLc5DkvXJjO3HdmunH3Thqu6RyJN5Cj5154PrYVhFS1lhQIpMm9yjc7lOrbFkj6+endD+rZ0X3/w9//fZ5LcgDdt+SKrLvg3Bl2b74BWZHAkN1+8qknpstXVKqMhgC1RSi0UEmajDUoeaeHJUG7yuissi+Z/3b9en6PnVMVQTX9/DPPxUmuoeCL0/sffZRKCb1KzznjBQ3UM2V49M3cjxwVkuN4+r7MOfrhD38wfe3r35j2Z4syf9rTi7UafWegLj2MNffDjz6enn3+hfgOZCUMrXt6565Px/QZZoo1Svy16BDXpwslVjnKJ++ryibmQGfwkwsXs972kqyp3NI3x06cCMKkAwvvFLbbxaWDZDib6OxbU9d8/533YoPRJfMvM5culY25+Dfel5PPxz39wLnqgRyzhtq30yOtEi2xTM/6uXNqbz2f8yMAkzzG0KklIxX28+fTr/XGq69MTz7xRPbj5u1bqWSypYJYpCHszB//8b+KfK+GhOhS9Kz7F4Pidtbyq1/7elAzfL8UDjY2k4BQoXUef/2LX6Qq+4+vvpb9pcvNqMv+6rk9BY49Tat3byfByEflx/BVvDd95r0QkqybRTko09995634mhIj4J6CwZWVakVJz+kCJEKNK0gCaHZKNX9nmsmA6GuXP83z/9Z3f3d66tnnAu0zIfmxfwnWtStX3t9H+etBRyAJ/gAAIABJREFU//pHP0yT8dVLlxJA4NxmeFU6vBhnjnTJsiq3OWSEbXN7L1kKWVVBRLF4FSaPA3ff6RMx7JrpZDQJpWwX4yvLTUFqYFOqp5C+9OWvxOF36JR0VQgcTIsvkyE6pDwEKr7HqX/ksUcCjVB5QZXsZxyg37zyynT+oYenE2fumz6+8GG+h5qWUhS8ZOG/9a1EvhevXJgevv9cnkuWCCToicfQdr5T1MQmjc8Uw4UMDEf+O9/5znRHGT0kCQvT3UxoVsGoLIAgC00oelTT0uF8CYEeAgLctInw/96TAfu7n/4860Fpcl5lVvVCfO9730tAd/LksTi6DKVhiUrDjEXho6t82JAZwc/RZWXIym4xfPuGbi2hF76Z2ThgAYny7xjGV9lajhLnU2aYQqy+mstRihqxX/3VyzGAAkIZVLLA2Mg+ULznMq1856A3xb53NlowivxEdo2htxdkQCO6+6pGUG6fe+7FMexwPUpEgCLLvr1VmT39ENhWfv2rXybL5dBz/Dgp77/7bg7z9//oj6Y/+7M/i8P03FPVfEyRBLOOyeSM2Un3R3GrhmCZefaZ5+N4eDbD51yTTG9vb44eloILCApkVsCWrFv3y1gD7EdgZT2HRyVGoEYpaPL8iz/7swQAlNvHn15Kn8grr76SoaPVgG44WtEt288LytCholxJZks2yEwDbHYgNV/52tcCO2OIHn/siZBZPPTgg4HZNXU1lh/OliCKMVSpSVl+Kq799FssVLO+M1D44r1R/TELCHShAiQOkGofOTT1/R/+/ufJmhZF8ydxWGXEf/GLX+bM2VdVO46wMrjAR9UylLOHhqkyPtW/VOQUAgUOGijTj370l5ExATxHTuVNReTLX/5KFH+orDn28/vTndtrMdLrdzfjTFtDitx5gp2X9WMAwAh8eQZ7FAf0zq04w+kNOF49Aowy4/bMM88lqylYldRoWfrggw+TnUuj9rVr6eFwplzHQD6OpbV2BrxDml9XQX32kxn3PmQ6mbT5hQR4GCjD5DTVZ+i5UydOBAL61ptvxdFBMOJ56CTy30x4GNxUd497xlQBH4vzhOkRXDEN01evTucfO38wm8k6FEmLXkOMPmiDTwen7/4ca5CV9NtduJhMv8qQwywYLir3I3Gm4PideTPayPAKWvvtqkR5fu/52CMqrken1978TeCcgTzp9YnOPJ/gNX1L127UDKcLFyIvZIwzTd95HkFmemQGpIMcZJ7P3l6qK0k0ffrx9MLzz09vvPlmzqqqHqfGPtCV73zwXhwdjcnB4aNOXliYHjp/PpAfZxoRiuctApy96BBZfMkzZ+qjC5+kZxQki/w7Q4g/BHGys4KMJ596Ou/ZJDKSK/r90o+kkfyKDPaxOERIDMiEpIQsvTXm+HlfX7LvBiJLsFk/uqgqd7PpMzt//tGsg6qr3k4VGU7l1Ru3prWN9elb3/jGtL21MT333LOhp755/eq0tno797z06aigvv9emK/YDOtSLKlo/j+MjeQXFK3yvZl2gpn3P3o/AzolUqwXJ/RzTz+V+W+goLdvXino8/nzk7FLZrpZz/fefWf6nd/5Xp6VHEE0SFI8/thj0XnsoDlSZll5dwHR93/v96Y//S//ZfrC57+QZ6M/wLHBbFOJvXUzVX77IVj49JMLSWItLNfQ5q5u8Ff4E9XreCL2kV0W7Ejkuv6OmUybW0mYOCfnH380VS+/JxkRRriTJwcBgllGm2GiZH/oTWtLFlRI6ZywvS3NheHNegionWW2i8xVcqOq7862IIIMcHr9XPLCuqWXd1T36SC6Sc9KEhGj6mf/gpQIgcypIBg4yCovSFwkCE6crLkzRU4xH4SO/7eHN+/cDpple2NzWrurJ7cSzdPOzvSzn/1k+uJXv54zK0khkJBctBbO6Ia5fR98MD3/pS+FBl2iynvR6zeuXK3K9+5mzhV9f/LEfdlb+tN7eJ/11erl2wkZigHJDyZRpbL0+7//h/n8/WOgbUgXPvpwUEOjTFa9Xp4+vlDz6h579NH8nqSSfTl35uxBNeNvfvq3gSiCELLF7OnV61cjV1XZL7SMZ5XQAe0O0ciNgji+9c7bgSiCJp83yJYvuL0zffjeu9M5Tfp68CANVJB2sLKupp+TrDz/vD7DrenTK9er52ZxKQgmyJwm96KjK5mmh/VWekvJkeCarLafd+nytarabZiHiUBhL20WklcCZ/BC/nkSzfvg4osDrl9tG3zx8w89ENQU+ZKMRwku4eUPWdJX5XMCNhVEsYJ7ZvTC/l5QWcdOnswYkk/efz8+5nd/53vT0y+8kPaYmYWl6YnHnv1MaLTP9OF7PTrv7FOM65vr0w///M/DqHD5k5olIVJUug2lwOxchjwykCogaOsoDYbizjDeNt33bU7PAfH56zeKQYRCwb0OToKCUSme4rx+9Xrw6DdvVFbB5xxoB4ZwEihZatlTQsHQYRtCmEA4bPa5B8+GCEBDdwzZgJGAnyntgQ9d/PRSzZnJ+1SmI5WWvf1UBGY0pm84bCpJSqyyF/vJPoQtZXFhunbrRpSHe7iOzHAcl9mZTHHH/uSZqyxcSpRVl5GmyODovb9nlmGpkuhmFI/3rEbDtby/nhKVAwaZcdDQ2LCWwhzDkWN3+igOqsOWBjzzM/TooP5WOTlVCpFwi7itwY3V22mS5FiI6jF3uKDnraFp1yMirsXhLlhOTWLn5KEgd80K1qqx0no1ltQ6CHw5zSlV37oZKCBHPUr+vtM1BC4wnHK6wBhgtl2fo7C2KbMAIrSbqkXfn0GveSD6wKpSxFE4soit5W4M451bt9M3Mj+apq3hpE/j+vVkb8KEtbQ4rW2uZ42L5rnmmthbygacg5PEMFFgGHAYdu8iuFQpcW+Zl5rWrirASV9OhkpwJrMMBlbrpvyudH0nFRpf1uLiVex+CDOeTfVIYCUbS8GgRA2E5urVMrxHjyZw6GDC2tv/sw9oql2PjGGAck7sobK+a6HufOPtN5KdlmEyiDAO+fGTCbAFBu4nk5l5EidO5lqMooyyTI8q2kx4+GcTmHkfGUpG3po8/uTjSRykQfKdt6YTR0/FQQBLlTVKE/zyYgKvzliryAkkvAdoJQgc46AHjQNv/SUUvAOj/JOf/DhNumixLZoAR0UxsKJQWM9PS0eXsi8ffXAhlRJyJaC8/4EHk/m/c/Pm9PQzzwTqIHvJuUBbjW2NvL/2+quB/TSbH0OtB6hofxcSAHwBPGN9M/M26AMJCjKhJ87519cnI43M5O233qqp1PedChyVvKji/av/41/FcQMDco7JpgqnjLtzw5Gnn/SR0JNraQB+JHtbTfaVjdTf59yQoTjYs3PTC59/MQ7La2+8Ht0lUKBfeWOck+eefX76b//1v07PvPBsrue+1g99cWfxOeYqPgKmz7/4+Zx3VddtZArbRaevigYSyGBnbs/N27mX9c7ctN3d6fbdOxkE7UyAFv/DP/w8WXd/woY3qkYGPHL+VIdVLulhmV3n5e9+9rNUC5wFlQLVE4HWz376s2RGORnf/vZ3cp4Ef5quNW/bL2xI+zMFCbKHGcy8thYiCGchgwCX9BNeT+O8+SmfYERTVUYzPadX7EgajyWx6PUOaAXtggnyvLG1Nf385z+fvvvd72bgoYSQ4F7FSLBpX1UhPOujpr0/8cT0p3/6p9MXv/TF6enPPZ1gV+LJtVT7Kvt6KrZYIpFt5PyrarCB/hbg0UmZB4RN8qGHpp3d9emjjy9MX/vq16Yf/eVfBYJsXyUZnOH/7z//Sapbb7/95nT86NHp//63/zZ6B4HGpYufhGjHAFTrLYD/zm/91vTp1cvVP7W1lX2nT+lte42Jkl4xX09Az27/5Y9+OF2/QV8dTzLqD/7w9wM1euT8w9PdjbXp2ErB/HrGFjviHekuWfhCOaxkjziXzkd/hlxwlNnInpdDl7/3/vuxmRJQmacmm50ZVrvZc3L1OayqH30cXWSmijOmqpA93dtLlZTO4uja47feejs6CHTLe+vvcR6rWjw7vfvh+3lf/o7BwNjsivAGcxq9di6Vf7alCBFmkjCiMyA0UJnfuHk1Z7ns2eZBP2qYQDc3Q5zEpgROv7+fcwNxQP6hCNhSNpFOkJyEyFB5s56qmXwhgb0zStchgZC0FICXjl9LZUPQKTClhzD8SbgcXzkR9lB6yHrRFQszc9PjTxYrIb2Puhml9K7K8cLCdGyl7Cf/yh7TQyCM1mt1eyu9Ot7Xfr722msZMm6t9+eQgVwZiacKcn0JqNlkwYjE2tr63ewf+fCsAk9yTe8KokKGdLag3n6Xz/PyKy9PX8WM9/c/z7qxa5jBwnh64uR0+uSpsGiqTHtmlW3jBZyL3/nd78VXYMdVOzj91so+95pJIJJFwbie3Aceemh6843fJLHwu9/97SRzJQT4mfqw9IGys2DfgdKtHEsije4A/bx0+WqCadVNX9Ad3lPCPGNM7tyaXn/jjaAgBCt0e9ZkaWmQq5yZPvrkk+mxx59MZZz+kgTX2wW15B6PP/5o7HX5PzUnja7Z2TMyoNiRl0Ywi/qeA3Z/5qAh5lmpEGJ2PzKAev3uXeMn7uYc0f38idX19enxp55KcHzxkw9DSPHd3/7d6fwTT2TQ7MzC8vTk4/8Cgc7ly+/tm469s7cz/dUPfpAqziVDzkyWn2amvclAuJkYRwdFRpDzz2gUndzGtAm+Y1CoTNj2bl6UMeLUKl8eO1bZCMpkHdPSNEUACGTRMdb32hn3+wwcKEEFA1UtwUEv8+xzDtHS4kqum+zaqaPT3fXVKLXAD5aP5N4gTPCSIssbt2/md0389WVzHUjZBoHU+vbmtAhTfON6hNCX0jZHB8xJJYsStRYqNeXcGpxECCuoMTfCs4lsKRjZTOVOWXOHyhwBz0CRc+IFHYFyjYyDz7hWs7J4BrAvgZA1LvhJ/V3NwTWEMJPKfXZjM89EsQkMrS/MZlMyc7bQbz7+1OdyjcAPBKGp6NxJVcyh2ZEBP31fnkV1gbPvZzULw6yLUno9gJCi6oxDmhcH7r8EvsgnfEaws7wiEKjsgiyJIFHQ4+eCLs8qQFsY/RoOsiwMRaaS12xwnNnTA8bTA1n9jLHyZ9Zh1QitARDkcASGqotpnJMxWdGkeKuapG/fyftwsDMheWEhQQCnoCjNi/FOFqnm7BSVLeVHDuv/NSSfjgGxr96JEbTXMPxZP2cFHAxL2F4xXF25fSMZEo2dTZnKCcTeY/0yG0Lj8pgBBPLhOZtJblKlQ/0LAhPGk92CGJ3GlFgzQQS6gnGwpYJn1IDLsAUuHZ3OPXAm1TTvLjAh6xQs4xIscIgxPk0/E5kTXOs9Umm7dKmyoSEwOHkiOgOqhHwx8NaR3Bbj1725WrJ+5FgvnMBAEOB81f0Gi6Jg/TTK7U9yxgQ95NK6UNwqNYFUJJulD+VWmtRVMcxxkt2WYfT8yvHOrmcXiFoP3wdBVf0JTn9uSgPvL3/160CFyIsSPAY7z3v67H0Jxvy/MzA/t3jAOsUB9O9HHn14euXlVyJnzlH0zJiJZPbVE089HidWxQo8DezImnHaA/960LC296dvvvStNKlyppFICIy+9a1vpQ8RxTHHhtPuPpxczpxgyrXt66rK04kTYd9Jg+yuobalS5xz+oB8lr4ZehtzVCpZmIHun66EQnUx/686pbE0rHwZino9si2DqsmazICamdNl/Z37nu3D4aOTVLVv37yVxm3rx5njLEp+wfeDlQWadfNmzhpdIvMLdmqNVJHso3d84/U3pu/+9ndTAUAqk4bjnZ0kDVRbVE052J5XvwxSFz1LIW155tk4eXQbCNtDj5wPZbkhgqrNgi5JhI2d7UDnis7+ZoKjzGfDRrW8HLgKuXv7LQOAT07zCzOBZHFunBWyTDf6unHjVqp1HFqQKk6Ca5J1OgMsJPrgypUEbpxh54MeIf/k1HU5YgKjVLdCRXws9sU5+NzTlc2+/9yDIfKBIdEn8Ld/+5ME3Bzqv/iLP4/Dxxm2d07Pt7/znewziNCFj4vdSm8B5jC2XAKKjkM6pDcN1a89FahLbthL+6HvkBMlwCn7z1boFTmXoaDOwhe+8GLsrHdHaIRtE/U9x7KgVLfzM4FlvWNl/UNwMTcXZ5Mc09EqjSA+1o9Ot76xydtbqSpKfrIhzomkyOrNW3kXAbgBmr/81a9SwdGfce6swcxV5U0PH7jS8RO5LiduaXYuldQf/82Pk2w5qff37loqRG++9da0tLBcs/dmpiR0vvSlLycg1etw6tTpBDmSX9jU6HfQZYQQIRsIDNYcuhrl8I/puTiTPQVBQsn/lS9/JckGdkgCylq4JsIo59460QOhgBY8SQAeqVk+9tl6gT4KKP2/RJV7c+RBxPXUeM8MK716dXryiaen//7f/yKyCG7lnDzFeb74UdAH9ujChx9On//8i9Mb7747nbv/genm9Wvxnzj2dITg82IqXaem1a2N6YFz1T8nkUgGJ74ASvuN1cjtV7781UCtPCe0CWSNVgHonKL1LnIHdjvde9oQ5uajM6yL39Orl6Hnt28HOsofkHCQGBKc1HwlfspOKisqDR998mF6YEDZkQkJpEDRrZ1nt8ee+YGHHgiZ0IvPf/5g3pjz+sILyLAuZ/7O2fsl7ou5dG4MVMbwdvGiuVPz0zr2Pv6l0SYffBTYn4BMAorN/slPf5pkm+e1z55V0QAq41svfSv05Gf1td+uilbs0cVPE7yyMyEuui0I3JzuP/dQEUi9/W50ETsscYxU6PjRI/mdIn+4W0NAb90qCP/nPpcKJb+LT8NfQ7rhDAmMtTUIkuhQ/YLWV+LQO3k35/XUmTM1kuXatemTj94PRJOeMetrBrR6YXF67F+ionP9+of7DIlM6k9//NfTRx+8H3pPDs1j5x+dZufRz3GUBCI7yRqL9kSlDoNDaKgQQU3WnCkKPlkAUrhykB8vXY7j+zU1W5Q6spiMRcFhcJsvxLEPQ8TInDG67i+T081fxYJVVH+ceoNJNVjNygCceyDGwnsR8E0zW86dmz785KMaDprp5yemo8fKIb/0yYVkNFU5UBszQjJJ4CoODnanYMI13Wn6PbKcTBaBwDBXVZmt6dipE9NK5ttwxovhyuHLGm3tFB2xKdPb2weOMSc/TcSzsO8bORgycDI2HDkKkxAydoTO2mjCX14qbHHYM3Lcpzjz7hW6w7XCb1tTzdvW3HMS2sJ7VmBKgesdKthSXSsBydjDPPv2VhzyxooG1nbGdHKsTnfjFHt/78f4CXKnyV5V8NV9WQ6Sh3YQOUecIMaK8eIgyRKb9yBA9CybOw4lFpfN/Mz9l44sptEwNMjzS3HIArMCWVhdi0OSplqDwPb3pvvS64FWd2baJLuLC3neNRj77d3p6IABmuvk3ndGsGM9BWGcdtcP/WTe71Su99D5BwuGtaJfqvpAVEg4jAy+Naohqu8nKKqesJIV5kcg5zn9O0x66+s1vXtAxfzs4w8+yDvXHJLtwGOsoTNQs2suxekS3IaJUAJicOCnl041cmOjMj1HlagLY21tMex4Ps/JCTSFfD/GuIawhtt/BHJJTIzm8rtbZuIUTr2azw3urLkrmKg8G2eKUhTMMtZf/MIX8/4cCefJO1DmnfDgqMlckRON/oIaQV011ZvbgjZzKQ677JfAgYx4psjHpoporRNdsIW5bLHof31eoOpZnTHv9fprvwksQd9BJlJ/9GEqBa+/8WaC/kceeXhA9/ZzzQ7M7AlH9eNPPkxfT/e8FNtMrStHg3OYGTfpZSmiB79rb60HB8GsH7oONb13Qf4h4PE9MvXW22+XU/vuO4G10GMZ+ssw33//9OO/+qvAejWdZsbB+t1k4emlNGIvLkzLy0fjPJFZa7V2B2TlvlGtuzm9/sqr03NfeD7O6McffpLKDAeQk3X1qoGNe3Gaf/2Pv87Pvv2tb0//gIL+69+Y/ubHKmtPTq/8+lc5Q/effTDwTmvp6+aN22Fw+uCjj5Ls4XwKdsEM33jttaxPiGoWFqerV2TfK9kTHP3qWgge9KTRbxzn/+ff/bvp//1P/ymOEUYhzp2+lwpmCsr4/e//foJCcm1vkgUeTpW1I1POmPd1dshq+hU5HTN7RXm+uTm9iGFzdS1TvPX9bO/uTm++9Wbe23pyHmvOkup7DTsVvNFpqpIqIHQ1Eg0ySEbpkR/8jx9M/9v/+r+nCsiBpyc0l1sT+2rtbt64E22ewPz48ewHZ5mDxUF2PU3H3rH6Mp4Iu5f1EpQF6nZkMVC3c2c0599KUPDSS98JhPcP/uAPpr2t7YwSePO9d9L8LDh2LukXzvjTT4OxXZ7+l9/7/vTmO2/H2eY8g4up8oDqIj6g7+xN9e8W3W4GNi/MT3/wB3+Y77388q8CMTMQ3Gdh/DMrzoyWoABmw7QomdZzzTiz3pcscDB7grzAUBXnuWefja4jJ7Lezp1gWtBQge52qt/WSzJHhYFjG6g9R2JnN+ddFY8MFrXwjQQkiFQ4rQLsBD8mys8iiziWwOWlr3097wW649/nHnowa66SS95Vbx995PGcdTYL+YqqCsisQAQ8mlz0QOtKPl1Jn5uEr2RywTtr1IRgChusKr89f++98p+8r6CoxxGAOVoHttwZISfkwZlKNfyJxxNE8mOqyf9S7AF/qBlxJbUgGjjxAhvn9Ve/+MfIM5/o06tXpm9+45vTe++8k1k4ZFbS6MzJ+6bXXntlevr5F3NWXv/Nq0nYqAjbS+sI3i+pczoB1JVUqVSn2Ol5yBiEANeuxCGXVELeopKvGp8xHVtIKfYD0dfjHITQ7GzOzMsvvzL9m3/zf42EwdHBqFa0+mCdgiS0xipe3/zm16Mjf/w3f539+dqXvzpJ9EcOQo6wM/31//yfSZDQL96PDDrjns06a/VAyhK/lL2dBefl/1Y7xfZu2SW2pAsAJ4+diI725VoJyvf1jy1nbADZZJP1femXuf/B+6dfvvyPCcp8gRfyC8kVGTcLzNB1/sVLL72Utf74ww8j8xJSehKv37iccyUh953v/Hb1ocf+FoPtnVs3phVMixLcx45Nx0+O98Gue9qw7gvxLxpy7WxDB0ksOE90+Nr6atbu2vUb6bnVtytTaI4PuynIFPg55BkZcvZcYPbnHngwo2mm+YXp8cef+0xotM/04axe4B7v7Ttgcwuz0y//7u8y6Oqm7ICmsDSYCkLaOd6e1jc2w8ZRfRs1sPDO+lrN2Tl1Xw6q68mStVPV8COZjzjlY6J6ypVTsU0VJatqzdagV8XStROnKX0lYSMpZ1EG3UIzSu4va2bwEEMFblAzFJSIV6PA0e+dvv/cdOnKhWpinBWNglnVvJXZPU7/4rRHSGVkR1NeBgsqrym56jFau5PgwvCuMBTdV5lBTk56cjQuHlNmrjlBvlyLARAQed5tVSQY3w2zfjQ5mhVRM4JcU7AggCScvuDZlR4pfcbb/Rw+v8iB9ftxdOfLEeKccgSPHavmce+v78r9rIt9dVBkTKL0VdJUX7a287MEGJub0+ziXATYtV3H/hZ2WGZrbVqaLSraBHnbemNQYdbE+TTob5ZMqRwEvjfuI6jzRSGgl/d5CiAc7svgaDNxbvp3au+rWmLv/ZtsWaswbC0t5znBJb2rP6G8dXhPHM96V6CwMx1FmbgwH6fLWiX4NhRvTFzf3d0P8YV7+JxsYHqJ9lUJi2LXOqQpfzSGe5fFDNarL/cpuGLta0ExywD5Wa6t4pZZKGCGy1k/FKgdTLs+CKW1tebJOF/8NLA3v9+sbfZf8CBwO5wYiOK5ejUl6sybAfubZqbNraJnBwvzfr3//Zyuaw9SfR37LjAUgJML67Uz7YaopHt7ZLa9Q87M1kYqn5jyskZz8wmiyH9kPPCJqkZaR/+u56kAPJW8rcpGCVw1A/d6Jticmw2LjWDa7wSCeajaZE/LkKMLvZOglg7zvqqR9tO993e855FycPU/Xfgkw3szCBi70sx+MNTK+rL6PlO6bDGyLRgWSNgf61IBYQW7HRAWTLQapem0XusEupm/UgxtWUc6JRPjNbgXy43nvKG6tA+2cKIC6mQHq/qZ4BTj5FwFz748h+vkbKSBeWHaQMOfOQ0y6sXktXYLNfWp3A8pCaNHPu1dzsAYhiebyNlumGEH4ZlzggY2VbYL043VyryTx3/8x5dj9DliHLo7q2upLoaulWEfVf84PadrlMDV61dybmXcH3v8icCO6H3VDL8HIurZOJH6Yeh1TFqcQFl3wYt1pNvZA06+YC2B6JinZY9rTtkngX74jACSfMn86gfzBY4t43z96tXsd7EcPja9a9L7Y4/V4NVZeypZBdxQdN+cp48vXYhzqo9BQMQxsXaCME6Sa5c9qMGo6Xu4eSP3+OZLL8XBfv3l3wQm6x6vv/Z65JaDa79Ro7eu6iw8hwmjpmCiHdSPLl1IUgbk6tqV69kjjq7eVUHeF158MY6NtXPPy1evp6LSdok9EKBLdlpbsp2+ouWl6bmnnp7eevut6W6gXrtJEEoQCco5w7/1W9+NHGJdAre8cfNaIHyZ6n7pQnRI9wN6B9U2c184dE3mw6HimEruqUTVTKxivRPA6LfpZCoKcc6YhAWUhD42pCEGNn/5K1+NbgXBlxzA7glKeutaZbqdM4kRzrLzaZ8lKpwLiYy33nlnOgLCn97PEwmyHj73QK5Fbp2x9z/5ILL7zDPPT3/yJ/95+tKXvxwZNxQc/C09fCcEJtcDnVJVk/wM09+nn9Yss/mFVEoy92oMHe/qdUGfzWo5lyqpM+zdgyQZgbwz8rOf/TRnVXVdgK5aaT39vn0B+/VeeqEwxDp/7cBbV6QF1XOzGFp2wTcfC/W5CiKZXF1fC3yKszo7P6VPjq+xekN1ZHm6ePVa+iEFMfSJnhxENeBVCFBAs46fOZ2KaWiZt3eSsLiL6U9VYW/6QhrcAAAgAElEQVQ76y8JRnVKmOrNkdgkH/y+mjn0XnRcqijPPJcKbZ4PpPf6tchB0017hj/8wz+afvjD/5HgS3+KpIT9No9Nd0LY2MwGo9/Z6HilRVldPZKVrJUIdEb03vjSlxZK8uGX0ufV2A91szkQSgsJyPhGxoL0uVftkuD3uwhs0iO9VkOW9c5ubK9P1+/cyvkiwwIW13Dm9N6yXy+//Jv4Yvqkd7ZqZhZb4XMfffTBdPb0yfQICl71gqb/yQDT+0HPCkHBlngH94WaqlloNe/PO9PjnlkMoDKoHYDuo7f8GySeL4nVVeBSs7UWYlO8k+cznFTy31qSR/rx9Nn7g6rgnz3xxPOfKXb5TB9ux+zixXf29R5wOl799a+mXyonPvRwjDwstgFAJ0+djoB5CU3CKgwicYZIeWtvtozxq795NY6VwEaW4NR9Z5LFUKpj+DG72QQLaBEcfkohOMutzQiRA92sTzXPgFG/liwHQwWSRpBDYblc025dc3OLw7yR7JNhUUpwmq04N7MEkdODDWeayaELx/6pU1F0C7OcjZlpf2522h+N+EUzaRp5BQ829+KFGg7FST977oGUFPcHrnZnfyaHemUJN/ylvFMP36PA4CNlddc2cdvL+K+lvyd44suX8yzgCAyQdfV8xSdfThIngiNGEHsmRjtW3r+U1VyMc8gSTp1M0/e6GTEgdUuLYfdpqFmc2gEFWBh0sL6XgAT29JHzqWh0Y5tDEqrjQLhwVFSjuq8EGRz44fwXVGo3MuUaAjcORX5P8DWqDgl0hxNp/zvIcM+u0jjgqliUnIa67mMK/CaMQtoO6jncv4MJhBNHjh8N61QNXVybTh0rOFqxjV0vxzvzofT21LtbU5l/e5YgC0vVtswzIoAKkCiOOKioqfU1CZL3ZXbmsl+UkQCsFaDrpno2CCpUHT13DXVEKTyT/q84/RzhMTMgCsg0egF4IJnbee4aprgfIynzyNnhhHAQUv0SbJHfuWIsFAx5Z8bH337uWeJ867tyJtCudrA5/q0iRBasA+iHn6+PoNb9BRCBmy4WvfCWpvOVlZyXIysybnNxkFL6vs8UZAPECj5aDGTVUyYQTbM8ZjLX4kjCwM/NRun7jHVPv95o6CdjHCF/e770mYRR6G6eR8/Kzm4zLxZBhz2mgKfdCqB8UeAhpRjMNpjKZhfmpq2dgiNK3DjvHaiRy9CMzpccMxRgqRWYjfkLYTlDl43tZjl7GFkP5LcgvL4vIOvG9pzVsCHtTMePr6QhWqWwdWUMETpRjbjoO7PGlelMBW6JkS74qOpLYf71EpMfdKJ3i8Y69Pq1/kka3K1ANYY/syNmDqhTO+liPxIobxoLoBdusRIjKLovXkqfG4fYPdt5ofObknc9iYjFzHbisFZlcmO6L+yLG9P120hVzk0ff/Rhgp/gxNOke2cEvzXfAkbe+WyIM9gU2fHu3d/pd9kHDlNTUMts68lSRSXy9IR3J6uVqNoPzIkMnz5xKvYDFj6OD9k/Wkmhhucm4BzBKn3seQTfK8drdhAnTrBHX/g359S57cpg2xaBjzVix8gCG7s0V2epmYtUMayDoMB9BB+dOBRAqzT0+3av2tZeMfcJvlRL7aMKlN8PWczlS0EVsI2qfXrLXnnl1ewLecMw+MnFT5L5F+xyeukV8CNsq2CDx+87lfVgr/VnaL7GROccgTPmbMwWlNu5Bg9SzXjm6eeS2X3x8y9kjX2Gw6PigYDCOoEKPR368TtZCzpOoFHU8AXPZVdkwDVic+TRMeu95Dv4vfQgvfdW5MzwcdWagl8+MD37VFWMnHtVwB/95Q+nF158MYEfiKTeDHJkX9hrvovzliz89k4qJvaH7nkgDvhG9tzoXkQMdJXELDpgkFxOo4BOgNOkBoIWPhToKbkkyzWXbTHryp8q+ViKsyh7LiCLsxkGtktx7l2bvWkYoN8NXPa+0wkWkdW4Djn2XIKv7PECP+VibHPPc9KP98brb+ac/et//X8meDLe4+OPPs752dnfTb+NGUSbW3ezVvb5737yt9PZs/dNv3nzren5F19MkM3hl1xJog7JwqeXc68HHn1kevXllxOMOiOpHl/6NOu3sbOVAF8V++tf++ZB0gg5QaBnW5uRZwGLdoK3X389jrNENx+R/iKX3s/+OLPkgc0RLEhmuM/ywmIgy/odS4drmamZMb4EbTXD53j0Fv1NLunThrk7y9ZeZUegUom9ubQAoNJd38ReVsllPhl/7+7axkHf4o6ZR/OV2PWnk1zVEz0XxuGjxw3ALSQOufdMkrt8avrxzP0PZW/JChlZmKqK4np0AwhtnYfV6fKVqwmMo78xKe9sVnL67nr8K/fnf9ozFWHXZGhCljEviVzU6tt7+6OIoUBxatqbK78QTbTxIbfvrKZS5907gYe5TVWSby5esGfHTpxK8l8S+PzjT3+m2OUzfbgDncuXsa7tuOe0ODuTTNavfv4PeRnOIWwpCAnjLmLNILPr1zI0ysGPoCwtJqtBmSo/C4zAvhhtWYE4S/s1PT2NoOvVAAxixtFnRHtAlAMpyGIoCX05mAgJCrJB+SaLOihOCefePsOwUz0He+AxGHEGj74gC+iewzhfNIp7O/DSGu9nY/jOnDqVexlEvW3CvIrG7GyMDwdH5E/Ybt64Nq0cMbywssnrW9vTex+8H4jOY089mSCQsu3MZ9G03o4AMKoOtv4BeMs+iO3sNVyIgvb/wYI+UPAIayc76L0dYtevhnk9BeA68zVhfX4hZWKZP5G853d/lOEUpPK3oMr+2TPZgg5g4owsLeU5o0weejjG0jUpDPflSJbzt5NAh8WhZAVsBUFA13gv2HBtCpjS7UqRZ2VsXc8B7D4hh82eW9fuEzLsDP03WFllAivzcHQF7fKF6cwDlVnrytLczExkx/qRC2XT+x9+YFCN7wey0cGQ3+NY7M1UZYNyqMx4DdFSVUpANjszrSzLYqjUlMGzJ5V5WYnxnF9W9StiBcFkV548V8/x8a7dnCl4okDTn7Chj+bMdORYVcs2VqsHze9ZM4eaDKpkuGcxWy3HgFr/0GTrQ5qdy7pmovmuSeHVN3fs+Er6CTyzbB258Z7+eGdfqSzpHzKAt6suWxUMVEWKM1LrocGbc0P2fK+rJglwwtGPc7+qVwL7MJ8F6lFBvX3ua3mmMAJlknP9ninwFYTMDOO2c1DpzFojegibYUHKDjuPxVKzOO1tmZ+g8lV9cw3ZhCPOe8/W0Di9NF0dKwMxewA3MVSUAybAbniT9dIUTG/oj+nKLxhosRVuJ5hxJua8j4rwYs3RsU8NB/RMyfxtmaFh/+9LEFpnYSvJDnuor9D3rUuChgxjroq4texqKWNLf2WY35hyzbBn0Oq+Clox+yQzNytzx9Bt1/ndFfRWkiJJiAx8q8RU9vr++ye6oe/lGZH2CuS9h/eSrbOntQYlV50JnRN0TnsFPdlF4nIsMh1qeyQlt/WnFPT18LDTyPmR5ehejnsqXpgBU/GqWTL0UelaDkTNemh5KFjcQmSfTsE8CTLlnp0U6eRQ1ubIkTTboleeHyMNukIGhuF9Mt/t7t0xR2IvzpOsM/0We2C448RxKhrwcgA4C9VYXxBsQci16HbXIqOSAtYkSb0bxcgWOBYWulHNFkC4ZmaKDPvUOtE1VAI5jdblvrPnBlPeQwcDRgODTgJhKxPLJX8efvD89Ck2Jb2Qt+/kujD0d+6uppJhKCjiE7KhV7D6Am8UTH27Ztqxyfbf1+UrKmMgm2vTxqrZdacjc2TcuZFN5j8IvE6cPhnZ8cx0RqCVmuLN45JYMIPD+IrLlwNJ17dhnwht1nW/YEblsF9I4hOMj3zSjwKn5RWfmzI5Xq9FM5m9++ab+Uw3erOHfBm6+PTps/FZwAW96ykzunbMqzOb53gGmfs9z+C+Dz7ySH5GdwjoQMte+ua34jCyh6qaKM0FJap6f/qnfxKoJVmF2vA966mCw7l07jtx6B1USjNQdPSccUZV43vUBhis57CfbJ+ZeGG0/OKXUj0SyHk/CQSBj+AGLMv/8zUEhdZVk7y1DunK3bthDP2P//E/TN//vT/McwbdslLoAmd3yey+84/kXL7yq19lv44EIvdk1pH9bHieIdxnThVMe265KnrOvCRREjkTuP25BDrWkMyDzn7vd78XO05enB1VdOMJBCxXL38av1RVgoyxd9Ylc5Fu8bEqQVoU23XmmTvVI7JI76jsJOm3tx+CLWxqfB7Vr4yRwOZ4XDvFfL7vs95habmSEZz7apGopBnZrurHfOxPJ8gFOtN+ETW5nrO+sV7z9NrvsL65dgZaz0wLIfyS5CvSC2ehk7yl87amEyeRW9xLonrGpYViRdXmsXSknrMGx4KlNvOnns5jIV5ZmOWvVQIVagglNHtQfWJnp2l+NgPbM6bl9uq0P1NMx1BN8QuO6stX3WYVZqZr127UEHusbMck7+5Ob73xRvb0y1/6UgJ6vZBaL5x7SeOHH/vcZ4pdPtOHO9D59NN3FeCT2Z3TV7OzM33ywYfTz3/+s+I9H0xbNvTm7dvBTuqtwR3uRS04Q8iplGmG1dMYmCx5MMzgY7VJnK7uGeAA2wwL8Oijjx8w4tgYh8/BrYoLZhYl3ZoX0H0D/qZ43J9jDLdtfgFHW4DGyYB5p0QCaZIln1+arprsurSYzRQ95wAIjE4cmza2t2Pk2sFLFO05Tp5KRIqxyNDRVFn2pvR/3Fm7G6ahoydPjj6B1RxighJK7VX4RwFTQaIcEl+dyXWPpobtkp9SNac6jq8AYLYmPFcvACGHhz5VE5LNxVlaLthJDlwREQwfNtdYmptP02E5hrK2+xno1tjjhWWUwuW0YE2hRFdv3gz0QLXEenjnprMUqO2P7HHIClZWspdhXxrGh7PUMCsHVam8GNcKh499K+QU6+sjGNyOIRbEeE7GpobBYqgzuwlBRTG2OSyMEGKHpaNHwhyUCoBBt9evRelpJs6MAPS0sPmqSkgDpuL1z4wPcDi9D6ur6auwT2EbHAM9E3zNmBJczmpnR6oyUhAv2au55ZqpYw1ljzrTf/rsmayHXqRWapQKYTw+iCx8VjZ4NpOh16c1mUHMeBr6ZJGV0mVTVo7m7MjUwC17x3KUDHy7mXfv/o7qx9JPt1YNwMOY3d0slryumFWloRjvEBQonfsiu/60U92BtXuYbu7cOI8ad+1jVx33za8a/T0JoLYLstSQvxjANC9qoLyd9SRTnV0vDP1ukXkgo1iowJvxl3lSZWMo7XU7q37X+4QwQJXDwEQViknlBBSgkhn0Anir/dja3oyR7yqiisDeTlVbkkjYLyZE0AJnzvlOdmqmgupUUjcFvDWQlSx4js7OxWG9dStOXF/Ts6lKNFuah5ofDH8zc2aP3Z2WjhQ0yX2DF9+vc0dOneG6x2xw/9aDDrBPYLXkxbM5wzJ1BvalwrO/kzWXiT22fCzr6Xp+j5ykb5B+Ve0RlCS4LwaokEIY9Ks6G12/GfinIEmgQx7L+DN0M6nwxOEgV3tVndy3bnPVmJq+irXaI9BW/UKh3UV1ulmVSJXo6lOoKmQqj6FIraC1aV2tZ6+3M8Ep8Hly4B2cY+cpfQuzs9MCmPI2FquNJGY8m4QQ/R4o7PGjw8meTQCqmkM+Arcb8FIBTAce1o9MdLaVjUq1afQaggCGsnVhMY6GyrSA+c6qIYB7CXS7siMAyzDW9fXsS8Mf+3r2Iz1xuzsFoYzMLeYMNDkLnVEVuWnaneFyzBYL32rN9PF5spRrL88fzJ85dfx49uzK5avR6VAVeq5mlhbT2+ol6btpVzB/LLLjGvonY1tTycewuRMiI5n3+cX5aW6/aJHpoIbOqqguH1kJtOnKDbPIqlpFx6dn4M5IRMyAX1ZW3f7RYV2R6SqcLD/73vqGk8dm9pnLrJi9CuZnhJ/7RVLgep988EGeuxNwZK0qhaqoc4ExBaI8OxP4qMAmid+7d6eVxeoLpav83gW9zI+p8NQAyKomFMRZ3843X/pmEjkexPuyg0kQLYCI/XJ6+plnU43sBIrqX/UbriYYEWiSe9/78z//8yAtyKyqkvOEIhq1uH3hN+g9st/sGXIQvWFJwN2+nWBPszx7qBqjcgIVUHT5d2tu1n4NwwTvpF/+xw9+kMqgfpVLlz8ttrYHH5o2NtcCjfQu77zx5nTp0sfT9//oj6dXXn011P2vv/ZaaKL5cM4bVjOVvFt3R++TauDZszXjaFRaOcaetZIKejuGjQZzTwVWwhvCYjvwb2tNh3HYw86oqrG8HP154/q17Le9NI7Cu9FB5u+wH9u7NQYkRFN313OWBehldxZyXsH8yJuEcZNgCKYFagKlBCaL1SLgmT1LbPDRlciS7wloyaUEuCRQ023rS9Qb4yyDlLOJAjm60e+pFtHBvvhB3rV9tPRYxy+TjKsE09zM3EGlRSUygz8XxiyvXRWWojOvZHEFaKrps/Q2qKEe41EVU9FxXdXJ7T3tEhvx91FILywaMn48/+85jpyoOZsLS/amZMcZ5K+sb26ECOuDN98K6zECjAfPP1wtEvPaXo4HKv0vFOi8vS8TLtaBpXZgKDiLAFuMW5+zZSNUA5SgMUZZKJ8V/KCmrSmxqJaLRrohL2nOvXNnlPLxcV8sZcQlJyCySPedTHAUCJq+i2TfZKELahIWqVHWdBA56BWpVgaGwIGlleCrqNSgJj0NHAARIIrKm9dvRGAJbzZXZnZNwFRGJ6wRt2WlFxLwJEu3Vs2+DsPE8djGEuazNQNGBMuBouQigJs7qR5l/oNgYalgJAyZg39aM/swrgQ7U2nROB8xGb0gJjXtXva7MsEpi87PH2DlNZqFn30EZSLvYr4oem6H1x42JClBKryrak8c/LlUIZIhT6C1ksOfTPG2Xp2V6ePLF3MIXaua9KqHJyVRmM8x6KuzHF0dcI8OcgPrmpvLmvck4Q6Y7OH84twBnaP1jbN0pKpdsilmFljHDiq6/4DSc2AxqjnU3qOIDtBtFzwtASw4n16ZwQjoc7KknQWhEHWJgcDxzFK1Onc2gYX1U3K/u7GevQ5MMc2DyroOaMlYwSv0Up0ZlOaVuaHs3PfG9RsHGSVrLRBjOONQjnPSDo/7RxYGlIihxRpDLrguXQkJfGNAaRqKBibhjfvdm1Gwpoybd4Uxrgx6V8DiFB26JypmckQZxzlUURoyFgcLicHlS9mPdjr1kHEgMy9IU+nIOKf6NxhxOFKux8AKKuwd2Se3YZQbw2St5y4IVUg4Skk3RCgD9/R83LlVWGUkDkM+rKV9oL8YVfLdldLA3QbBQ/fHkFFnvKsGCbid70NEKt617uFe1SeWAHawLM4cVMXuwQU8a1jY5ufDdtZrqKJMFhtq6pk4xFu7YGrHB/zo2sjaVT9aVfUqEUOOCrICA72dNaRDMKhxLJ0vhnR+YS5BD/0ngAwMIYNeDSU2nf7EAeNa5Acb2K6ET1WCusrn75IBfV1bcYSzH6NJXlKFQ9gQPIZasNTVJzrMekrE5HlHX5tAQfWp5Ff2spzv2b3CiatSkvVUhwes1ftLViRptnon+9t7EX1L56N41sM5YKyeFTVuQzUrQCxd1A6DKlwHC+3khlVx7HEmet+tfrFUhlZXwyDU0MjZPYmrmj8HIkpHGiHQ1VLVBsQyrpeM8ah6dxUiZ29UVbv6E+rexaqecn6dpZaZco4XUi0UPLVc1PksuezKq/4AznammY+vVLK3a/irz2IctJbJRg/n0TtLcq1IglGc4xkFIqm2DogNhqvMSBrjEMhzYDvp86rhj5JnncAoGItK+VyYXNl81YGGfyV4db5G/5r1qERm2eW2I3QTu8OpTeAce1UDXudnEbxUM799qbXEzLp4MNOoK6qdfKnkUFXfuqJZ1TLOaenJ1UGjjTSEPBWKpRq6BSfOSIhTlo8cJEFcAyRQAq2rbp1gst5BRDhbo9d4fkCKyYOsu7Pt2chWZhfOzibAEWQ0S2VVGa7FWQxEfINOvZd0ore8l/4lM6EksSVM2aP2ifSRSTr6uoO50eydsN3dSNO5r/ZDHrr/oWn56NHoebbWnkkWCQZAdPlaXbFs2SS/9qF0+X7QPg8/cDbX5XhrA6gE8hTf5Gr6hk6m8utZJRjo9CQ8grjw2d18vmWKX5NzMjMfHbS2eis60Vr2WZfkefa551MB3J8xtuDW9PgTj4WVspIpU1UABx1++yH215nrJKVn8wwqvNFLZsqBn2WsRlXESyE4K0UQRab97TqduPGNTURZi4thI9MX/il/y3kN6ddGzkgIoE6cmC5dvlhojQV2oapA9Ikz3rqwE+eej09Z0OZj0QlVZaqgsVEIPifYdm7ZgYblpqUCSYukOH8vft56qKPDpsYHUnEe+nV2vpIC9gDk0bXolfQPx/+5Pr3x2qspUoDWPjoGptqvuSV6DHnGM5+pSPOZPtwK8OLFNxPozOwXxMNiKjWD1ziwHIv333knEbJqSBtskIJEdEqE29Vk7UsULVhpobcpl69dT/MopUNoar7KXJxowcUD99+fqLXx9gSynL1qVncIyuGo3oJE+wsLxeEOL86YLh9JkEDgGNgSs5kEEJpOXQ++uR1dwin4SJZmZDmnPYHMVuhNsYox1il7yr5GkKWHqrl95Sj66YLcBd6zWJleiqmDAotltoI1aDarVq6dufAeqSzMzlbTNiU4grjOcgZSonS5XwatWEqOpfrmRLVT5nfbMWzjUEajmgirnFuZUcMday4NI11VJb8jE+b/0R3nMHN2h8PpPlHesOsjKPb7DaVoQ9sOfGf6/dyf7gvwHC4aWQubFwxowXGsM+eKQmZE7FsUxFS4TwaWo8e55vybwVH41qoeePY2XlIMyyp8A+4VZjKN9KPnINkeZVrGB2X3erF3dR9Ss7tlUOJCBTj2kYxQ7ta7YCaVkWyjnEzO3Gzkx9/JAo+5OZ4tWagB1Sg8dzlYHUR174/1B4VrSJ3191lfbdSyf6O0bd393HMVDKoJFMphDq994B+VYU/Av7h4UDXJhOqxjn4/MLe96g1yH9+7Ysr1sWORKcrW+3j39NENrLl9d+4CC4jDWEmRVI1nC37nmf1e95w0peWRY1V18KcyvKVXWgb8nvPpOclHDxsV6AheyEBBmYrCuiswgv4jR49kyFrDkNoBBxthHDojnhzwCNI9q+qz6qYsXyt7zE0xIEu1fpysYr6rSd8xEBsb0XfeU+DM4bCO6UFhkEafg/tXQAIShySjyF84VIGKqVyOamwqXGNdnU2Oo7VzdgQ7vrpZ3rOotnTgFFw3vbZevTauPb+0FKPUz9r74n3M6OjgOnA6hB5jxpTqjff0fq07XDNOjcBzzVwmGdVihnTvJIhSxUXEAoqyGKw49sSufqSKvbGR3/WuHHI9cPS2Z/dvDqd3SsV4ENIszFUlPgHT8YJFdWWn5H0hVW9mAYRRIJ5M7GYFXn4gSKwgjN2pXqqu1MXxRo+7CgoHOnps2rd+85JeW0nYHDt+InqsZpZUUsGeJrhZXIgDUPtTMMVOUji3SbSpuJhbNxy5rvD7nbrvkdIF8pJDj/ks01vBwl5kFMtpxiEMAhSOW+vmrmK6XsMtZcrZe2ctFdLFhWl7F9QQlLUCxuh7fbYhihkBd1j6NmJX/fzhBx+OUxR7dwaV8mpBYq3T3Hzp2FSKZ7JWnlHAUPagAvpOStHvhRQoREECl4WF9M9wmDrx4n2KGXU2tqHhQpG9YUfbLvrbNTt5cxj+6mfF2lhJ3HYQt0fvKbvQvYPt/JZeRhwFSibIKr8l8CNQpAGnSu/p/l56KL1/J7TITWTTkParKuUFB3X/w4GroJGjWPb5bqqiWdNQfRfkN32aB/0Z23HCBVJdvZ8dZE7xZ2amgz49+5L2AeMGbiM5Kp+rE476RZMQQHp0MN5C4/lsAkzPeubsmQy0PHf6THw66+Q8dCKB72b/osOWVfGKEjkDUUNO4iwsTSuqiCq7+mL3Ck4enZLE4dHpbqCnNZevEum7odU2i0Yi0sFRQcz8RRXncbZjHwfUPlXpIGP285yYaumiSmKWnSzWSr058wkEBNR5r3KY8jw+39Xi7vvr59X0kyTSYNd1/97P3He8l3UOemJjjDUYttse06GG9/Jn2WDPARYrgZm2jkCy+Q2FiiJ7naRp5mJ7aL/9qbmB1YLRz+O8+2wngKqCfc83EGjujqjCc7LdWYvhs9b9Srf4eQ9Hx6CpIuU9bt28kd52aBxzM0+eLphvWG4hgKaZf5lA59Klt/ZlbAi0Fw9WcN+i7U5726Za1+RTTUkXPvooDCYUWyo/5lswnDDxDkicGgMTlaUqKmyHrhWaxVHZsHEONgdEQ1432LuXg6DBLMxco9GYcemKj5IquBoF3NH2iVPmc5SzXnjOCqoIlWrL3HyVpi0+BYB+tw+1jfOcd9du5oDA3MZ5WS/HWia8sWAmBztcS8q8e5VxjoO7N01gVDMwcjPTmAr+TyP5hpa0g9XC2X87YK3Y+++OwDsbQFBRArZz3I5uFNhQUhprgzcf0I8Onny290TFyn/W3b7VYalDE5iEiouDLngbh8g9GCABlmys63WWvA5TnYo4IALaQwQEfehT5hz9HocPf1+nnUyf64yna/Y7eKc+0HIlHdR09qadfb9DlimRw+QA/fvJtCKpCCyyMtb2rh3cNroVkFbPVrJsw1FpZwXdaqBywzGuTF/B2vxuXbsckb4PWYuzQtFtVeXON6ripjpVxr+dT7/HoWZM+z3BQWIwDzVXW9e+DyMaJi39MceOVtA14DWqV6XYq6LH0Frvu9sbgZ96/nsZogogrSsj0pXchjp1ts67ukdXUnJd6zAC1EAaQSpH8sLvdRZVRrIZ0MAHvANn1ft7TsZRUoIz4HfaIWkjzunufqWuJLt3B8DWrunRg6kGObxZA3Vdgz6jU6x/y7Q9b7e6ID8AACAASURBVFhMQymLEW0pkBz67XC/UwcIPWldJa4+WxO5SY4Kob1sA3T6dAfNa1nfrOGgDycXu8NJLke8goiWoU4apAoGmqsvyGDAhblAi93Tuy4uzaUXye+qqrq36lD9zl4xKx0rGmMBVjuQHbR7V04/WXFPawWmeVhncZS6mtMZ7D6/FXSVg8vY2jubJbAMxC0ZyFp39+xEDEdKIFXnuHpvkgDY249sdsLIe+jHZLMkBaI3t2ufqqEYI+HsdOzESvRYztSmarw+s62Dinlmuc0U4UARKSylb8Xhdc0KzmuYcDnDawxm8PicUNddOMKezR1Al10/CaajKxU0oDdfmC9yEYQcy0sHFd/uA8M6aK1l1mv+UVUW/LuDyw58K1CsqeQNpXLWOa8FAy19VnpmJxUz62ccxDb42Ug+IQmSuMxw6rvrGci4N3q7ypFWCSvoLky9+ztDS2EmrIQYZ3cpfY2VwNra2SnCl0Ha0PJEbnLNxcX0N1VgKkD3nOXIkxmOqz1MT8hSOfPWkENvT1MVpbMGhPG4YGn0ryUhd3dtJM02k3wld77fwY593tws+GOqpfo/DJketinJy5zJ0pWd4CCX/SzRD0tlP0ARA6tfmD8Yt+B5Yq9XBJ/3RkrUWeAM744kwE5BRLcHNHFU0g8c51QPwFmLCVXfmWeLjdjcyFDWW2t3DhhIE/wKbPbKPrYtC7nL0pGsTb233utq3BeE6tmtXsIaTtyOfGSVL6fnJT5iQemsgzPWyWIy0qymnaQt+CFfEQHCfEaXCHAzZ2XAQ8mDRCKmS1/QQ9YcwcXFTz+dHnjwoVSnmz21IYedjPAeTdLhmd3be6eXZHY2s8JCSjWqg4ft5GF/oJPm7cgf1klJVqqoD+bV9ldyFpLUqGdPIDMnsCr4bSdKDu9lfMYgk6pKav3owU6OtN0rRrRi4mx/Jsy0qV4KmAvC3cFL2/S2ye1rRV6Hv0N/tY9WPmMl9fxxHfvlq6upM/Ml7/1zuvSwr+fcWq8ENbdvDTbUSgg6uyo6awhjFhen5557bjp2svqY6Mm2a4888cJnKtJ8pg/nbUKn+c5+b0IwfwN3bN9E2gZwymx7UYKG7QM7DjxubfLudPSE3pm1OuzrGlMLW72rQrI5mjLjQCt97YVtzaLKcFEwGl4NJlWuJ7y+fLaUWWVaPCPj5MBRjA0/643Balb9JxVcdIXJ7zUUiPJuhzVR85jP0U7AqiY20JsNjmeAN4G2MR6V3duvHgPsOKOC4z6bsMfLyzXptoeZDnYym9lOB+Wg4a0zL50RiqCFxaoyRA1lIPiduWwhTmQ9nCJ/t5B38NQORmd6+vBVJq3WphWtf/tcH9pQMjeMrxnRBAPDCYkzb89lppE7jPvXISzj7W9r0gFaH7D+3mGFH+UxqLz7cLZySWAzsjrt4LUiSLZNdoJxOBSE0Z7WsQ+yvT4cLPWB7rW4Z8w4C5WJCiPfCKATUI1AsNfO9Q7vTwcenWGrDCfq3NPZ91a8/V79PAkmRwWugyLX8L3u8fL8CYo6+z6ySilLj8DJM3aQm3L5oQCr97cVkfPRWSSU4+Sw97CqRWBMVYnxJ0QHG+sH2HbX60Cn184zWgN/GqbgjNQZKrmgXBP0cbA0rS4fOXiOwBw3N9JXIls/n+xzQQ8Z9wy+G7CcmnVQGXRGPBkhUAJqcwTaRYlemeIOZPzMs+mFEkAow7cD4BqdbWzZ1FQiq5jKErw10oDB7tYBRs71keVkLhteag1bTm7duT2dOlmsNn5H9pJjJ+CJAzGn12JUgIYuzV7oz1qufoxMjjYra6GY8rxTV75U6+ijNLOPSlMb3U4KlDzBdtechz5vVeXF+mOOVr1nUc4XFtxXV7npe44uSI1gyDOArBRLWDXi3rypybzmWXnXZkEjp0Wtb+gxGTELai2U+VWVKUOfxtlls8HKoW890sFwV43aaW57QK6sJXnDnATqbC/bsVSdTrImPSScNYOKq0pWjlhV5dxHgCmz63sd6PvdagiuShGIclgSJ7MsVJxnJw6257J2+h7JQ/U5XM++ubag2HWPLNdMN1rKnlmzoquudfAuPQS4YYfOayoEw1kxvyUNwwkoFkYwuxznt9fbZwW13pMT7Ms7BCYKWpaATvVmdzpjTktIOyqJ4/0E5OtJvhQJhHU7cxZpSOkiSZobt25Hx7mHgduu7f6pBqDtDcwGGY+MeVVLyZ+99JmVYSsb6kmeayh5VYE7YVXDwksu03eY4bhV9e35L2RzRZP7Wt3/sA6s/6+zUslZaJMT0bGqfK7nHRtm5fclUZMIGBUue9R61l4kWDq6knOqP4Tt6D63ruD7fBJgY4ixwNm6ZoDzIF9pHYRq2O9XN9F+WgNUBKrBaCa2jl/lfrWG2/m5+3YyE8FTM33+c+daxWt1Yyvn0jt5N9cRCEiUZM9WlqeFxfmCudGoGuLHyAp2GMpCcrdtcWZurdcwYjopQ73nQK0NoS5mQ3sIbtqz/uiy27dBrO/1Q1offmbOsmBqkIg4d9tbu0nE2O8ilqlgoqHszj1m2tjLnd3YENBnf2c/BurEc3SQ22tOd3mXni/Y63jYN2ib3Ta+E5fmGAY6N5UP1LLRY0Ygf9qfaXnM2Rq+TvwtnxlnOonkUdHsqgv95HNtu12n7YtEAJ1caJhCNB32xfq52fP2N/r9PMPhhK1z0Ukv9zi8LpWUGH2bqWKVPU8wF5Y5MyEruVl6fC8QaWfK77LTWbOR3ECk0fPk+vf9zqNPvviZYpfP9OHSWNP0/vu/2a/MauFSF1Lu3p5m5qo60460z5rHQCgpUQeksPa10BRWwctqc2R/XLedh46cLUqXzNsZUeqCC27H3kJWJquapErJVdY9SnI03vaz1aJx1Cr6bCGL0zsiZ6xtvcEt7O0gdrS6C/8YiJoItpzocrKwQTEEwrHKxGcYqk2Po10b33/aIHvuPmB97zY4/T7tIFvfwxm4DgxUWwQasS/jHpRcMZaAg5Vj6p36PaDVHfgy8rUHrfx635cX6oC2Mmj4GWXoq4ibpzj+jXnN3JMUrLAzVZahnJgiJKgMVwW5nZ3qgLM/e1gBdBB3+PD0Iernzd8jk3v4Gv5f+fPA0S+kYj37QWN48oQHisC1++ftOKArXhxOchuA9B/o/wmcj/E5tPaH2Mp6T3rde997hhSZ94WKuDOZ9qLv3cqng4d+PjLTwWc/kyx1OwCdqbHe1jPBarj77zGp9Vq14xAluV+QmYZTRaJH/0pkYaoMVAc6/s46D+iUaxj85u+uDPa7JAAczdK95x18dGCOhEFWr1iVKpjyTl2ZSWZ0OGPeq41I1nAE0lsj0OxqUK+J5whUJo3uoAAGvZ2s9wvjVzn07uUacWYxNuYsYYxBP10VpDp7C5FlzoV7+awvRrscpuoPaXhTO8+t9HdnipXQe2D0CRvcWGs0n2BnfS8VkV0N/tj0wPnGHsAwayrvwJYRESCBfhH1hqekYoChjY5KNncKw5U14xQFmgZmti0Q0Pxd8lVOfjWxB/a5ciSzMbwTJ8hzYLOqLH019XM86JwOIj0vexAY8+iv885xso8dO6DAdjg9d2e4BZ3Xr9UcDsFsOxxxnDX2jrlH1khlwN+qpwWDGzANk7kX0DMvpyotIRfGu1kwjynwUtfJGRkYeWfNH/CfnM+ZKQk6DrnPWQPJOWyWnLim3wWd29yqJETs1mJRfTcU8xgnlJ0Ycks2qjIrwCyYIMeak2JdJc+8CyeRXs0IAlCt7e3qvRhBExvDPnpOFQd2Cb1zzt24/+aAT1sjyUJwK/vnPAgyGq7acqtBvdEOuXdmfhWdezv3DcfqZByoWVPuZ27ZykpkLOdJ1RKcZWE+UCAy8uD5R3JeKqNfnwkkaMCODzueTXGfyjY0hH3pswNeG0asWwfBm3fvaoR1sgdrtwvia7+dfUlUcuQMcLzawQOx5ThLmpL99l34JPwXUHwBSu9zEXlcHdXGjdg1yVDXcwZUx0GcrD2Ugy97LpNd/VCln+25QIxNsU49Ry02dgSzLTNdjci+GRg+ejH8nvcimwKNhkKSCYGxvUzFQbJhoXqTYmORKG0UHXw13ld/cycmrKcEFNSLynkSIiO56ZlLdqs63f5K4IbDLiYzn3l+lVhoenV+ZAcHTeGvId95kBhXRW8fILOVwhxZqBbyQVdJFlTCcHE6ftKQ9wpyvTuf1deBzgV5G/247VN45vaD2r76nbav7S92gNOJ8NaPHeS0rs7vCVhGi0HfJ7TF4ystDsO2ti/btrn9QOzASUyp7jXUdSQusi/DxvhMBzt9jdimhYKh9XP3/XpP4vnslz/QfknvY18H2Y/z7vu+1zB1zxxdFGKgSoxX0ma84H5Bh+MfQ0Ieijwkl5oQppMaft7JifTHLugXLJ9VsPjwY/8CA0M/ufT2PuaF0WJzACcwa6IXIKW8wczj4UXyGmHbOW4D3hlpQQECAUaQgMtrdPbYy7Uj15Eo56fhPo2/zOHh4MyOGR0js9uOeR+QFq7+fGdzOlDo73vWQAtGc7VNiqIaAUac410O1aAOHJPcBRQa4TL6b0ZT6z0YVaLvoYQOss6mvx/Kss8egkO5N2fQQYmDNSL6PlwdeByOuFsoOwDImgz4TysE69gVnI7Oe51cq42V+/dX37uyL+V46j+iLIP/nq/I3Swlmedcz5BJWa7d/UlD6kHgNXqu+j6ufTioOOyMHl7vdmQ7wMueTqUAMgdlBCaer5RTD42t9xDY9jr2Ae9g+EAuhGWjj8h+FUysekU4tzp92iHXd9EKLgpqBNaHA51WXAcLOQKBw0FqP0OvfSoPo3rTQUp/vhQlAt7dfwKBO7zfAj2dWf29lokO9Mvp8exDeahMDRhEK8Bygmu9OtsWozUgj8kIjUCn5xk1/KHvG/kdpftey8OBaxvQ/l4HclHoCZrKsfBvz9B4evqg1+zYkUp49J7UPSu7VVWhmnly2JC0XPtMKlMjiOrqRFfP+lyGTWwEE31OYsR3touRa+C3e51ah/RzJamwU2QInXnr3ofQe2N2260sG8dOpvUIR2HzXsWhAzXv0Y3h1iVEF/vFXidDmvf0XqC4I7jy7HFGBoyPI2wNBCX2zj2b0ARMqwOePpdlxGpQK1YdX01p3b8X3Tw/N509fXa6dvV69iyTvYfu6XMANqbBN3YhfWd6P8pZ8acdxiRcwKcynJROLQjayVMnpsXZglweBDADIur3GzLUMn/QOzAyi607kz0cCR1eVw87thYFW7lHdCLwtSd9PssZriDZOobJLL021btoL7zv2kjk+UzeY78c+cPOhTVT7c+76KlM0qwy9arhZrs13LSDkf598kcXqAp1ksG9nDXPElmNM1iVWD8r+v9KkvleArlDDqnvhTI+Dmb1P3VGPQHDypHp6NEjSezoC7D/kbnMSTPgdSnVRUFZAtid7Wlhrij13csz9RmAiPCcYGwbmK1GH0nPiHJd90xQradIBnlj/YCq3M8FzcnAI+o5XgFZy1YH5F2BPayXJDf4GtEF+/shA5DEcr04yovYRCvD3GfPXrRtaeigIEHA3AHU3H71v3iX1t1kuv0MsD/w/ar4SViAUmKDLbhzf3VStRMG3WvWieJOhKlu23/rkxlRKic72yENCMHEzFzNNllYqATG+Lz39m/v6p09T2CWYGMb5s+AuFajuudvuLB+Fvtw+cqVICScZ0PSOzBxFswhVNV2je5hTR/qgJo2tPnSVQywi+nPw6x32NfAout7K0fAZIuhzD1ax1rPBx96ML6WRDPacu+kukUGrR90RcRz/15fasnAPdj84YCi7c6BUz72o+2Tv1t/JOk2CLIQpfSZdP3DQVH8jtjqCmY6UKp3LTKCDnTaxrvPYR8sZxXXBF90v0YISGQisTqA7u4XMVjLeIKG9OTUOW8ZzpkcNrXfve3h1nbtUQc7rtUJhn53v3PYP3Om20don7b/HX9jpvRQ23Br0W6lz3kWCS1ffW1/py9nVE6TDN+pRLmfPfrUFz9TkeYzfbiF8OLld/dnp7mUwkO+tmcxizIUSYEStoUNFTOIFQPGCUUlK2Oijj5bzCUV6HTzbE1LJ/io+GL0e1bGYOE4OAnJguhhcH1NoAV3q4WuiPLA6I+IrCPpBCiHhlC2ELeAukcLDMx7CX0Z91I+7TTvh2a6DUgcIVWLQ30noxct7+4+RwakpAXetTc5nBh3Rk9HHJJDOEhZv37mFmL/7oPVQnovECnBTsQ9hHJprqomPkNwO2A8/M7//Hp9z8PKp//fwYxjwjDPVaPi7EKxs3kXe9yHIQc2juDhDMa93oF2Jvs92inr+/f+JGMXGtuCrjQxQt5rvg7ANFtZ7yiEUV3r9/J3Y39dW+ahrlUKKAppsKn5f7KXnoUB1etDNrPQbCnT1EFpH+yD64xnOKwgD8uu4LwZjlo2WjnWut1TdG0gD8tHr239XQ3M1UhfcyBakbXibHlrZ7cD5Hb0yUvjlA8Hk7sD4sVJL1jKGCq5M6iR52cyuyUKsxY6r1nKst7YjJpKVjjzhTU/kLWFQVGOBjoDSwXNBd9IkDC7n+b5g+AUTBat8YCa5v3U8MfZzL8ZlRFIp39wB33uwEKPbJWfW6M4fnMz0VvJ7DnrHSCNSlCc/b3KclVQK9t8j2xBFZtKW16p/sE+c4H8jCpIzvlwfsuA7acqUKxf+wcl+16XVNPI5SGmvATZnm1U4fpZeq9DV6xpmPM+PsMZU5lJIyr9q6K0VUMwBQQSAZwkVOHJ9JmztL520JTuHmA7tQYDmhtIzGgYH9XfrM3e7rSxri9D4DlIEeZm4zR1wMfpOdA93gc8ChnN6CPw/jLsRe9ac5QEGB30qlz0c3tfARIHJ31lKFMHFG5v9PiwMd17Yw/6DNFbqEz7fNIBKmj6V9LzMUN+7w1rRX3KGc3clvTbbE6cguiUUTEKhGbM+rGGZBErU8u7d1geWVU/S+C/sxXHnX2sXoVqpvesnEEyQL68F0hPIIojA+3nnrV6VSrhZC+bza76GBYCeQnSYg8UDtOXqnPBnVu3GeCqOmHfwh62VM/hOa0J9AR4UmeryfomUpTxrElEqj5uVEKB7Bfrk0G8yICOTrfWV6f52TEIdzhQd26iCl9ML8PGdvkD7Sx19dYzWHvXtC7FgGhYY/WNRN4HMUv33zQrY/fm+H7ruARFZGGa4og7I12hXTFYeQSABwHx6MtKVXq5ghrVPe/U/kmSoqPi2jq34cR6e0NBPfRj26cOWKhDexJ7PYLdqiwVuqIIdgrmFxs0msmbHhxzlXNFHjyH2XfOufU0yuDMubM5u4cZ9bw/MglBb9bvYJh32U6w/purtw7IlWpQ7MkaMpmZOGYD7mT2FxnYVp0NpXr5SQJ6SYQmk2jIqHesYKwgu/oascwWvXbNQxJgZiZdmuhroLl3t++eOyQvgwU3/UGZjbM7YaLjF1iz+dkixNibkQ4s38N7RT+PGVt0JJk1C7Id/vb7Wl+3DNTalT5gazNDcfh0tSdF9FAOPeTL6OEdfmsHLgfBwgh6DuzgsIktOyHzGNfo4FcbRX8+f09zsWsdRJjneOTIUt6pfPNiIbU2Hbh4jfYLuxJdgdaw1UWyGJ+oAx7PVPZ3JnvT7KzZ5zFHrf3Rfx4klV9QPlsHTchkapxJ2fUm44quYZMl2vl0Q0c0KRfd0dc5/8TnP1Ps8pk+3I6aQMfDE/DKYItgBRaz06z8+nDCOxsYgcrwxFJyHnZzo5RTskdzhR1sQ+U+Gj29eDjTQ3FbwkPIe1Aexd7Nc3Vdgn64h2MMqhzOTSuYdvgPO8TtKHUU3Rljg+fayWohzIEZm6SGVIdBpM0RGcw5oFOcKwLDUVNZSHRbDlNDyxJozJtzUQe172FIXz+LSkkGa45yfq2rJy5h7CxEnMpDlaE2VBEw1Hxj/Tvg6yCnlam16/u3sxsjPSBeLWQdUAGrZS0zuGp72p8tbPvuFgf1XnDWBAYu451iyAdzS+1xBWGHA6t/Hqi0giklU3Aq8ha61kEiIKs9M3o1HN42moeVQ8gGtktheNbKbNbhPjjQ9kqgMwgn7jEXDSd2YNP7PNg3FcsyVrX/7RT2GWhnxz3qeerQ9vcPP1e9a+1FPWex+nQg/08U7KhIRNmOrEn2XRbnoKpVjIWHlW19PjXHoXTuDRjrZybTuPcTpISfv7j1My9lEAPsTrsJdPqM1DXvVbwiH/9MafZ+eCZMY52J7nctGa6gGP4bkUUbCHCjyNMoZdf6DSMWp2czwV5kKeSH+xOG3Nm5Gora9855HM7mHhr60atFbnudvEuUfgLpqqhGpjK80yDfO5ElfTf7u4YY11c7Sm1QrGcHXvfOzj/N7PUZvqdjSncUc+OgCR/kH66VeVVjdk/rgGT2RlCYc4WJbQwGbfng3INyVDBWMhMHfKkcKd87soJVp6rjnZH2nl1tOIC8Ddn0+w1rocPJqZkevufZkFU0m1GyzSMATKJkzK9xL9/3RwJreVkfICNYOrwTYKurBTfSGwq73Y5mZ5tdp5z7qgimKjSqBK0f24EI/Gk4A4fPmooWuF+oaTNbqSBUrlP6ajmO2O07N4esm2y+H5pk75wAxXDKHZWFYmHrACxByiDMsVYad2Uz+0y7fvdPpdolcBny04QKDWtqx8r1e+DhYVslYWg/N9fNpbvneNnbZmbiwApeZpdKRq03KFNlzTGDVVVCAo8j2wms+YUigZgJ3dzA3w+mvLYdBX2tUxFY9NJCGC8lTTrozPqPmWsZvTxk/bA+68DO34f/v89p7jNkkQx3T8zh73fwKOho+C7oYOQy2e6i4lbRKSe+4LrktwPKXnf36gCxbWgnEGsNy1bTnyXDBVU/cDAHSVLk5BBcqd/Z+jVMsKsXgXiDAslksHd6GjOaAlteMUXSSSzG4d6nev5i0qqklkGZbbc5quC7NUiZXqs9q+C2ZhFWJv5wANoBY7I7w/+AxondGQkkgakqkl4s1wT7g0qhj+o5CtZqvQXCHTxkftlIYpV9h9cYzH5k8lDFgq5mbnq9VEXZ4gP7S7/wUebKya6zUcmO1rM5zwMaegjJnmseOO+duI7tKb19WD7jz25WQrT9wvwuX28gEfh39Odh31Hy7LBP2c9VNqp8m/58nn+2fAL7ogdKhSj2MOzUEAcSWE1C0DPUBGSCjeGjDtRA28HWO+2HzOyX/WubXHMOK6lX+1IokPbVyGNsKR0HvTMW8cDmzd5jWyzbSZYkBQql1eenKN4L8WWPsdSlD2sw4mbNh3/qWR558gufKXb5TB8edny6eOm9/XIU9qaFCJsNQae3mI29HYaOcqySnXGX4ex42WQ/4JV375X4CFY1eio5zk4b28UqRQHFOU7F414DsZJpid2oUgzH2rUzSCsl/83BZlGYTGxaJvRSuuBgRxbr2veUTTu9MLKaNjeSwTlczamNqXePEKYPgEEd2ejB8R7jZiPjhJcweB8OcSheHYBBEDAbas7ihk8kC3YUHxerl0zfPRhTBS918GUgrT2jvKXpNY5t/U4d7EN9QHHA7vUtmCOxatjjqLQQPNcM9bWKTzL2NVPGs5pqLFtHGbp2V+FqSOB8AtnNXYxzmHhqQOO94GVUwobiiqM2ZhEw+rX39/qhOnD0+/CbvgoiUlTch4OGVkauYQ9knATF1RBXbHaepY0f2UrJf6mgSLI7/lQQuR2n/AgFHwNUdJIdMDacjAOtiorX3qBJgd0ymBDZxopjLTe3YgcCOdzh+DvwlUFNZib7Wwo3MM9kKFcPyCU4qXupmu1Miwtz0/YmgzOapHcqCSCwPBy89Lq0EnY2y5ErBV/Bg/cvhVjUvWXQ/Kz3IcHB5nayuAbiRnUKBA0hlbk1yFYDLGc01O9F/3ovk3WPZSUJgEEl34FFBQKeZWbahDse8w44TfQDLn4/kzCZNz15JC/aMfbs5cBWv47/t04hhlAdDjPXXmH741RZ88owRl7B4tIbNBtHDbPb5k7PwigHv2YGuMfoYRqZs3KY5sZ0aPev3pxkWT1zqlAFFTpMHxv6/ckQSga03j9wLGsA6qlnREZ70KVHNtMjhJJ5fUBbKltOeNZNjl85Mu3tzmSQJv8HmxPIkz1v6mpkDg1ZKOKSCtarV4N8lM7IUL1dc3iWQ/2fZIzqdYxYuwAFzRRk3r6jkXkpctGGseFy0XPbW1UhERi7z1R9B2AXSS5IjHBAhpMzp4ZNZ01F214yWX0z6QHZRepSurYdRvc9Ouixo8NHJTlrOF949KKjH4YV7bFZJAKfheHYj37JTgQcBNR0qP9G1ToO4vbupLdFhWluoZIbpccXcvbjcAXNMJJKe5XM6yRFnE02bqGCPX0bWNsUJMNky0YMeS5dJ0FREDbBR2bJaNofSbDMxhkVPPIlsAmFfryN0suC4aAe6IsBBT0yGN0iST3ANI6F5vEjgRGxTe5zUG2OXltIpUf/08pRpBqDFGGwrwKxYVHz3BUsVGV1frF615pVqmWhZLWqmeDcqvWZUzYSG50c6IoVaKfnCkHE6BOIFh02xADLzLNLj0lV6FJhiI5Vrau+AnJv/fOMAy5mXSUTySrfxLmJft6ril3ew+yjMfzUvherZQ2B7WCW/lpEvc12JLjRYC0JUrNDwP0EKZFN+5OKYPUuHOhv+nD0Orass8m8naqMVuW24LS705przhZkMgQWdMaGBv5S3B1k9zuDPEV/7tRwykoElI+xOJJjKoALCZQRG3jef2qfva9zJWnSTLLRx2Y2NQJCJTHzFQ36PRX5tG/WI4nA2KDySyQVK4irnsEOsHKuB811zqAETSeWA4lsyHutmR6SpqsW0MUeDKh1AsQxRBnBhPWzd9s5Z4NlzPoNiGTOR3ydvdqrgdLIOd8ugowO2DEfOmsgl2FcHb1AjYCQMCe7oY3PTMfijbB27BXZdNYTYKWqUtVTPoP+OOe7+9LC6pj2NQH+PgAABfJJREFUgYXoZ2uSnuhpd7qbPqryRWndEEElQVDJziI4MZOND9L+YdlD7+KB0k+URFglpENiMRKL5QxU5zlboFrU71jrCxJfn7HPqOu9R9t+ycHN3a3pzJnTRa9v7MQqoi4tAuY4JnYeiI7FaWlF0H97WphdDlyZQ7q9OzM99uTznyl2+Uwf7kDn008/2K/IcS8VnM4izWn0poAMI0uJa1DvZubOvewhp8Q3OMX9VRFkwaoi5IuVeaekI0wpj5TiyEbqCxn0koyR5vDD0XGGGsmuMBImDM8tmm6a61CYnMRFDD7eIZkXz1pOfW1yPTsq0GSehyHLJo9MpM/NDArC+fnK3mzdrci+Sp0zxfY0EFuuE2rMMMlVgNaZEk115bzW3wQ4QWIEupRQHbR71QcOVQQYnnpkwzLVfWCruwLkcxR0M7S1MT8cODj4DotBlyErGBju+QFR29kWaVPWxcLV6xBFGOo/7Rw7wdTDZDa8ryslGztb6eGxT019GId3HIq86xwSiXIY/PuAmCGD9KqK1XjT2psxa2MohQrWau/8/uGMXwe0ccoyQ4kSr8FqWxz3ONMLeZ45wWOMXYBF0yZFMpyLZGwoXnIy7WUQ6tLI2qzdXZ+2BPyUlT4sP19QVuDUajql4NCv36k5InvldDbN5OJCybyAbWNzN8Ox9vb0O81N057TX42qGsMY5J2REepKXDnmVbXwBf5Yz2tPrGllszJrZQdchsMN3mK/BMdFEnHiOOVTcCeBG+pLcimbO0cuyYaMt2AnGPwxO2SUqNtp7Oc4cISHYeis1BbHe0DcUiWwXgK+9c2SqRB3lMNwWB5owdATj2xiUw5zpCJDMcqUNUNXPRtdjRH8MbId+FYjvoG9RU6ytrY1HVmx7nSPPzK8ejPIXvUWxKHESDSqE8Ewk5VkT5eKNW2+ArkO4Hd2t6bZ+aWU471/Bs3tGDw7CFN8fDg31i26pSvRzZ4zKGDt1eY2yIfK1Vz1Cc6AkJrxUkalq7Ygnd1DkSTNDsim7K3Ar9mpqqozt1CMbHMLlVSIo3woSI1uHrj0hg41Scw92IbE1960HZhUJZc6A5rzOCqnaJb35/en3W3Z7yMZAGptdvcFqgZFluNhf1J9GAMu44ylUbvWRzWxA/Toyh48HRmdnZbnq6ndZ/IVWASndT7DZKLvB1yoWfla9ydwn+g0s9+OTlsbJVcuRRcKUJ3Jw5Cl3u8E7BluyvoIECvT3NnsZC5BMRbJSCX8JH0yuHmz6PRDXCNQ2dejWXTqkYtBs9pZ3yr8chorCbS16SzTFea1zKbKTS8LJDU0e3Yykfdzlvb3pqUBxYlzJ8HV67U/Myqh1ntumpst9qjFpUqYgJO4V5w7wenM7IHj3kyIjNbWTumxjKCI01c09SA/Njn2bWcvjfedTe7gIfbYXi1w1NiHSvAk4JPVzvkwN610X1cvrIugtGGmkXFOpb1xdlWkBmtcO6317lUZ9r472/vT8sLyGJ+B1XDun1STuz81AQ6dxZdgM+lJkOKd8o/a5tExnET9SH1mlsMAeK8vNsmbMWfHewqoJOtSqRw9Vda5E3Az0XW7B4OX2RY25l5fVVWsnPeQcIzqEsXBf7DhRaZETgvpkL7i9CRWsqD8PcmGgpkFMRA0DitTtpnt8f7o0F2r+j3mB2yunKCZEBrd6w1bUBQahBax2QEU3oM2tw1xJjpgWzeAfH48bxIRAwYa+GD5Hmx8bKBg4J81+bc9sv6Ru0C/K+CCXGjq69KX+nBmE5xiE+7goIl1UhEdzzO34OxVP+/8HKp6zzk3La8sTXfWNqrXZVPrhuRr6RT2Kf6tZPV2zQek67r9AgMmKPCd1dvp2TxASy1U1fFoKPFVJdljdqGSVLGxSUBXwrl1lMRmiDsGIVT3GGZvMjR5tlggM9/ScPQKNP1+fOBZiVsJjIKfedaZqXzkSZLKUNOlIpkik5n/NnzX1n87UCAKDUtFdAGFoCIoqEPuFZ0VdMbKNLO4O+3s35oWdgU6i5Gf7b2Z6dHHP9vA0P8fqJg7PJbGClE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6" name="Picture 4" descr="https://qph.fs.quoracdn.net/main-qimg-b1c9c91593833f85ea7e462e35d85a8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97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qph.fs.quoracdn.net/main-qimg-b1c9c91593833f85ea7e462e35d85a8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790" y="-22679"/>
            <a:ext cx="10321019" cy="6880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365829" y="6350"/>
            <a:ext cx="7072085" cy="6851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267267" y="31750"/>
            <a:ext cx="899637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Edwardian Script ITC" panose="030303020407070D0804" pitchFamily="66" charset="0"/>
              </a:rPr>
              <a:t>The Glorious Revolution</a:t>
            </a:r>
            <a:endParaRPr lang="en-US" sz="9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Edwardian Script ITC" panose="030303020407070D08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99657" y="1752600"/>
            <a:ext cx="655115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dirty="0"/>
              <a:t>Bloodless overthrow of James II in favor of his daughter Mary and her husband, William III of Netherlands.</a:t>
            </a:r>
          </a:p>
          <a:p>
            <a:pPr marL="285750" indent="-285750">
              <a:buFontTx/>
              <a:buChar char="-"/>
            </a:pPr>
            <a:r>
              <a:rPr lang="en-US" sz="2800" dirty="0"/>
              <a:t>Adoption of the English Bill of Rights, which further limited the powers of the monarchy</a:t>
            </a:r>
          </a:p>
          <a:p>
            <a:pPr marL="285750" indent="-285750">
              <a:buFontTx/>
              <a:buChar char="-"/>
            </a:pPr>
            <a:r>
              <a:rPr lang="en-US" sz="2800" dirty="0"/>
              <a:t>Established Parliament as the ruling power in Great Britain</a:t>
            </a:r>
          </a:p>
          <a:p>
            <a:pPr marL="285750" indent="-285750">
              <a:buFontTx/>
              <a:buChar char="-"/>
            </a:pPr>
            <a:endParaRPr lang="en-US" sz="2800" dirty="0"/>
          </a:p>
          <a:p>
            <a:pPr marL="285750" indent="-285750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512907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0" y="304800"/>
            <a:ext cx="7772400" cy="1143000"/>
          </a:xfrm>
        </p:spPr>
        <p:txBody>
          <a:bodyPr/>
          <a:lstStyle/>
          <a:p>
            <a:r>
              <a:rPr lang="en-US" altLang="en-US"/>
              <a:t>William &amp; Mary</a:t>
            </a:r>
            <a:br>
              <a:rPr lang="en-US" altLang="en-US"/>
            </a:br>
            <a:r>
              <a:rPr lang="en-US" altLang="en-US" sz="1400" b="1">
                <a:solidFill>
                  <a:srgbClr val="000000"/>
                </a:solidFill>
                <a:latin typeface="Palatino" charset="0"/>
              </a:rPr>
              <a:t> "William and Mary, by the Grace of God, King and Queen of England, Scotland, France and Ireland, Defenders of the Faith, etc."</a:t>
            </a:r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6019800" y="1524000"/>
            <a:ext cx="4267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3600"/>
              <a:t>Reign:  1688-1702</a:t>
            </a:r>
            <a:endParaRPr lang="en-US" altLang="en-US" sz="2400"/>
          </a:p>
        </p:txBody>
      </p:sp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6096000" y="2133600"/>
            <a:ext cx="4419600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/>
              <a:t>Notes: 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/>
              <a:t>Dutch prince chosen to replace James II (Mary’s father)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/>
              <a:t>Gave more power to Parliament, and the English Bill of Rights</a:t>
            </a:r>
          </a:p>
          <a:p>
            <a:pPr algn="ctr">
              <a:spcBef>
                <a:spcPct val="50000"/>
              </a:spcBef>
              <a:buFontTx/>
              <a:buNone/>
            </a:pPr>
            <a:endParaRPr lang="en-US" altLang="en-US" sz="2400"/>
          </a:p>
          <a:p>
            <a:pPr algn="ctr">
              <a:spcBef>
                <a:spcPct val="50000"/>
              </a:spcBef>
              <a:buFontTx/>
              <a:buNone/>
            </a:pPr>
            <a:endParaRPr lang="en-US" altLang="en-US" sz="2400"/>
          </a:p>
          <a:p>
            <a:pPr algn="ctr">
              <a:spcBef>
                <a:spcPct val="50000"/>
              </a:spcBef>
              <a:buFontTx/>
              <a:buNone/>
            </a:pPr>
            <a:endParaRPr lang="en-US" altLang="en-US"/>
          </a:p>
        </p:txBody>
      </p:sp>
      <p:pic>
        <p:nvPicPr>
          <p:cNvPr id="3482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1" y="4419600"/>
            <a:ext cx="1812925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1" y="2165350"/>
            <a:ext cx="2830513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8985" y="2165350"/>
            <a:ext cx="2540341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789188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292100" y="22860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5400" b="1" dirty="0">
                <a:latin typeface="Blackadder ITC" panose="04020505051007020D02" pitchFamily="82" charset="0"/>
              </a:rPr>
              <a:t>King William’s War</a:t>
            </a:r>
            <a:br>
              <a:rPr lang="en-US" altLang="en-US" sz="4000" b="1" dirty="0">
                <a:latin typeface="Blackadder ITC" panose="04020505051007020D02" pitchFamily="82" charset="0"/>
              </a:rPr>
            </a:br>
            <a:r>
              <a:rPr lang="en-US" altLang="en-US" sz="4000" b="1" dirty="0">
                <a:latin typeface="Blackadder ITC" panose="04020505051007020D02" pitchFamily="82" charset="0"/>
              </a:rPr>
              <a:t>(1690-1697)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98600"/>
            <a:ext cx="9144000" cy="5562600"/>
          </a:xfrm>
        </p:spPr>
        <p:txBody>
          <a:bodyPr/>
          <a:lstStyle/>
          <a:p>
            <a:pPr marL="609600" indent="-609600">
              <a:buNone/>
            </a:pPr>
            <a:r>
              <a:rPr lang="en-US" altLang="en-US" dirty="0"/>
              <a:t>AKA: “The War of the Grand Alliance”</a:t>
            </a:r>
          </a:p>
          <a:p>
            <a:pPr marL="609600" indent="-609600">
              <a:buNone/>
            </a:pPr>
            <a:r>
              <a:rPr lang="en-US" altLang="en-US" dirty="0"/>
              <a:t>	-starts in Europe</a:t>
            </a:r>
          </a:p>
          <a:p>
            <a:pPr marL="609600" indent="-609600">
              <a:buNone/>
            </a:pPr>
            <a:r>
              <a:rPr lang="en-US" altLang="en-US" dirty="0"/>
              <a:t>In America: </a:t>
            </a:r>
          </a:p>
          <a:p>
            <a:pPr marL="609600" indent="-609600">
              <a:buNone/>
            </a:pPr>
            <a:r>
              <a:rPr lang="en-US" altLang="en-US" b="1" dirty="0"/>
              <a:t>		</a:t>
            </a:r>
            <a:r>
              <a:rPr lang="en-US" altLang="en-US" dirty="0"/>
              <a:t>1. Indian raids in NH, ME, NY, MA</a:t>
            </a:r>
          </a:p>
          <a:p>
            <a:pPr marL="609600" indent="-609600">
              <a:buNone/>
            </a:pPr>
            <a:r>
              <a:rPr lang="en-US" altLang="en-US" dirty="0"/>
              <a:t>		2. Hannah Dustin captured, escapes</a:t>
            </a:r>
          </a:p>
          <a:p>
            <a:pPr marL="609600" indent="-609600">
              <a:buNone/>
            </a:pPr>
            <a:r>
              <a:rPr lang="en-US" altLang="en-US" dirty="0"/>
              <a:t>		3. Death of Major Waldron in Dover</a:t>
            </a:r>
          </a:p>
          <a:p>
            <a:pPr marL="609600" indent="-609600">
              <a:buNone/>
            </a:pPr>
            <a:endParaRPr lang="en-US" altLang="en-US" dirty="0"/>
          </a:p>
          <a:p>
            <a:pPr marL="609600" indent="-609600">
              <a:buNone/>
            </a:pPr>
            <a:r>
              <a:rPr lang="en-US" altLang="en-US" dirty="0"/>
              <a:t>		Some blame for the Salem Witch Trials</a:t>
            </a:r>
          </a:p>
          <a:p>
            <a:pPr marL="609600" indent="-609600">
              <a:buNone/>
            </a:pPr>
            <a:endParaRPr lang="en-US" altLang="en-US" dirty="0"/>
          </a:p>
          <a:p>
            <a:pPr marL="609600" indent="-609600">
              <a:buNone/>
            </a:pPr>
            <a:r>
              <a:rPr lang="en-US" altLang="en-US" dirty="0"/>
              <a:t>Treaty of Ryswick – nothing changes</a:t>
            </a:r>
          </a:p>
          <a:p>
            <a:pPr marL="609600" indent="-609600">
              <a:buNone/>
            </a:pPr>
            <a:endParaRPr lang="en-US" altLang="en-US" dirty="0"/>
          </a:p>
        </p:txBody>
      </p:sp>
      <p:pic>
        <p:nvPicPr>
          <p:cNvPr id="4" name="Picture 2" descr="https://s-media-cache-ak0.pinimg.com/736x/02/2d/5f/022d5fa94c44896ed5258a03b1f6c755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6172" y="228600"/>
            <a:ext cx="4710055" cy="6455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64540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7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7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7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7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07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07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eath of Major Richard Waldr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161" y="0"/>
            <a:ext cx="994701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3795167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0" y="304800"/>
            <a:ext cx="7772400" cy="1143000"/>
          </a:xfrm>
        </p:spPr>
        <p:txBody>
          <a:bodyPr/>
          <a:lstStyle/>
          <a:p>
            <a:r>
              <a:rPr lang="en-US" altLang="en-US"/>
              <a:t>Anne I</a:t>
            </a:r>
            <a:br>
              <a:rPr lang="en-US" altLang="en-US"/>
            </a:br>
            <a:r>
              <a:rPr lang="en-US" altLang="en-US" sz="1400" b="1">
                <a:solidFill>
                  <a:srgbClr val="000000"/>
                </a:solidFill>
                <a:latin typeface="Palatino" charset="0"/>
              </a:rPr>
              <a:t> ”Anne, by the Grace of God, Queen of Great Britain, France and Ireland, Defender of the Faith, etc."</a:t>
            </a:r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6019800" y="1524000"/>
            <a:ext cx="4267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3600"/>
              <a:t>Reign:  1702-1714</a:t>
            </a:r>
            <a:endParaRPr lang="en-US" altLang="en-US" sz="2400"/>
          </a:p>
        </p:txBody>
      </p:sp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6096000" y="2286001"/>
            <a:ext cx="4419600" cy="434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dirty="0"/>
              <a:t>Notes: 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dirty="0"/>
              <a:t>United Scotland and England into Great Britain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dirty="0"/>
              <a:t>Last Stuart monarch</a:t>
            </a:r>
          </a:p>
          <a:p>
            <a:pPr algn="ctr">
              <a:spcBef>
                <a:spcPct val="50000"/>
              </a:spcBef>
              <a:buFontTx/>
              <a:buNone/>
            </a:pPr>
            <a:endParaRPr lang="en-US" altLang="en-US" sz="2400" dirty="0"/>
          </a:p>
          <a:p>
            <a:pPr algn="ctr">
              <a:spcBef>
                <a:spcPct val="50000"/>
              </a:spcBef>
              <a:buFontTx/>
              <a:buNone/>
            </a:pPr>
            <a:endParaRPr lang="en-US" altLang="en-US" sz="2400" dirty="0"/>
          </a:p>
          <a:p>
            <a:pPr algn="ctr">
              <a:spcBef>
                <a:spcPct val="50000"/>
              </a:spcBef>
              <a:buFontTx/>
              <a:buNone/>
            </a:pPr>
            <a:endParaRPr lang="en-US" altLang="en-US" sz="2400" dirty="0"/>
          </a:p>
          <a:p>
            <a:pPr algn="ctr">
              <a:spcBef>
                <a:spcPct val="50000"/>
              </a:spcBef>
              <a:buFontTx/>
              <a:buNone/>
            </a:pPr>
            <a:endParaRPr lang="en-US" altLang="en-US" dirty="0"/>
          </a:p>
        </p:txBody>
      </p:sp>
      <p:pic>
        <p:nvPicPr>
          <p:cNvPr id="35845" name="Picture 8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4419600"/>
            <a:ext cx="1798638" cy="2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1600200"/>
            <a:ext cx="3573463" cy="510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617597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348343" y="195943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5400" b="1" dirty="0">
                <a:latin typeface="Blackadder ITC" panose="04020505051007020D02" pitchFamily="82" charset="0"/>
              </a:rPr>
              <a:t>Queen Anne’s War</a:t>
            </a:r>
            <a:br>
              <a:rPr lang="en-US" altLang="en-US" sz="4000" b="1" dirty="0">
                <a:latin typeface="Blackadder ITC" panose="04020505051007020D02" pitchFamily="82" charset="0"/>
              </a:rPr>
            </a:br>
            <a:r>
              <a:rPr lang="en-US" altLang="en-US" sz="4000" b="1" dirty="0">
                <a:latin typeface="Blackadder ITC" panose="04020505051007020D02" pitchFamily="82" charset="0"/>
              </a:rPr>
              <a:t>(1702-1714)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8344" y="1453243"/>
            <a:ext cx="6258326" cy="5257800"/>
          </a:xfrm>
        </p:spPr>
        <p:txBody>
          <a:bodyPr>
            <a:normAutofit lnSpcReduction="10000"/>
          </a:bodyPr>
          <a:lstStyle/>
          <a:p>
            <a:pPr marL="609600" indent="-609600">
              <a:buNone/>
            </a:pPr>
            <a:r>
              <a:rPr lang="en-US" altLang="en-US" dirty="0"/>
              <a:t>AKA: “The War of Spanish Succession”</a:t>
            </a:r>
          </a:p>
          <a:p>
            <a:pPr marL="609600" indent="-609600">
              <a:buNone/>
            </a:pPr>
            <a:r>
              <a:rPr lang="en-US" altLang="en-US" dirty="0"/>
              <a:t>	-starts in Europe</a:t>
            </a:r>
          </a:p>
          <a:p>
            <a:pPr marL="609600" indent="-609600">
              <a:buNone/>
            </a:pPr>
            <a:r>
              <a:rPr lang="en-US" altLang="en-US" dirty="0"/>
              <a:t>In America: </a:t>
            </a:r>
          </a:p>
          <a:p>
            <a:pPr marL="609600" indent="-609600">
              <a:buNone/>
            </a:pPr>
            <a:r>
              <a:rPr lang="en-US" altLang="en-US" b="1" dirty="0"/>
              <a:t>	</a:t>
            </a:r>
            <a:r>
              <a:rPr lang="en-US" altLang="en-US" dirty="0"/>
              <a:t>1. Indian raids in NH, MA</a:t>
            </a:r>
          </a:p>
          <a:p>
            <a:pPr marL="609600" indent="-609600">
              <a:buNone/>
            </a:pPr>
            <a:r>
              <a:rPr lang="en-US" altLang="en-US" dirty="0"/>
              <a:t>		(Deerfield MA – 56 dead, 109 captured)</a:t>
            </a:r>
          </a:p>
          <a:p>
            <a:pPr marL="609600" indent="-609600">
              <a:buNone/>
            </a:pPr>
            <a:r>
              <a:rPr lang="en-US" altLang="en-US" dirty="0"/>
              <a:t>	2. Colonists capture Acadia, which becomes Nova Scotia</a:t>
            </a:r>
          </a:p>
          <a:p>
            <a:pPr marL="609600" indent="-609600">
              <a:buNone/>
            </a:pPr>
            <a:r>
              <a:rPr lang="en-US" altLang="en-US" b="1" dirty="0"/>
              <a:t>	</a:t>
            </a:r>
          </a:p>
          <a:p>
            <a:pPr marL="609600" indent="-609600">
              <a:buNone/>
            </a:pPr>
            <a:r>
              <a:rPr lang="en-US" altLang="en-US" dirty="0"/>
              <a:t>Treaty of Utrecht – British keep Acadia/Nova Scotia, Newfoundland, and Hudson’s Bay</a:t>
            </a:r>
          </a:p>
        </p:txBody>
      </p:sp>
      <p:pic>
        <p:nvPicPr>
          <p:cNvPr id="1026" name="Picture 2" descr="America: Brave new world or accident?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812" y="1191986"/>
            <a:ext cx="5876920" cy="4392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66402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3" grpId="0" autoUpdateAnimBg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304800"/>
            <a:ext cx="8153400" cy="1143000"/>
          </a:xfrm>
        </p:spPr>
        <p:txBody>
          <a:bodyPr>
            <a:normAutofit/>
          </a:bodyPr>
          <a:lstStyle/>
          <a:p>
            <a:r>
              <a:rPr lang="en-US" altLang="en-US"/>
              <a:t>George I</a:t>
            </a:r>
            <a:br>
              <a:rPr lang="en-US" altLang="en-US"/>
            </a:br>
            <a:r>
              <a:rPr lang="en-US" altLang="en-US" sz="1400" b="1">
                <a:solidFill>
                  <a:srgbClr val="000000"/>
                </a:solidFill>
                <a:latin typeface="Palatino" charset="0"/>
              </a:rPr>
              <a:t> ”George, by the Grace of God, King of Great Britain, France and Ireland, Defender of the Faith, Duke of Brunswick-Lüneburg, Archtreasurer and Prince-Elector of the Holy Roman Empire, etc."</a:t>
            </a:r>
          </a:p>
        </p:txBody>
      </p:sp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6019800" y="1524000"/>
            <a:ext cx="4267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3600"/>
              <a:t>Reign:  1714-1727</a:t>
            </a:r>
            <a:endParaRPr lang="en-US" altLang="en-US" sz="2400"/>
          </a:p>
        </p:txBody>
      </p:sp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6096000" y="2286000"/>
            <a:ext cx="441960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/>
              <a:t>Notes: 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/>
              <a:t>Unpopular German who        spoke  no English</a:t>
            </a:r>
          </a:p>
          <a:p>
            <a:pPr algn="ctr">
              <a:spcBef>
                <a:spcPct val="50000"/>
              </a:spcBef>
              <a:buFontTx/>
              <a:buNone/>
            </a:pPr>
            <a:endParaRPr lang="en-US" altLang="en-US"/>
          </a:p>
        </p:txBody>
      </p:sp>
      <p:pic>
        <p:nvPicPr>
          <p:cNvPr id="36869" name="Picture 7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1" y="1752600"/>
            <a:ext cx="3870325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4343400"/>
            <a:ext cx="1806575" cy="226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547887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152400"/>
            <a:ext cx="8610600" cy="1295400"/>
          </a:xfrm>
        </p:spPr>
        <p:txBody>
          <a:bodyPr/>
          <a:lstStyle/>
          <a:p>
            <a:r>
              <a:rPr lang="en-US" altLang="en-US"/>
              <a:t>George II</a:t>
            </a:r>
            <a:br>
              <a:rPr lang="en-US" altLang="en-US"/>
            </a:br>
            <a:r>
              <a:rPr lang="en-US" altLang="en-US" sz="1400" b="1">
                <a:solidFill>
                  <a:srgbClr val="000000"/>
                </a:solidFill>
                <a:latin typeface="Palatino" charset="0"/>
              </a:rPr>
              <a:t> ”George the Second, by the Grace of God, King of Great Britain, France and Ireland, Defender of the Faith, Duke of Brunswick-Lüneburg, Archtreasurer and Prince-Elector of the Holy Roman Empire, etc."</a:t>
            </a:r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6019800" y="1524000"/>
            <a:ext cx="4267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3600"/>
              <a:t>Reign:  1727-1760</a:t>
            </a:r>
            <a:endParaRPr lang="en-US" altLang="en-US" sz="2400"/>
          </a:p>
        </p:txBody>
      </p:sp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6096000" y="2286000"/>
            <a:ext cx="44196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/>
              <a:t>Notes: 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/>
              <a:t>Defeated a Scots rebellion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/>
              <a:t>England took control of India</a:t>
            </a:r>
          </a:p>
          <a:p>
            <a:pPr algn="ctr">
              <a:spcBef>
                <a:spcPct val="50000"/>
              </a:spcBef>
              <a:buFontTx/>
              <a:buNone/>
            </a:pPr>
            <a:endParaRPr lang="en-US" altLang="en-US"/>
          </a:p>
        </p:txBody>
      </p:sp>
      <p:pic>
        <p:nvPicPr>
          <p:cNvPr id="37893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4343400"/>
            <a:ext cx="1806575" cy="226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524000"/>
            <a:ext cx="3176588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2" descr="Image result for flag of great britain"/>
          <p:cNvSpPr>
            <a:spLocks noChangeAspect="1" noChangeArrowheads="1"/>
          </p:cNvSpPr>
          <p:nvPr/>
        </p:nvSpPr>
        <p:spPr bwMode="auto">
          <a:xfrm>
            <a:off x="140973" y="3483520"/>
            <a:ext cx="256629" cy="256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0" name="Picture 4" descr="Flag of Great Britain (1707–1800).sv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179" y="1844675"/>
            <a:ext cx="2045015" cy="1227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Flag of Great Britain (1707–1800).svg">
            <a:hlinkClick r:id="rId6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179" y="4076700"/>
            <a:ext cx="2045015" cy="1227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8353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00400" y="228600"/>
            <a:ext cx="6096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Baskerville Old Face" pitchFamily="18" charset="0"/>
              </a:rPr>
              <a:t>Capital:  </a:t>
            </a:r>
          </a:p>
          <a:p>
            <a:r>
              <a:rPr lang="en-US" sz="3600" dirty="0">
                <a:latin typeface="Baskerville Old Face" pitchFamily="18" charset="0"/>
              </a:rPr>
              <a:t>North Carolina: New Bern</a:t>
            </a:r>
          </a:p>
          <a:p>
            <a:r>
              <a:rPr lang="en-US" sz="3600" dirty="0">
                <a:latin typeface="Baskerville Old Face" pitchFamily="18" charset="0"/>
              </a:rPr>
              <a:t>South Carolina: Charleston</a:t>
            </a:r>
          </a:p>
          <a:p>
            <a:endParaRPr lang="en-US" sz="3600" dirty="0">
              <a:latin typeface="Baskerville Old Face" pitchFamily="18" charset="0"/>
            </a:endParaRPr>
          </a:p>
        </p:txBody>
      </p:sp>
      <p:pic>
        <p:nvPicPr>
          <p:cNvPr id="7" name="Picture 6" descr="tryon_palac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52600" y="1905000"/>
            <a:ext cx="3886200" cy="4791205"/>
          </a:xfrm>
          <a:prstGeom prst="rect">
            <a:avLst/>
          </a:prstGeom>
        </p:spPr>
      </p:pic>
      <p:pic>
        <p:nvPicPr>
          <p:cNvPr id="9" name="Picture 8" descr="church_philip_portico1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77001" y="1905001"/>
            <a:ext cx="3753721" cy="475297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524000" y="0"/>
            <a:ext cx="1297150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lgerian" pitchFamily="82" charset="0"/>
              </a:rPr>
              <a:t>CAROLINA</a:t>
            </a:r>
            <a:endParaRPr lang="en-US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61804702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ourgeorgiahistory.com/images/oglethorp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2616" y="3638268"/>
            <a:ext cx="3113924" cy="4198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66209">
            <a:off x="5845788" y="-452790"/>
            <a:ext cx="6259054" cy="62590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2498">
            <a:off x="654115" y="-293128"/>
            <a:ext cx="5739264" cy="573926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819400" y="0"/>
            <a:ext cx="647700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lgerian" pitchFamily="82" charset="0"/>
              </a:rPr>
              <a:t>GEORGIA</a:t>
            </a:r>
          </a:p>
        </p:txBody>
      </p:sp>
      <p:pic>
        <p:nvPicPr>
          <p:cNvPr id="5" name="Picture 4" descr="Gacolony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86201" y="1295400"/>
            <a:ext cx="4471123" cy="46857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08" y="3323770"/>
            <a:ext cx="4256416" cy="334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04485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43400" y="533401"/>
            <a:ext cx="320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Baskerville Old Face" pitchFamily="18" charset="0"/>
              </a:rPr>
              <a:t>Founded:  1732</a:t>
            </a:r>
          </a:p>
          <a:p>
            <a:endParaRPr lang="en-US" sz="3600" dirty="0">
              <a:latin typeface="Baskerville Old Face" pitchFamily="18" charset="0"/>
            </a:endParaRPr>
          </a:p>
        </p:txBody>
      </p:sp>
      <p:pic>
        <p:nvPicPr>
          <p:cNvPr id="3" name="Picture 2" descr="oglethorpe_3_lg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1" y="1447800"/>
            <a:ext cx="2870291" cy="37909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48000" y="5562601"/>
            <a:ext cx="60960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Baskerville Old Face" pitchFamily="18" charset="0"/>
              </a:rPr>
              <a:t>Founder:   James Oglethorpe</a:t>
            </a:r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524000" y="1"/>
            <a:ext cx="17526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lgerian" pitchFamily="82" charset="0"/>
              </a:rPr>
              <a:t>GEORGIA</a:t>
            </a:r>
          </a:p>
        </p:txBody>
      </p:sp>
    </p:spTree>
    <p:extLst>
      <p:ext uri="{BB962C8B-B14F-4D97-AF65-F5344CB8AC3E}">
        <p14:creationId xmlns:p14="http://schemas.microsoft.com/office/powerpoint/2010/main" val="3274957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0" y="457200"/>
            <a:ext cx="9144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Baskerville Old Face" pitchFamily="18" charset="0"/>
              </a:rPr>
              <a:t>Reason:   </a:t>
            </a:r>
          </a:p>
          <a:p>
            <a:pPr algn="ctr"/>
            <a:r>
              <a:rPr lang="en-US" sz="3600" dirty="0">
                <a:latin typeface="Baskerville Old Face" pitchFamily="18" charset="0"/>
              </a:rPr>
              <a:t>Refuge for Debtors </a:t>
            </a:r>
          </a:p>
          <a:p>
            <a:pPr algn="ctr"/>
            <a:r>
              <a:rPr lang="en-US" sz="3600" dirty="0">
                <a:latin typeface="Baskerville Old Face" pitchFamily="18" charset="0"/>
              </a:rPr>
              <a:t>&amp; </a:t>
            </a:r>
          </a:p>
          <a:p>
            <a:pPr algn="ctr"/>
            <a:r>
              <a:rPr lang="en-US" sz="3600" dirty="0">
                <a:latin typeface="Baskerville Old Face" pitchFamily="18" charset="0"/>
              </a:rPr>
              <a:t>Buffer against Spanish Florida</a:t>
            </a:r>
          </a:p>
          <a:p>
            <a:endParaRPr lang="en-US" sz="3600" dirty="0">
              <a:latin typeface="Baskerville Old Face" pitchFamily="18" charset="0"/>
            </a:endParaRPr>
          </a:p>
        </p:txBody>
      </p:sp>
      <p:pic>
        <p:nvPicPr>
          <p:cNvPr id="3" name="Picture 2" descr="debt-debtors-prison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67200" y="3352801"/>
            <a:ext cx="3810000" cy="315277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24000" y="1"/>
            <a:ext cx="17526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lgerian" pitchFamily="82" charset="0"/>
              </a:rPr>
              <a:t>GEORGIA</a:t>
            </a:r>
          </a:p>
        </p:txBody>
      </p:sp>
    </p:spTree>
    <p:extLst>
      <p:ext uri="{BB962C8B-B14F-4D97-AF65-F5344CB8AC3E}">
        <p14:creationId xmlns:p14="http://schemas.microsoft.com/office/powerpoint/2010/main" val="351571523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0" y="1"/>
            <a:ext cx="17526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lgerian" pitchFamily="82" charset="0"/>
              </a:rPr>
              <a:t>GEORGIA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114800" y="228601"/>
            <a:ext cx="464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Baskerville Old Face" pitchFamily="18" charset="0"/>
              </a:rPr>
              <a:t>Capital:  Savannah</a:t>
            </a:r>
          </a:p>
          <a:p>
            <a:endParaRPr lang="en-US" sz="3600" dirty="0">
              <a:latin typeface="Baskerville Old Face" pitchFamily="18" charset="0"/>
            </a:endParaRPr>
          </a:p>
        </p:txBody>
      </p:sp>
      <p:pic>
        <p:nvPicPr>
          <p:cNvPr id="4" name="Picture 3" descr="SavannahColon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1" y="1032354"/>
            <a:ext cx="7594147" cy="5825647"/>
          </a:xfrm>
          <a:prstGeom prst="rect">
            <a:avLst/>
          </a:prstGeom>
        </p:spPr>
      </p:pic>
      <p:pic>
        <p:nvPicPr>
          <p:cNvPr id="5" name="Picture 4" descr="savannah_city_18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09750" y="137160"/>
            <a:ext cx="8572500" cy="6583680"/>
          </a:xfrm>
          <a:prstGeom prst="rect">
            <a:avLst/>
          </a:prstGeom>
        </p:spPr>
      </p:pic>
      <p:pic>
        <p:nvPicPr>
          <p:cNvPr id="6" name="Picture 5" descr="large-poi-map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V="1">
            <a:off x="1524000" y="-838200"/>
            <a:ext cx="5943600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239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57400" y="609601"/>
            <a:ext cx="777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Baskerville Old Face" pitchFamily="18" charset="0"/>
              </a:rPr>
              <a:t>Colony type: Proprietary, then Royal</a:t>
            </a:r>
          </a:p>
        </p:txBody>
      </p:sp>
      <p:pic>
        <p:nvPicPr>
          <p:cNvPr id="1026" name="Picture 2" descr="https://www.safetysign.com/images/source/large-images/F739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85" y="2265602"/>
            <a:ext cx="5715000" cy="382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0622" y="1944632"/>
            <a:ext cx="3956778" cy="384415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24000" y="1"/>
            <a:ext cx="17526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lgerian" pitchFamily="82" charset="0"/>
              </a:rPr>
              <a:t>GEORGIA</a:t>
            </a:r>
          </a:p>
        </p:txBody>
      </p:sp>
    </p:spTree>
    <p:extLst>
      <p:ext uri="{BB962C8B-B14F-4D97-AF65-F5344CB8AC3E}">
        <p14:creationId xmlns:p14="http://schemas.microsoft.com/office/powerpoint/2010/main" val="341882796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362px-George_II_by_Thomas_Huds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19400" y="-228600"/>
            <a:ext cx="6248400" cy="1033921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4600" y="0"/>
            <a:ext cx="7162800" cy="167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524000" y="1"/>
            <a:ext cx="17526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lgerian" pitchFamily="82" charset="0"/>
              </a:rPr>
              <a:t>GEORGIA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52600" y="762001"/>
            <a:ext cx="8001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Baskerville Old Face" pitchFamily="18" charset="0"/>
              </a:rPr>
              <a:t>Name:   For King George II</a:t>
            </a:r>
          </a:p>
          <a:p>
            <a:endParaRPr lang="en-US" sz="3600" dirty="0">
              <a:latin typeface="Baskerville Old Fac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962098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0" y="1"/>
            <a:ext cx="17526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lgerian" pitchFamily="82" charset="0"/>
              </a:rPr>
              <a:t>GEORGIA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95600" y="533400"/>
            <a:ext cx="6781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Baskerville Old Face" pitchFamily="18" charset="0"/>
              </a:rPr>
              <a:t>Agriculture &amp; Economy:</a:t>
            </a:r>
          </a:p>
          <a:p>
            <a:pPr algn="ctr"/>
            <a:r>
              <a:rPr lang="en-US" sz="3600" dirty="0">
                <a:latin typeface="Baskerville Old Face" pitchFamily="18" charset="0"/>
              </a:rPr>
              <a:t>Indigo and Rice</a:t>
            </a:r>
          </a:p>
          <a:p>
            <a:endParaRPr lang="en-US" sz="3600" dirty="0">
              <a:latin typeface="Baskerville Old Face" pitchFamily="18" charset="0"/>
            </a:endParaRPr>
          </a:p>
        </p:txBody>
      </p:sp>
      <p:pic>
        <p:nvPicPr>
          <p:cNvPr id="4" name="Picture 3" descr="ric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91200" y="2209800"/>
            <a:ext cx="4876800" cy="3657600"/>
          </a:xfrm>
          <a:prstGeom prst="rect">
            <a:avLst/>
          </a:prstGeom>
        </p:spPr>
      </p:pic>
      <p:pic>
        <p:nvPicPr>
          <p:cNvPr id="5" name="Picture 4" descr="indi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0" y="2209800"/>
            <a:ext cx="44958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25201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43400" y="533401"/>
            <a:ext cx="320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Baskerville Old Face" pitchFamily="18" charset="0"/>
              </a:rPr>
              <a:t>Other :</a:t>
            </a:r>
          </a:p>
          <a:p>
            <a:endParaRPr lang="en-US" sz="3600" dirty="0">
              <a:latin typeface="Baskerville Old Face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4000" y="1"/>
            <a:ext cx="17526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lgerian" pitchFamily="82" charset="0"/>
              </a:rPr>
              <a:t>GEORGIA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38400" y="1447801"/>
            <a:ext cx="7391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- Tried to grow mulberry trees for silkworms, and to ban alcohol and slavery, but was not successful.</a:t>
            </a:r>
          </a:p>
        </p:txBody>
      </p:sp>
      <p:pic>
        <p:nvPicPr>
          <p:cNvPr id="5" name="Picture 4" descr="silkworm_sm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76600" y="2895600"/>
            <a:ext cx="5218366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5514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853"/>
            <a:ext cx="10515600" cy="13255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5400" b="1" dirty="0">
                <a:latin typeface="Blackadder ITC" panose="04020505051007020D02" pitchFamily="82" charset="0"/>
              </a:rPr>
              <a:t>King George’s War</a:t>
            </a:r>
            <a:br>
              <a:rPr lang="en-US" altLang="en-US" sz="4000" b="1" dirty="0">
                <a:latin typeface="Blackadder ITC" panose="04020505051007020D02" pitchFamily="82" charset="0"/>
              </a:rPr>
            </a:br>
            <a:r>
              <a:rPr lang="en-US" altLang="en-US" sz="4000" b="1" dirty="0">
                <a:latin typeface="Blackadder ITC" panose="04020505051007020D02" pitchFamily="82" charset="0"/>
              </a:rPr>
              <a:t>(1744-1748)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76439" y="1641928"/>
            <a:ext cx="7187747" cy="502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600" indent="-609600">
              <a:buFont typeface="Wingdings" panose="05000000000000000000" pitchFamily="2" charset="2"/>
              <a:buNone/>
            </a:pPr>
            <a:r>
              <a:rPr lang="en-US" altLang="en-US" dirty="0"/>
              <a:t>AKA: “The War of the Austrian Succession”</a:t>
            </a:r>
          </a:p>
          <a:p>
            <a:pPr marL="609600" indent="-609600">
              <a:buFont typeface="Wingdings" panose="05000000000000000000" pitchFamily="2" charset="2"/>
              <a:buNone/>
            </a:pPr>
            <a:r>
              <a:rPr lang="en-US" altLang="en-US" dirty="0"/>
              <a:t>	-starts in Europe</a:t>
            </a:r>
          </a:p>
          <a:p>
            <a:pPr marL="609600" indent="-609600">
              <a:buFont typeface="Wingdings" panose="05000000000000000000" pitchFamily="2" charset="2"/>
              <a:buNone/>
            </a:pPr>
            <a:r>
              <a:rPr lang="en-US" altLang="en-US" dirty="0"/>
              <a:t>In America: </a:t>
            </a:r>
          </a:p>
          <a:p>
            <a:pPr marL="609600" indent="-609600">
              <a:buFont typeface="Wingdings" panose="05000000000000000000" pitchFamily="2" charset="2"/>
              <a:buNone/>
            </a:pPr>
            <a:r>
              <a:rPr lang="en-US" altLang="en-US" b="1" dirty="0"/>
              <a:t>	</a:t>
            </a:r>
            <a:r>
              <a:rPr lang="en-US" altLang="en-US" dirty="0"/>
              <a:t>1. Indian raids in NY, NH. </a:t>
            </a:r>
          </a:p>
          <a:p>
            <a:pPr marL="609600" indent="-609600">
              <a:buFont typeface="Wingdings" panose="05000000000000000000" pitchFamily="2" charset="2"/>
              <a:buNone/>
            </a:pPr>
            <a:r>
              <a:rPr lang="en-US" altLang="en-US" dirty="0"/>
              <a:t>	2. Attacks on Upper and Lower </a:t>
            </a:r>
            <a:r>
              <a:rPr lang="en-US" altLang="en-US" dirty="0" err="1"/>
              <a:t>Ashuelot</a:t>
            </a:r>
            <a:r>
              <a:rPr lang="en-US" altLang="en-US" dirty="0"/>
              <a:t>, NH (Keene and </a:t>
            </a:r>
            <a:r>
              <a:rPr lang="en-US" altLang="en-US" dirty="0" err="1"/>
              <a:t>Swanzey</a:t>
            </a:r>
            <a:r>
              <a:rPr lang="en-US" altLang="en-US" dirty="0"/>
              <a:t>)</a:t>
            </a:r>
          </a:p>
          <a:p>
            <a:pPr marL="609600" indent="-609600">
              <a:buFont typeface="Wingdings" panose="05000000000000000000" pitchFamily="2" charset="2"/>
              <a:buNone/>
            </a:pPr>
            <a:r>
              <a:rPr lang="en-US" altLang="en-US" dirty="0"/>
              <a:t>	3. Three day siege of Fort at #4 (Charlestown NH)</a:t>
            </a:r>
          </a:p>
          <a:p>
            <a:pPr marL="609600" indent="-609600">
              <a:buFont typeface="Wingdings" panose="05000000000000000000" pitchFamily="2" charset="2"/>
              <a:buNone/>
            </a:pPr>
            <a:r>
              <a:rPr lang="en-US" altLang="en-US" dirty="0"/>
              <a:t>	4. </a:t>
            </a:r>
            <a:r>
              <a:rPr lang="en-US" altLang="en-US" b="1" dirty="0"/>
              <a:t>Colonial forces capture Fortress </a:t>
            </a:r>
            <a:r>
              <a:rPr lang="en-US" altLang="en-US" b="1" dirty="0" err="1"/>
              <a:t>Louisbourg</a:t>
            </a:r>
            <a:endParaRPr lang="en-US" altLang="en-US" b="1" dirty="0"/>
          </a:p>
          <a:p>
            <a:pPr marL="609600" indent="-609600">
              <a:buFont typeface="Wingdings" panose="05000000000000000000" pitchFamily="2" charset="2"/>
              <a:buNone/>
            </a:pPr>
            <a:endParaRPr lang="en-US" altLang="en-US" b="1" dirty="0"/>
          </a:p>
          <a:p>
            <a:pPr marL="609600" indent="-609600">
              <a:buFont typeface="Wingdings" panose="05000000000000000000" pitchFamily="2" charset="2"/>
              <a:buNone/>
            </a:pPr>
            <a:endParaRPr lang="en-US" altLang="en-US" b="1" dirty="0"/>
          </a:p>
        </p:txBody>
      </p:sp>
      <p:pic>
        <p:nvPicPr>
          <p:cNvPr id="4098" name="Picture 2" descr="Parker Hou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4186" y="316365"/>
            <a:ext cx="4580618" cy="3725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 result for upper ashuelot keene indian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996" y="4205448"/>
            <a:ext cx="3785961" cy="2522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42154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509" t="8926" r="51491" b="11388"/>
          <a:stretch/>
        </p:blipFill>
        <p:spPr>
          <a:xfrm>
            <a:off x="1127545" y="-95534"/>
            <a:ext cx="9802037" cy="6943109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6600063" y="4185788"/>
            <a:ext cx="238125" cy="238125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600063" y="4602731"/>
            <a:ext cx="238125" cy="238125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5076825" y="57150"/>
            <a:ext cx="1009650" cy="6762750"/>
          </a:xfrm>
          <a:custGeom>
            <a:avLst/>
            <a:gdLst>
              <a:gd name="connsiteX0" fmla="*/ 971550 w 1009650"/>
              <a:gd name="connsiteY0" fmla="*/ 0 h 6762750"/>
              <a:gd name="connsiteX1" fmla="*/ 942975 w 1009650"/>
              <a:gd name="connsiteY1" fmla="*/ 76200 h 6762750"/>
              <a:gd name="connsiteX2" fmla="*/ 914400 w 1009650"/>
              <a:gd name="connsiteY2" fmla="*/ 266700 h 6762750"/>
              <a:gd name="connsiteX3" fmla="*/ 895350 w 1009650"/>
              <a:gd name="connsiteY3" fmla="*/ 342900 h 6762750"/>
              <a:gd name="connsiteX4" fmla="*/ 885825 w 1009650"/>
              <a:gd name="connsiteY4" fmla="*/ 390525 h 6762750"/>
              <a:gd name="connsiteX5" fmla="*/ 895350 w 1009650"/>
              <a:gd name="connsiteY5" fmla="*/ 581025 h 6762750"/>
              <a:gd name="connsiteX6" fmla="*/ 952500 w 1009650"/>
              <a:gd name="connsiteY6" fmla="*/ 600075 h 6762750"/>
              <a:gd name="connsiteX7" fmla="*/ 981075 w 1009650"/>
              <a:gd name="connsiteY7" fmla="*/ 619125 h 6762750"/>
              <a:gd name="connsiteX8" fmla="*/ 1000125 w 1009650"/>
              <a:gd name="connsiteY8" fmla="*/ 676275 h 6762750"/>
              <a:gd name="connsiteX9" fmla="*/ 1009650 w 1009650"/>
              <a:gd name="connsiteY9" fmla="*/ 704850 h 6762750"/>
              <a:gd name="connsiteX10" fmla="*/ 981075 w 1009650"/>
              <a:gd name="connsiteY10" fmla="*/ 762000 h 6762750"/>
              <a:gd name="connsiteX11" fmla="*/ 952500 w 1009650"/>
              <a:gd name="connsiteY11" fmla="*/ 771525 h 6762750"/>
              <a:gd name="connsiteX12" fmla="*/ 933450 w 1009650"/>
              <a:gd name="connsiteY12" fmla="*/ 828675 h 6762750"/>
              <a:gd name="connsiteX13" fmla="*/ 904875 w 1009650"/>
              <a:gd name="connsiteY13" fmla="*/ 885825 h 6762750"/>
              <a:gd name="connsiteX14" fmla="*/ 914400 w 1009650"/>
              <a:gd name="connsiteY14" fmla="*/ 933450 h 6762750"/>
              <a:gd name="connsiteX15" fmla="*/ 942975 w 1009650"/>
              <a:gd name="connsiteY15" fmla="*/ 952500 h 6762750"/>
              <a:gd name="connsiteX16" fmla="*/ 971550 w 1009650"/>
              <a:gd name="connsiteY16" fmla="*/ 981075 h 6762750"/>
              <a:gd name="connsiteX17" fmla="*/ 990600 w 1009650"/>
              <a:gd name="connsiteY17" fmla="*/ 1038225 h 6762750"/>
              <a:gd name="connsiteX18" fmla="*/ 962025 w 1009650"/>
              <a:gd name="connsiteY18" fmla="*/ 1104900 h 6762750"/>
              <a:gd name="connsiteX19" fmla="*/ 952500 w 1009650"/>
              <a:gd name="connsiteY19" fmla="*/ 1133475 h 6762750"/>
              <a:gd name="connsiteX20" fmla="*/ 923925 w 1009650"/>
              <a:gd name="connsiteY20" fmla="*/ 1152525 h 6762750"/>
              <a:gd name="connsiteX21" fmla="*/ 895350 w 1009650"/>
              <a:gd name="connsiteY21" fmla="*/ 1209675 h 6762750"/>
              <a:gd name="connsiteX22" fmla="*/ 885825 w 1009650"/>
              <a:gd name="connsiteY22" fmla="*/ 1285875 h 6762750"/>
              <a:gd name="connsiteX23" fmla="*/ 847725 w 1009650"/>
              <a:gd name="connsiteY23" fmla="*/ 1343025 h 6762750"/>
              <a:gd name="connsiteX24" fmla="*/ 838200 w 1009650"/>
              <a:gd name="connsiteY24" fmla="*/ 1371600 h 6762750"/>
              <a:gd name="connsiteX25" fmla="*/ 809625 w 1009650"/>
              <a:gd name="connsiteY25" fmla="*/ 1390650 h 6762750"/>
              <a:gd name="connsiteX26" fmla="*/ 771525 w 1009650"/>
              <a:gd name="connsiteY26" fmla="*/ 1447800 h 6762750"/>
              <a:gd name="connsiteX27" fmla="*/ 752475 w 1009650"/>
              <a:gd name="connsiteY27" fmla="*/ 1504950 h 6762750"/>
              <a:gd name="connsiteX28" fmla="*/ 742950 w 1009650"/>
              <a:gd name="connsiteY28" fmla="*/ 1533525 h 6762750"/>
              <a:gd name="connsiteX29" fmla="*/ 733425 w 1009650"/>
              <a:gd name="connsiteY29" fmla="*/ 1562100 h 6762750"/>
              <a:gd name="connsiteX30" fmla="*/ 742950 w 1009650"/>
              <a:gd name="connsiteY30" fmla="*/ 1609725 h 6762750"/>
              <a:gd name="connsiteX31" fmla="*/ 752475 w 1009650"/>
              <a:gd name="connsiteY31" fmla="*/ 1638300 h 6762750"/>
              <a:gd name="connsiteX32" fmla="*/ 733425 w 1009650"/>
              <a:gd name="connsiteY32" fmla="*/ 1762125 h 6762750"/>
              <a:gd name="connsiteX33" fmla="*/ 714375 w 1009650"/>
              <a:gd name="connsiteY33" fmla="*/ 1790700 h 6762750"/>
              <a:gd name="connsiteX34" fmla="*/ 704850 w 1009650"/>
              <a:gd name="connsiteY34" fmla="*/ 1943100 h 6762750"/>
              <a:gd name="connsiteX35" fmla="*/ 695325 w 1009650"/>
              <a:gd name="connsiteY35" fmla="*/ 1971675 h 6762750"/>
              <a:gd name="connsiteX36" fmla="*/ 666750 w 1009650"/>
              <a:gd name="connsiteY36" fmla="*/ 2000250 h 6762750"/>
              <a:gd name="connsiteX37" fmla="*/ 666750 w 1009650"/>
              <a:gd name="connsiteY37" fmla="*/ 2095500 h 6762750"/>
              <a:gd name="connsiteX38" fmla="*/ 638175 w 1009650"/>
              <a:gd name="connsiteY38" fmla="*/ 2200275 h 6762750"/>
              <a:gd name="connsiteX39" fmla="*/ 619125 w 1009650"/>
              <a:gd name="connsiteY39" fmla="*/ 2314575 h 6762750"/>
              <a:gd name="connsiteX40" fmla="*/ 609600 w 1009650"/>
              <a:gd name="connsiteY40" fmla="*/ 2343150 h 6762750"/>
              <a:gd name="connsiteX41" fmla="*/ 619125 w 1009650"/>
              <a:gd name="connsiteY41" fmla="*/ 2428875 h 6762750"/>
              <a:gd name="connsiteX42" fmla="*/ 628650 w 1009650"/>
              <a:gd name="connsiteY42" fmla="*/ 2457450 h 6762750"/>
              <a:gd name="connsiteX43" fmla="*/ 638175 w 1009650"/>
              <a:gd name="connsiteY43" fmla="*/ 2495550 h 6762750"/>
              <a:gd name="connsiteX44" fmla="*/ 647700 w 1009650"/>
              <a:gd name="connsiteY44" fmla="*/ 2524125 h 6762750"/>
              <a:gd name="connsiteX45" fmla="*/ 666750 w 1009650"/>
              <a:gd name="connsiteY45" fmla="*/ 2590800 h 6762750"/>
              <a:gd name="connsiteX46" fmla="*/ 676275 w 1009650"/>
              <a:gd name="connsiteY46" fmla="*/ 2676525 h 6762750"/>
              <a:gd name="connsiteX47" fmla="*/ 695325 w 1009650"/>
              <a:gd name="connsiteY47" fmla="*/ 2828925 h 6762750"/>
              <a:gd name="connsiteX48" fmla="*/ 704850 w 1009650"/>
              <a:gd name="connsiteY48" fmla="*/ 2867025 h 6762750"/>
              <a:gd name="connsiteX49" fmla="*/ 723900 w 1009650"/>
              <a:gd name="connsiteY49" fmla="*/ 2895600 h 6762750"/>
              <a:gd name="connsiteX50" fmla="*/ 704850 w 1009650"/>
              <a:gd name="connsiteY50" fmla="*/ 2971800 h 6762750"/>
              <a:gd name="connsiteX51" fmla="*/ 647700 w 1009650"/>
              <a:gd name="connsiteY51" fmla="*/ 3019425 h 6762750"/>
              <a:gd name="connsiteX52" fmla="*/ 600075 w 1009650"/>
              <a:gd name="connsiteY52" fmla="*/ 3076575 h 6762750"/>
              <a:gd name="connsiteX53" fmla="*/ 581025 w 1009650"/>
              <a:gd name="connsiteY53" fmla="*/ 3133725 h 6762750"/>
              <a:gd name="connsiteX54" fmla="*/ 571500 w 1009650"/>
              <a:gd name="connsiteY54" fmla="*/ 3162300 h 6762750"/>
              <a:gd name="connsiteX55" fmla="*/ 561975 w 1009650"/>
              <a:gd name="connsiteY55" fmla="*/ 3190875 h 6762750"/>
              <a:gd name="connsiteX56" fmla="*/ 571500 w 1009650"/>
              <a:gd name="connsiteY56" fmla="*/ 3286125 h 6762750"/>
              <a:gd name="connsiteX57" fmla="*/ 581025 w 1009650"/>
              <a:gd name="connsiteY57" fmla="*/ 3314700 h 6762750"/>
              <a:gd name="connsiteX58" fmla="*/ 590550 w 1009650"/>
              <a:gd name="connsiteY58" fmla="*/ 3448050 h 6762750"/>
              <a:gd name="connsiteX59" fmla="*/ 609600 w 1009650"/>
              <a:gd name="connsiteY59" fmla="*/ 3505200 h 6762750"/>
              <a:gd name="connsiteX60" fmla="*/ 581025 w 1009650"/>
              <a:gd name="connsiteY60" fmla="*/ 3638550 h 6762750"/>
              <a:gd name="connsiteX61" fmla="*/ 561975 w 1009650"/>
              <a:gd name="connsiteY61" fmla="*/ 3667125 h 6762750"/>
              <a:gd name="connsiteX62" fmla="*/ 533400 w 1009650"/>
              <a:gd name="connsiteY62" fmla="*/ 3733800 h 6762750"/>
              <a:gd name="connsiteX63" fmla="*/ 504825 w 1009650"/>
              <a:gd name="connsiteY63" fmla="*/ 3743325 h 6762750"/>
              <a:gd name="connsiteX64" fmla="*/ 447675 w 1009650"/>
              <a:gd name="connsiteY64" fmla="*/ 3771900 h 6762750"/>
              <a:gd name="connsiteX65" fmla="*/ 371475 w 1009650"/>
              <a:gd name="connsiteY65" fmla="*/ 3790950 h 6762750"/>
              <a:gd name="connsiteX66" fmla="*/ 314325 w 1009650"/>
              <a:gd name="connsiteY66" fmla="*/ 3829050 h 6762750"/>
              <a:gd name="connsiteX67" fmla="*/ 285750 w 1009650"/>
              <a:gd name="connsiteY67" fmla="*/ 3848100 h 6762750"/>
              <a:gd name="connsiteX68" fmla="*/ 266700 w 1009650"/>
              <a:gd name="connsiteY68" fmla="*/ 3876675 h 6762750"/>
              <a:gd name="connsiteX69" fmla="*/ 238125 w 1009650"/>
              <a:gd name="connsiteY69" fmla="*/ 3886200 h 6762750"/>
              <a:gd name="connsiteX70" fmla="*/ 228600 w 1009650"/>
              <a:gd name="connsiteY70" fmla="*/ 3914775 h 6762750"/>
              <a:gd name="connsiteX71" fmla="*/ 200025 w 1009650"/>
              <a:gd name="connsiteY71" fmla="*/ 3933825 h 6762750"/>
              <a:gd name="connsiteX72" fmla="*/ 209550 w 1009650"/>
              <a:gd name="connsiteY72" fmla="*/ 3981450 h 6762750"/>
              <a:gd name="connsiteX73" fmla="*/ 228600 w 1009650"/>
              <a:gd name="connsiteY73" fmla="*/ 4038600 h 6762750"/>
              <a:gd name="connsiteX74" fmla="*/ 209550 w 1009650"/>
              <a:gd name="connsiteY74" fmla="*/ 4133850 h 6762750"/>
              <a:gd name="connsiteX75" fmla="*/ 190500 w 1009650"/>
              <a:gd name="connsiteY75" fmla="*/ 4210050 h 6762750"/>
              <a:gd name="connsiteX76" fmla="*/ 161925 w 1009650"/>
              <a:gd name="connsiteY76" fmla="*/ 4295775 h 6762750"/>
              <a:gd name="connsiteX77" fmla="*/ 152400 w 1009650"/>
              <a:gd name="connsiteY77" fmla="*/ 4371975 h 6762750"/>
              <a:gd name="connsiteX78" fmla="*/ 95250 w 1009650"/>
              <a:gd name="connsiteY78" fmla="*/ 4457700 h 6762750"/>
              <a:gd name="connsiteX79" fmla="*/ 66675 w 1009650"/>
              <a:gd name="connsiteY79" fmla="*/ 4476750 h 6762750"/>
              <a:gd name="connsiteX80" fmla="*/ 38100 w 1009650"/>
              <a:gd name="connsiteY80" fmla="*/ 4505325 h 6762750"/>
              <a:gd name="connsiteX81" fmla="*/ 28575 w 1009650"/>
              <a:gd name="connsiteY81" fmla="*/ 4533900 h 6762750"/>
              <a:gd name="connsiteX82" fmla="*/ 19050 w 1009650"/>
              <a:gd name="connsiteY82" fmla="*/ 4572000 h 6762750"/>
              <a:gd name="connsiteX83" fmla="*/ 0 w 1009650"/>
              <a:gd name="connsiteY83" fmla="*/ 4629150 h 6762750"/>
              <a:gd name="connsiteX84" fmla="*/ 19050 w 1009650"/>
              <a:gd name="connsiteY84" fmla="*/ 4800600 h 6762750"/>
              <a:gd name="connsiteX85" fmla="*/ 38100 w 1009650"/>
              <a:gd name="connsiteY85" fmla="*/ 4857750 h 6762750"/>
              <a:gd name="connsiteX86" fmla="*/ 47625 w 1009650"/>
              <a:gd name="connsiteY86" fmla="*/ 4886325 h 6762750"/>
              <a:gd name="connsiteX87" fmla="*/ 57150 w 1009650"/>
              <a:gd name="connsiteY87" fmla="*/ 4981575 h 6762750"/>
              <a:gd name="connsiteX88" fmla="*/ 76200 w 1009650"/>
              <a:gd name="connsiteY88" fmla="*/ 5010150 h 6762750"/>
              <a:gd name="connsiteX89" fmla="*/ 104775 w 1009650"/>
              <a:gd name="connsiteY89" fmla="*/ 5048250 h 6762750"/>
              <a:gd name="connsiteX90" fmla="*/ 133350 w 1009650"/>
              <a:gd name="connsiteY90" fmla="*/ 5105400 h 6762750"/>
              <a:gd name="connsiteX91" fmla="*/ 152400 w 1009650"/>
              <a:gd name="connsiteY91" fmla="*/ 5162550 h 6762750"/>
              <a:gd name="connsiteX92" fmla="*/ 161925 w 1009650"/>
              <a:gd name="connsiteY92" fmla="*/ 5191125 h 6762750"/>
              <a:gd name="connsiteX93" fmla="*/ 209550 w 1009650"/>
              <a:gd name="connsiteY93" fmla="*/ 5248275 h 6762750"/>
              <a:gd name="connsiteX94" fmla="*/ 228600 w 1009650"/>
              <a:gd name="connsiteY94" fmla="*/ 5276850 h 6762750"/>
              <a:gd name="connsiteX95" fmla="*/ 285750 w 1009650"/>
              <a:gd name="connsiteY95" fmla="*/ 5324475 h 6762750"/>
              <a:gd name="connsiteX96" fmla="*/ 323850 w 1009650"/>
              <a:gd name="connsiteY96" fmla="*/ 5381625 h 6762750"/>
              <a:gd name="connsiteX97" fmla="*/ 361950 w 1009650"/>
              <a:gd name="connsiteY97" fmla="*/ 5391150 h 6762750"/>
              <a:gd name="connsiteX98" fmla="*/ 400050 w 1009650"/>
              <a:gd name="connsiteY98" fmla="*/ 5410200 h 6762750"/>
              <a:gd name="connsiteX99" fmla="*/ 457200 w 1009650"/>
              <a:gd name="connsiteY99" fmla="*/ 5457825 h 6762750"/>
              <a:gd name="connsiteX100" fmla="*/ 495300 w 1009650"/>
              <a:gd name="connsiteY100" fmla="*/ 5543550 h 6762750"/>
              <a:gd name="connsiteX101" fmla="*/ 514350 w 1009650"/>
              <a:gd name="connsiteY101" fmla="*/ 5600700 h 6762750"/>
              <a:gd name="connsiteX102" fmla="*/ 533400 w 1009650"/>
              <a:gd name="connsiteY102" fmla="*/ 5695950 h 6762750"/>
              <a:gd name="connsiteX103" fmla="*/ 561975 w 1009650"/>
              <a:gd name="connsiteY103" fmla="*/ 5753100 h 6762750"/>
              <a:gd name="connsiteX104" fmla="*/ 571500 w 1009650"/>
              <a:gd name="connsiteY104" fmla="*/ 5800725 h 6762750"/>
              <a:gd name="connsiteX105" fmla="*/ 590550 w 1009650"/>
              <a:gd name="connsiteY105" fmla="*/ 5867400 h 6762750"/>
              <a:gd name="connsiteX106" fmla="*/ 561975 w 1009650"/>
              <a:gd name="connsiteY106" fmla="*/ 6019800 h 6762750"/>
              <a:gd name="connsiteX107" fmla="*/ 533400 w 1009650"/>
              <a:gd name="connsiteY107" fmla="*/ 6038850 h 6762750"/>
              <a:gd name="connsiteX108" fmla="*/ 514350 w 1009650"/>
              <a:gd name="connsiteY108" fmla="*/ 6096000 h 6762750"/>
              <a:gd name="connsiteX109" fmla="*/ 504825 w 1009650"/>
              <a:gd name="connsiteY109" fmla="*/ 6124575 h 6762750"/>
              <a:gd name="connsiteX110" fmla="*/ 542925 w 1009650"/>
              <a:gd name="connsiteY110" fmla="*/ 6172200 h 6762750"/>
              <a:gd name="connsiteX111" fmla="*/ 552450 w 1009650"/>
              <a:gd name="connsiteY111" fmla="*/ 6200775 h 6762750"/>
              <a:gd name="connsiteX112" fmla="*/ 571500 w 1009650"/>
              <a:gd name="connsiteY112" fmla="*/ 6229350 h 6762750"/>
              <a:gd name="connsiteX113" fmla="*/ 552450 w 1009650"/>
              <a:gd name="connsiteY113" fmla="*/ 6400800 h 6762750"/>
              <a:gd name="connsiteX114" fmla="*/ 542925 w 1009650"/>
              <a:gd name="connsiteY114" fmla="*/ 6429375 h 6762750"/>
              <a:gd name="connsiteX115" fmla="*/ 514350 w 1009650"/>
              <a:gd name="connsiteY115" fmla="*/ 6448425 h 6762750"/>
              <a:gd name="connsiteX116" fmla="*/ 447675 w 1009650"/>
              <a:gd name="connsiteY116" fmla="*/ 6515100 h 6762750"/>
              <a:gd name="connsiteX117" fmla="*/ 428625 w 1009650"/>
              <a:gd name="connsiteY117" fmla="*/ 6543675 h 6762750"/>
              <a:gd name="connsiteX118" fmla="*/ 457200 w 1009650"/>
              <a:gd name="connsiteY118" fmla="*/ 6648450 h 6762750"/>
              <a:gd name="connsiteX119" fmla="*/ 457200 w 1009650"/>
              <a:gd name="connsiteY119" fmla="*/ 6762750 h 6762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1009650" h="6762750">
                <a:moveTo>
                  <a:pt x="971550" y="0"/>
                </a:moveTo>
                <a:cubicBezTo>
                  <a:pt x="969114" y="6091"/>
                  <a:pt x="945961" y="61268"/>
                  <a:pt x="942975" y="76200"/>
                </a:cubicBezTo>
                <a:cubicBezTo>
                  <a:pt x="913620" y="222974"/>
                  <a:pt x="932756" y="147385"/>
                  <a:pt x="914400" y="266700"/>
                </a:cubicBezTo>
                <a:cubicBezTo>
                  <a:pt x="900357" y="357980"/>
                  <a:pt x="911575" y="277999"/>
                  <a:pt x="895350" y="342900"/>
                </a:cubicBezTo>
                <a:cubicBezTo>
                  <a:pt x="891423" y="358606"/>
                  <a:pt x="889000" y="374650"/>
                  <a:pt x="885825" y="390525"/>
                </a:cubicBezTo>
                <a:cubicBezTo>
                  <a:pt x="889000" y="454025"/>
                  <a:pt x="876073" y="520439"/>
                  <a:pt x="895350" y="581025"/>
                </a:cubicBezTo>
                <a:cubicBezTo>
                  <a:pt x="901438" y="600160"/>
                  <a:pt x="935792" y="588936"/>
                  <a:pt x="952500" y="600075"/>
                </a:cubicBezTo>
                <a:lnTo>
                  <a:pt x="981075" y="619125"/>
                </a:lnTo>
                <a:lnTo>
                  <a:pt x="1000125" y="676275"/>
                </a:lnTo>
                <a:lnTo>
                  <a:pt x="1009650" y="704850"/>
                </a:lnTo>
                <a:cubicBezTo>
                  <a:pt x="1003375" y="723674"/>
                  <a:pt x="997861" y="748571"/>
                  <a:pt x="981075" y="762000"/>
                </a:cubicBezTo>
                <a:cubicBezTo>
                  <a:pt x="973235" y="768272"/>
                  <a:pt x="962025" y="768350"/>
                  <a:pt x="952500" y="771525"/>
                </a:cubicBezTo>
                <a:cubicBezTo>
                  <a:pt x="946150" y="790575"/>
                  <a:pt x="944589" y="811967"/>
                  <a:pt x="933450" y="828675"/>
                </a:cubicBezTo>
                <a:cubicBezTo>
                  <a:pt x="908831" y="865604"/>
                  <a:pt x="918020" y="846390"/>
                  <a:pt x="904875" y="885825"/>
                </a:cubicBezTo>
                <a:cubicBezTo>
                  <a:pt x="908050" y="901700"/>
                  <a:pt x="906368" y="919394"/>
                  <a:pt x="914400" y="933450"/>
                </a:cubicBezTo>
                <a:cubicBezTo>
                  <a:pt x="920080" y="943389"/>
                  <a:pt x="934181" y="945171"/>
                  <a:pt x="942975" y="952500"/>
                </a:cubicBezTo>
                <a:cubicBezTo>
                  <a:pt x="953323" y="961124"/>
                  <a:pt x="962025" y="971550"/>
                  <a:pt x="971550" y="981075"/>
                </a:cubicBezTo>
                <a:cubicBezTo>
                  <a:pt x="977900" y="1000125"/>
                  <a:pt x="995470" y="1018744"/>
                  <a:pt x="990600" y="1038225"/>
                </a:cubicBezTo>
                <a:cubicBezTo>
                  <a:pt x="970776" y="1117519"/>
                  <a:pt x="994914" y="1039121"/>
                  <a:pt x="962025" y="1104900"/>
                </a:cubicBezTo>
                <a:cubicBezTo>
                  <a:pt x="957535" y="1113880"/>
                  <a:pt x="958772" y="1125635"/>
                  <a:pt x="952500" y="1133475"/>
                </a:cubicBezTo>
                <a:cubicBezTo>
                  <a:pt x="945349" y="1142414"/>
                  <a:pt x="933450" y="1146175"/>
                  <a:pt x="923925" y="1152525"/>
                </a:cubicBezTo>
                <a:cubicBezTo>
                  <a:pt x="908673" y="1175403"/>
                  <a:pt x="900279" y="1182563"/>
                  <a:pt x="895350" y="1209675"/>
                </a:cubicBezTo>
                <a:cubicBezTo>
                  <a:pt x="890771" y="1234860"/>
                  <a:pt x="894434" y="1261769"/>
                  <a:pt x="885825" y="1285875"/>
                </a:cubicBezTo>
                <a:cubicBezTo>
                  <a:pt x="878124" y="1307436"/>
                  <a:pt x="854965" y="1321305"/>
                  <a:pt x="847725" y="1343025"/>
                </a:cubicBezTo>
                <a:cubicBezTo>
                  <a:pt x="844550" y="1352550"/>
                  <a:pt x="844472" y="1363760"/>
                  <a:pt x="838200" y="1371600"/>
                </a:cubicBezTo>
                <a:cubicBezTo>
                  <a:pt x="831049" y="1380539"/>
                  <a:pt x="819150" y="1384300"/>
                  <a:pt x="809625" y="1390650"/>
                </a:cubicBezTo>
                <a:cubicBezTo>
                  <a:pt x="778113" y="1485185"/>
                  <a:pt x="830983" y="1340776"/>
                  <a:pt x="771525" y="1447800"/>
                </a:cubicBezTo>
                <a:cubicBezTo>
                  <a:pt x="761773" y="1465353"/>
                  <a:pt x="758825" y="1485900"/>
                  <a:pt x="752475" y="1504950"/>
                </a:cubicBezTo>
                <a:lnTo>
                  <a:pt x="742950" y="1533525"/>
                </a:lnTo>
                <a:lnTo>
                  <a:pt x="733425" y="1562100"/>
                </a:lnTo>
                <a:cubicBezTo>
                  <a:pt x="736600" y="1577975"/>
                  <a:pt x="739023" y="1594019"/>
                  <a:pt x="742950" y="1609725"/>
                </a:cubicBezTo>
                <a:cubicBezTo>
                  <a:pt x="745385" y="1619465"/>
                  <a:pt x="752475" y="1628260"/>
                  <a:pt x="752475" y="1638300"/>
                </a:cubicBezTo>
                <a:cubicBezTo>
                  <a:pt x="752475" y="1660154"/>
                  <a:pt x="749729" y="1729517"/>
                  <a:pt x="733425" y="1762125"/>
                </a:cubicBezTo>
                <a:cubicBezTo>
                  <a:pt x="728305" y="1772364"/>
                  <a:pt x="720725" y="1781175"/>
                  <a:pt x="714375" y="1790700"/>
                </a:cubicBezTo>
                <a:cubicBezTo>
                  <a:pt x="711200" y="1841500"/>
                  <a:pt x="710178" y="1892481"/>
                  <a:pt x="704850" y="1943100"/>
                </a:cubicBezTo>
                <a:cubicBezTo>
                  <a:pt x="703799" y="1953085"/>
                  <a:pt x="700894" y="1963321"/>
                  <a:pt x="695325" y="1971675"/>
                </a:cubicBezTo>
                <a:cubicBezTo>
                  <a:pt x="687853" y="1982883"/>
                  <a:pt x="676275" y="1990725"/>
                  <a:pt x="666750" y="2000250"/>
                </a:cubicBezTo>
                <a:cubicBezTo>
                  <a:pt x="641152" y="2077044"/>
                  <a:pt x="675871" y="1958689"/>
                  <a:pt x="666750" y="2095500"/>
                </a:cubicBezTo>
                <a:cubicBezTo>
                  <a:pt x="664960" y="2122356"/>
                  <a:pt x="648427" y="2169520"/>
                  <a:pt x="638175" y="2200275"/>
                </a:cubicBezTo>
                <a:cubicBezTo>
                  <a:pt x="632799" y="2237909"/>
                  <a:pt x="628410" y="2277434"/>
                  <a:pt x="619125" y="2314575"/>
                </a:cubicBezTo>
                <a:cubicBezTo>
                  <a:pt x="616690" y="2324315"/>
                  <a:pt x="612775" y="2333625"/>
                  <a:pt x="609600" y="2343150"/>
                </a:cubicBezTo>
                <a:cubicBezTo>
                  <a:pt x="612775" y="2371725"/>
                  <a:pt x="614398" y="2400515"/>
                  <a:pt x="619125" y="2428875"/>
                </a:cubicBezTo>
                <a:cubicBezTo>
                  <a:pt x="620776" y="2438779"/>
                  <a:pt x="625892" y="2447796"/>
                  <a:pt x="628650" y="2457450"/>
                </a:cubicBezTo>
                <a:cubicBezTo>
                  <a:pt x="632246" y="2470037"/>
                  <a:pt x="634579" y="2482963"/>
                  <a:pt x="638175" y="2495550"/>
                </a:cubicBezTo>
                <a:cubicBezTo>
                  <a:pt x="640933" y="2505204"/>
                  <a:pt x="644942" y="2514471"/>
                  <a:pt x="647700" y="2524125"/>
                </a:cubicBezTo>
                <a:cubicBezTo>
                  <a:pt x="671620" y="2607846"/>
                  <a:pt x="643912" y="2522287"/>
                  <a:pt x="666750" y="2590800"/>
                </a:cubicBezTo>
                <a:cubicBezTo>
                  <a:pt x="669925" y="2619375"/>
                  <a:pt x="673672" y="2647892"/>
                  <a:pt x="676275" y="2676525"/>
                </a:cubicBezTo>
                <a:cubicBezTo>
                  <a:pt x="695532" y="2888351"/>
                  <a:pt x="670536" y="2742162"/>
                  <a:pt x="695325" y="2828925"/>
                </a:cubicBezTo>
                <a:cubicBezTo>
                  <a:pt x="698921" y="2841512"/>
                  <a:pt x="699693" y="2854993"/>
                  <a:pt x="704850" y="2867025"/>
                </a:cubicBezTo>
                <a:cubicBezTo>
                  <a:pt x="709359" y="2877547"/>
                  <a:pt x="717550" y="2886075"/>
                  <a:pt x="723900" y="2895600"/>
                </a:cubicBezTo>
                <a:cubicBezTo>
                  <a:pt x="722526" y="2902470"/>
                  <a:pt x="713218" y="2959248"/>
                  <a:pt x="704850" y="2971800"/>
                </a:cubicBezTo>
                <a:cubicBezTo>
                  <a:pt x="683979" y="3003106"/>
                  <a:pt x="674056" y="2997461"/>
                  <a:pt x="647700" y="3019425"/>
                </a:cubicBezTo>
                <a:cubicBezTo>
                  <a:pt x="631866" y="3032620"/>
                  <a:pt x="608890" y="3056742"/>
                  <a:pt x="600075" y="3076575"/>
                </a:cubicBezTo>
                <a:cubicBezTo>
                  <a:pt x="591920" y="3094925"/>
                  <a:pt x="587375" y="3114675"/>
                  <a:pt x="581025" y="3133725"/>
                </a:cubicBezTo>
                <a:lnTo>
                  <a:pt x="571500" y="3162300"/>
                </a:lnTo>
                <a:lnTo>
                  <a:pt x="561975" y="3190875"/>
                </a:lnTo>
                <a:cubicBezTo>
                  <a:pt x="565150" y="3222625"/>
                  <a:pt x="566648" y="3254588"/>
                  <a:pt x="571500" y="3286125"/>
                </a:cubicBezTo>
                <a:cubicBezTo>
                  <a:pt x="573027" y="3296048"/>
                  <a:pt x="579852" y="3304729"/>
                  <a:pt x="581025" y="3314700"/>
                </a:cubicBezTo>
                <a:cubicBezTo>
                  <a:pt x="586232" y="3358958"/>
                  <a:pt x="583939" y="3403980"/>
                  <a:pt x="590550" y="3448050"/>
                </a:cubicBezTo>
                <a:cubicBezTo>
                  <a:pt x="593529" y="3467908"/>
                  <a:pt x="609600" y="3505200"/>
                  <a:pt x="609600" y="3505200"/>
                </a:cubicBezTo>
                <a:cubicBezTo>
                  <a:pt x="605570" y="3537443"/>
                  <a:pt x="601906" y="3607229"/>
                  <a:pt x="581025" y="3638550"/>
                </a:cubicBezTo>
                <a:lnTo>
                  <a:pt x="561975" y="3667125"/>
                </a:lnTo>
                <a:cubicBezTo>
                  <a:pt x="556255" y="3690004"/>
                  <a:pt x="553956" y="3717355"/>
                  <a:pt x="533400" y="3733800"/>
                </a:cubicBezTo>
                <a:cubicBezTo>
                  <a:pt x="525560" y="3740072"/>
                  <a:pt x="513805" y="3738835"/>
                  <a:pt x="504825" y="3743325"/>
                </a:cubicBezTo>
                <a:cubicBezTo>
                  <a:pt x="458264" y="3766605"/>
                  <a:pt x="495558" y="3759929"/>
                  <a:pt x="447675" y="3771900"/>
                </a:cubicBezTo>
                <a:cubicBezTo>
                  <a:pt x="432321" y="3775738"/>
                  <a:pt x="389289" y="3781053"/>
                  <a:pt x="371475" y="3790950"/>
                </a:cubicBezTo>
                <a:cubicBezTo>
                  <a:pt x="351461" y="3802069"/>
                  <a:pt x="333375" y="3816350"/>
                  <a:pt x="314325" y="3829050"/>
                </a:cubicBezTo>
                <a:lnTo>
                  <a:pt x="285750" y="3848100"/>
                </a:lnTo>
                <a:cubicBezTo>
                  <a:pt x="279400" y="3857625"/>
                  <a:pt x="275639" y="3869524"/>
                  <a:pt x="266700" y="3876675"/>
                </a:cubicBezTo>
                <a:cubicBezTo>
                  <a:pt x="258860" y="3882947"/>
                  <a:pt x="245225" y="3879100"/>
                  <a:pt x="238125" y="3886200"/>
                </a:cubicBezTo>
                <a:cubicBezTo>
                  <a:pt x="231025" y="3893300"/>
                  <a:pt x="234872" y="3906935"/>
                  <a:pt x="228600" y="3914775"/>
                </a:cubicBezTo>
                <a:cubicBezTo>
                  <a:pt x="221449" y="3923714"/>
                  <a:pt x="209550" y="3927475"/>
                  <a:pt x="200025" y="3933825"/>
                </a:cubicBezTo>
                <a:cubicBezTo>
                  <a:pt x="203200" y="3949700"/>
                  <a:pt x="205290" y="3965831"/>
                  <a:pt x="209550" y="3981450"/>
                </a:cubicBezTo>
                <a:cubicBezTo>
                  <a:pt x="214834" y="4000823"/>
                  <a:pt x="228600" y="4038600"/>
                  <a:pt x="228600" y="4038600"/>
                </a:cubicBezTo>
                <a:cubicBezTo>
                  <a:pt x="210220" y="4167257"/>
                  <a:pt x="229499" y="4060702"/>
                  <a:pt x="209550" y="4133850"/>
                </a:cubicBezTo>
                <a:cubicBezTo>
                  <a:pt x="202661" y="4159109"/>
                  <a:pt x="198779" y="4185212"/>
                  <a:pt x="190500" y="4210050"/>
                </a:cubicBezTo>
                <a:lnTo>
                  <a:pt x="161925" y="4295775"/>
                </a:lnTo>
                <a:cubicBezTo>
                  <a:pt x="158750" y="4321175"/>
                  <a:pt x="156979" y="4346790"/>
                  <a:pt x="152400" y="4371975"/>
                </a:cubicBezTo>
                <a:cubicBezTo>
                  <a:pt x="146083" y="4406717"/>
                  <a:pt x="121555" y="4435779"/>
                  <a:pt x="95250" y="4457700"/>
                </a:cubicBezTo>
                <a:cubicBezTo>
                  <a:pt x="86456" y="4465029"/>
                  <a:pt x="75469" y="4469421"/>
                  <a:pt x="66675" y="4476750"/>
                </a:cubicBezTo>
                <a:cubicBezTo>
                  <a:pt x="56327" y="4485374"/>
                  <a:pt x="47625" y="4495800"/>
                  <a:pt x="38100" y="4505325"/>
                </a:cubicBezTo>
                <a:cubicBezTo>
                  <a:pt x="34925" y="4514850"/>
                  <a:pt x="31333" y="4524246"/>
                  <a:pt x="28575" y="4533900"/>
                </a:cubicBezTo>
                <a:cubicBezTo>
                  <a:pt x="24979" y="4546487"/>
                  <a:pt x="22812" y="4559461"/>
                  <a:pt x="19050" y="4572000"/>
                </a:cubicBezTo>
                <a:cubicBezTo>
                  <a:pt x="13280" y="4591234"/>
                  <a:pt x="0" y="4629150"/>
                  <a:pt x="0" y="4629150"/>
                </a:cubicBezTo>
                <a:cubicBezTo>
                  <a:pt x="6132" y="4714993"/>
                  <a:pt x="-12" y="4737059"/>
                  <a:pt x="19050" y="4800600"/>
                </a:cubicBezTo>
                <a:cubicBezTo>
                  <a:pt x="24820" y="4819834"/>
                  <a:pt x="31750" y="4838700"/>
                  <a:pt x="38100" y="4857750"/>
                </a:cubicBezTo>
                <a:lnTo>
                  <a:pt x="47625" y="4886325"/>
                </a:lnTo>
                <a:cubicBezTo>
                  <a:pt x="50800" y="4918075"/>
                  <a:pt x="49975" y="4950484"/>
                  <a:pt x="57150" y="4981575"/>
                </a:cubicBezTo>
                <a:cubicBezTo>
                  <a:pt x="59724" y="4992729"/>
                  <a:pt x="69546" y="5000835"/>
                  <a:pt x="76200" y="5010150"/>
                </a:cubicBezTo>
                <a:cubicBezTo>
                  <a:pt x="85427" y="5023068"/>
                  <a:pt x="95250" y="5035550"/>
                  <a:pt x="104775" y="5048250"/>
                </a:cubicBezTo>
                <a:cubicBezTo>
                  <a:pt x="139513" y="5152463"/>
                  <a:pt x="84111" y="4994613"/>
                  <a:pt x="133350" y="5105400"/>
                </a:cubicBezTo>
                <a:cubicBezTo>
                  <a:pt x="141505" y="5123750"/>
                  <a:pt x="146050" y="5143500"/>
                  <a:pt x="152400" y="5162550"/>
                </a:cubicBezTo>
                <a:cubicBezTo>
                  <a:pt x="155575" y="5172075"/>
                  <a:pt x="156356" y="5182771"/>
                  <a:pt x="161925" y="5191125"/>
                </a:cubicBezTo>
                <a:cubicBezTo>
                  <a:pt x="209223" y="5262071"/>
                  <a:pt x="148434" y="5174936"/>
                  <a:pt x="209550" y="5248275"/>
                </a:cubicBezTo>
                <a:cubicBezTo>
                  <a:pt x="216879" y="5257069"/>
                  <a:pt x="221271" y="5268056"/>
                  <a:pt x="228600" y="5276850"/>
                </a:cubicBezTo>
                <a:cubicBezTo>
                  <a:pt x="251519" y="5304352"/>
                  <a:pt x="257653" y="5305744"/>
                  <a:pt x="285750" y="5324475"/>
                </a:cubicBezTo>
                <a:cubicBezTo>
                  <a:pt x="294842" y="5351752"/>
                  <a:pt x="294471" y="5364837"/>
                  <a:pt x="323850" y="5381625"/>
                </a:cubicBezTo>
                <a:cubicBezTo>
                  <a:pt x="335216" y="5388120"/>
                  <a:pt x="349693" y="5386553"/>
                  <a:pt x="361950" y="5391150"/>
                </a:cubicBezTo>
                <a:cubicBezTo>
                  <a:pt x="375245" y="5396136"/>
                  <a:pt x="387722" y="5403155"/>
                  <a:pt x="400050" y="5410200"/>
                </a:cubicBezTo>
                <a:cubicBezTo>
                  <a:pt x="423890" y="5423823"/>
                  <a:pt x="439291" y="5436334"/>
                  <a:pt x="457200" y="5457825"/>
                </a:cubicBezTo>
                <a:cubicBezTo>
                  <a:pt x="482357" y="5488014"/>
                  <a:pt x="481456" y="5502017"/>
                  <a:pt x="495300" y="5543550"/>
                </a:cubicBezTo>
                <a:lnTo>
                  <a:pt x="514350" y="5600700"/>
                </a:lnTo>
                <a:cubicBezTo>
                  <a:pt x="517860" y="5625271"/>
                  <a:pt x="520100" y="5669351"/>
                  <a:pt x="533400" y="5695950"/>
                </a:cubicBezTo>
                <a:cubicBezTo>
                  <a:pt x="556680" y="5742511"/>
                  <a:pt x="550004" y="5705217"/>
                  <a:pt x="561975" y="5753100"/>
                </a:cubicBezTo>
                <a:cubicBezTo>
                  <a:pt x="565902" y="5768806"/>
                  <a:pt x="567988" y="5784921"/>
                  <a:pt x="571500" y="5800725"/>
                </a:cubicBezTo>
                <a:cubicBezTo>
                  <a:pt x="579473" y="5836605"/>
                  <a:pt x="579943" y="5835579"/>
                  <a:pt x="590550" y="5867400"/>
                </a:cubicBezTo>
                <a:cubicBezTo>
                  <a:pt x="586477" y="5920345"/>
                  <a:pt x="602237" y="5979538"/>
                  <a:pt x="561975" y="6019800"/>
                </a:cubicBezTo>
                <a:cubicBezTo>
                  <a:pt x="553880" y="6027895"/>
                  <a:pt x="542925" y="6032500"/>
                  <a:pt x="533400" y="6038850"/>
                </a:cubicBezTo>
                <a:lnTo>
                  <a:pt x="514350" y="6096000"/>
                </a:lnTo>
                <a:lnTo>
                  <a:pt x="504825" y="6124575"/>
                </a:lnTo>
                <a:cubicBezTo>
                  <a:pt x="528766" y="6196399"/>
                  <a:pt x="493686" y="6110652"/>
                  <a:pt x="542925" y="6172200"/>
                </a:cubicBezTo>
                <a:cubicBezTo>
                  <a:pt x="549197" y="6180040"/>
                  <a:pt x="547960" y="6191795"/>
                  <a:pt x="552450" y="6200775"/>
                </a:cubicBezTo>
                <a:cubicBezTo>
                  <a:pt x="557570" y="6211014"/>
                  <a:pt x="565150" y="6219825"/>
                  <a:pt x="571500" y="6229350"/>
                </a:cubicBezTo>
                <a:cubicBezTo>
                  <a:pt x="565150" y="6286500"/>
                  <a:pt x="570634" y="6346249"/>
                  <a:pt x="552450" y="6400800"/>
                </a:cubicBezTo>
                <a:cubicBezTo>
                  <a:pt x="549275" y="6410325"/>
                  <a:pt x="549197" y="6421535"/>
                  <a:pt x="542925" y="6429375"/>
                </a:cubicBezTo>
                <a:cubicBezTo>
                  <a:pt x="535774" y="6438314"/>
                  <a:pt x="523875" y="6442075"/>
                  <a:pt x="514350" y="6448425"/>
                </a:cubicBezTo>
                <a:cubicBezTo>
                  <a:pt x="470681" y="6513929"/>
                  <a:pt x="497970" y="6498335"/>
                  <a:pt x="447675" y="6515100"/>
                </a:cubicBezTo>
                <a:cubicBezTo>
                  <a:pt x="441325" y="6524625"/>
                  <a:pt x="430045" y="6532316"/>
                  <a:pt x="428625" y="6543675"/>
                </a:cubicBezTo>
                <a:cubicBezTo>
                  <a:pt x="422602" y="6591859"/>
                  <a:pt x="457200" y="6599671"/>
                  <a:pt x="457200" y="6648450"/>
                </a:cubicBezTo>
                <a:lnTo>
                  <a:pt x="457200" y="6762750"/>
                </a:lnTo>
              </a:path>
            </a:pathLst>
          </a:cu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5541917" y="4095206"/>
            <a:ext cx="1045451" cy="1411172"/>
          </a:xfrm>
          <a:custGeom>
            <a:avLst/>
            <a:gdLst>
              <a:gd name="connsiteX0" fmla="*/ 13063 w 1045451"/>
              <a:gd name="connsiteY0" fmla="*/ 1394460 h 1411172"/>
              <a:gd name="connsiteX1" fmla="*/ 3266 w 1045451"/>
              <a:gd name="connsiteY1" fmla="*/ 1335677 h 1411172"/>
              <a:gd name="connsiteX2" fmla="*/ 0 w 1045451"/>
              <a:gd name="connsiteY2" fmla="*/ 1325880 h 1411172"/>
              <a:gd name="connsiteX3" fmla="*/ 6532 w 1045451"/>
              <a:gd name="connsiteY3" fmla="*/ 1283425 h 1411172"/>
              <a:gd name="connsiteX4" fmla="*/ 29392 w 1045451"/>
              <a:gd name="connsiteY4" fmla="*/ 1257300 h 1411172"/>
              <a:gd name="connsiteX5" fmla="*/ 35923 w 1045451"/>
              <a:gd name="connsiteY5" fmla="*/ 1250768 h 1411172"/>
              <a:gd name="connsiteX6" fmla="*/ 45720 w 1045451"/>
              <a:gd name="connsiteY6" fmla="*/ 1244237 h 1411172"/>
              <a:gd name="connsiteX7" fmla="*/ 62049 w 1045451"/>
              <a:gd name="connsiteY7" fmla="*/ 1231174 h 1411172"/>
              <a:gd name="connsiteX8" fmla="*/ 124097 w 1045451"/>
              <a:gd name="connsiteY8" fmla="*/ 1221377 h 1411172"/>
              <a:gd name="connsiteX9" fmla="*/ 143692 w 1045451"/>
              <a:gd name="connsiteY9" fmla="*/ 1214845 h 1411172"/>
              <a:gd name="connsiteX10" fmla="*/ 153489 w 1045451"/>
              <a:gd name="connsiteY10" fmla="*/ 1208314 h 1411172"/>
              <a:gd name="connsiteX11" fmla="*/ 173083 w 1045451"/>
              <a:gd name="connsiteY11" fmla="*/ 1201783 h 1411172"/>
              <a:gd name="connsiteX12" fmla="*/ 202474 w 1045451"/>
              <a:gd name="connsiteY12" fmla="*/ 1205048 h 1411172"/>
              <a:gd name="connsiteX13" fmla="*/ 222069 w 1045451"/>
              <a:gd name="connsiteY13" fmla="*/ 1224643 h 1411172"/>
              <a:gd name="connsiteX14" fmla="*/ 238397 w 1045451"/>
              <a:gd name="connsiteY14" fmla="*/ 1231174 h 1411172"/>
              <a:gd name="connsiteX15" fmla="*/ 261257 w 1045451"/>
              <a:gd name="connsiteY15" fmla="*/ 1257300 h 1411172"/>
              <a:gd name="connsiteX16" fmla="*/ 267789 w 1045451"/>
              <a:gd name="connsiteY16" fmla="*/ 1263831 h 1411172"/>
              <a:gd name="connsiteX17" fmla="*/ 277586 w 1045451"/>
              <a:gd name="connsiteY17" fmla="*/ 1267097 h 1411172"/>
              <a:gd name="connsiteX18" fmla="*/ 297180 w 1045451"/>
              <a:gd name="connsiteY18" fmla="*/ 1276894 h 1411172"/>
              <a:gd name="connsiteX19" fmla="*/ 303712 w 1045451"/>
              <a:gd name="connsiteY19" fmla="*/ 1283425 h 1411172"/>
              <a:gd name="connsiteX20" fmla="*/ 323306 w 1045451"/>
              <a:gd name="connsiteY20" fmla="*/ 1293223 h 1411172"/>
              <a:gd name="connsiteX21" fmla="*/ 352697 w 1045451"/>
              <a:gd name="connsiteY21" fmla="*/ 1316083 h 1411172"/>
              <a:gd name="connsiteX22" fmla="*/ 359229 w 1045451"/>
              <a:gd name="connsiteY22" fmla="*/ 1322614 h 1411172"/>
              <a:gd name="connsiteX23" fmla="*/ 372292 w 1045451"/>
              <a:gd name="connsiteY23" fmla="*/ 1338943 h 1411172"/>
              <a:gd name="connsiteX24" fmla="*/ 401683 w 1045451"/>
              <a:gd name="connsiteY24" fmla="*/ 1352005 h 1411172"/>
              <a:gd name="connsiteX25" fmla="*/ 421277 w 1045451"/>
              <a:gd name="connsiteY25" fmla="*/ 1358537 h 1411172"/>
              <a:gd name="connsiteX26" fmla="*/ 431074 w 1045451"/>
              <a:gd name="connsiteY26" fmla="*/ 1361803 h 1411172"/>
              <a:gd name="connsiteX27" fmla="*/ 450669 w 1045451"/>
              <a:gd name="connsiteY27" fmla="*/ 1365068 h 1411172"/>
              <a:gd name="connsiteX28" fmla="*/ 480060 w 1045451"/>
              <a:gd name="connsiteY28" fmla="*/ 1374865 h 1411172"/>
              <a:gd name="connsiteX29" fmla="*/ 489857 w 1045451"/>
              <a:gd name="connsiteY29" fmla="*/ 1378131 h 1411172"/>
              <a:gd name="connsiteX30" fmla="*/ 499654 w 1045451"/>
              <a:gd name="connsiteY30" fmla="*/ 1381397 h 1411172"/>
              <a:gd name="connsiteX31" fmla="*/ 535577 w 1045451"/>
              <a:gd name="connsiteY31" fmla="*/ 1384663 h 1411172"/>
              <a:gd name="connsiteX32" fmla="*/ 545374 w 1045451"/>
              <a:gd name="connsiteY32" fmla="*/ 1387928 h 1411172"/>
              <a:gd name="connsiteX33" fmla="*/ 613954 w 1045451"/>
              <a:gd name="connsiteY33" fmla="*/ 1394460 h 1411172"/>
              <a:gd name="connsiteX34" fmla="*/ 620486 w 1045451"/>
              <a:gd name="connsiteY34" fmla="*/ 1400991 h 1411172"/>
              <a:gd name="connsiteX35" fmla="*/ 698863 w 1045451"/>
              <a:gd name="connsiteY35" fmla="*/ 1404257 h 1411172"/>
              <a:gd name="connsiteX36" fmla="*/ 711926 w 1045451"/>
              <a:gd name="connsiteY36" fmla="*/ 1387928 h 1411172"/>
              <a:gd name="connsiteX37" fmla="*/ 715192 w 1045451"/>
              <a:gd name="connsiteY37" fmla="*/ 1378131 h 1411172"/>
              <a:gd name="connsiteX38" fmla="*/ 718457 w 1045451"/>
              <a:gd name="connsiteY38" fmla="*/ 1348740 h 1411172"/>
              <a:gd name="connsiteX39" fmla="*/ 708660 w 1045451"/>
              <a:gd name="connsiteY39" fmla="*/ 1289957 h 1411172"/>
              <a:gd name="connsiteX40" fmla="*/ 705394 w 1045451"/>
              <a:gd name="connsiteY40" fmla="*/ 1280160 h 1411172"/>
              <a:gd name="connsiteX41" fmla="*/ 702129 w 1045451"/>
              <a:gd name="connsiteY41" fmla="*/ 1263831 h 1411172"/>
              <a:gd name="connsiteX42" fmla="*/ 695597 w 1045451"/>
              <a:gd name="connsiteY42" fmla="*/ 1244237 h 1411172"/>
              <a:gd name="connsiteX43" fmla="*/ 692332 w 1045451"/>
              <a:gd name="connsiteY43" fmla="*/ 1234440 h 1411172"/>
              <a:gd name="connsiteX44" fmla="*/ 685800 w 1045451"/>
              <a:gd name="connsiteY44" fmla="*/ 1201783 h 1411172"/>
              <a:gd name="connsiteX45" fmla="*/ 689066 w 1045451"/>
              <a:gd name="connsiteY45" fmla="*/ 1162594 h 1411172"/>
              <a:gd name="connsiteX46" fmla="*/ 695597 w 1045451"/>
              <a:gd name="connsiteY46" fmla="*/ 1139734 h 1411172"/>
              <a:gd name="connsiteX47" fmla="*/ 702129 w 1045451"/>
              <a:gd name="connsiteY47" fmla="*/ 1110343 h 1411172"/>
              <a:gd name="connsiteX48" fmla="*/ 705394 w 1045451"/>
              <a:gd name="connsiteY48" fmla="*/ 1064623 h 1411172"/>
              <a:gd name="connsiteX49" fmla="*/ 708660 w 1045451"/>
              <a:gd name="connsiteY49" fmla="*/ 1045028 h 1411172"/>
              <a:gd name="connsiteX50" fmla="*/ 711926 w 1045451"/>
              <a:gd name="connsiteY50" fmla="*/ 999308 h 1411172"/>
              <a:gd name="connsiteX51" fmla="*/ 718457 w 1045451"/>
              <a:gd name="connsiteY51" fmla="*/ 973183 h 1411172"/>
              <a:gd name="connsiteX52" fmla="*/ 721723 w 1045451"/>
              <a:gd name="connsiteY52" fmla="*/ 963385 h 1411172"/>
              <a:gd name="connsiteX53" fmla="*/ 731520 w 1045451"/>
              <a:gd name="connsiteY53" fmla="*/ 943791 h 1411172"/>
              <a:gd name="connsiteX54" fmla="*/ 738052 w 1045451"/>
              <a:gd name="connsiteY54" fmla="*/ 878477 h 1411172"/>
              <a:gd name="connsiteX55" fmla="*/ 741317 w 1045451"/>
              <a:gd name="connsiteY55" fmla="*/ 868680 h 1411172"/>
              <a:gd name="connsiteX56" fmla="*/ 747849 w 1045451"/>
              <a:gd name="connsiteY56" fmla="*/ 862148 h 1411172"/>
              <a:gd name="connsiteX57" fmla="*/ 751114 w 1045451"/>
              <a:gd name="connsiteY57" fmla="*/ 852351 h 1411172"/>
              <a:gd name="connsiteX58" fmla="*/ 770709 w 1045451"/>
              <a:gd name="connsiteY58" fmla="*/ 842554 h 1411172"/>
              <a:gd name="connsiteX59" fmla="*/ 793569 w 1045451"/>
              <a:gd name="connsiteY59" fmla="*/ 829491 h 1411172"/>
              <a:gd name="connsiteX60" fmla="*/ 809897 w 1045451"/>
              <a:gd name="connsiteY60" fmla="*/ 816428 h 1411172"/>
              <a:gd name="connsiteX61" fmla="*/ 819694 w 1045451"/>
              <a:gd name="connsiteY61" fmla="*/ 813163 h 1411172"/>
              <a:gd name="connsiteX62" fmla="*/ 832757 w 1045451"/>
              <a:gd name="connsiteY62" fmla="*/ 796834 h 1411172"/>
              <a:gd name="connsiteX63" fmla="*/ 839289 w 1045451"/>
              <a:gd name="connsiteY63" fmla="*/ 790303 h 1411172"/>
              <a:gd name="connsiteX64" fmla="*/ 852352 w 1045451"/>
              <a:gd name="connsiteY64" fmla="*/ 764177 h 1411172"/>
              <a:gd name="connsiteX65" fmla="*/ 865414 w 1045451"/>
              <a:gd name="connsiteY65" fmla="*/ 744583 h 1411172"/>
              <a:gd name="connsiteX66" fmla="*/ 865414 w 1045451"/>
              <a:gd name="connsiteY66" fmla="*/ 702128 h 1411172"/>
              <a:gd name="connsiteX67" fmla="*/ 858883 w 1045451"/>
              <a:gd name="connsiteY67" fmla="*/ 676003 h 1411172"/>
              <a:gd name="connsiteX68" fmla="*/ 865414 w 1045451"/>
              <a:gd name="connsiteY68" fmla="*/ 620485 h 1411172"/>
              <a:gd name="connsiteX69" fmla="*/ 868680 w 1045451"/>
              <a:gd name="connsiteY69" fmla="*/ 607423 h 1411172"/>
              <a:gd name="connsiteX70" fmla="*/ 875212 w 1045451"/>
              <a:gd name="connsiteY70" fmla="*/ 600891 h 1411172"/>
              <a:gd name="connsiteX71" fmla="*/ 888274 w 1045451"/>
              <a:gd name="connsiteY71" fmla="*/ 581297 h 1411172"/>
              <a:gd name="connsiteX72" fmla="*/ 898072 w 1045451"/>
              <a:gd name="connsiteY72" fmla="*/ 564968 h 1411172"/>
              <a:gd name="connsiteX73" fmla="*/ 901337 w 1045451"/>
              <a:gd name="connsiteY73" fmla="*/ 555171 h 1411172"/>
              <a:gd name="connsiteX74" fmla="*/ 914400 w 1045451"/>
              <a:gd name="connsiteY74" fmla="*/ 542108 h 1411172"/>
              <a:gd name="connsiteX75" fmla="*/ 920932 w 1045451"/>
              <a:gd name="connsiteY75" fmla="*/ 535577 h 1411172"/>
              <a:gd name="connsiteX76" fmla="*/ 940526 w 1045451"/>
              <a:gd name="connsiteY76" fmla="*/ 522514 h 1411172"/>
              <a:gd name="connsiteX77" fmla="*/ 966652 w 1045451"/>
              <a:gd name="connsiteY77" fmla="*/ 499654 h 1411172"/>
              <a:gd name="connsiteX78" fmla="*/ 973183 w 1045451"/>
              <a:gd name="connsiteY78" fmla="*/ 489857 h 1411172"/>
              <a:gd name="connsiteX79" fmla="*/ 986246 w 1045451"/>
              <a:gd name="connsiteY79" fmla="*/ 473528 h 1411172"/>
              <a:gd name="connsiteX80" fmla="*/ 999309 w 1045451"/>
              <a:gd name="connsiteY80" fmla="*/ 444137 h 1411172"/>
              <a:gd name="connsiteX81" fmla="*/ 1005840 w 1045451"/>
              <a:gd name="connsiteY81" fmla="*/ 437605 h 1411172"/>
              <a:gd name="connsiteX82" fmla="*/ 1012372 w 1045451"/>
              <a:gd name="connsiteY82" fmla="*/ 418011 h 1411172"/>
              <a:gd name="connsiteX83" fmla="*/ 1018903 w 1045451"/>
              <a:gd name="connsiteY83" fmla="*/ 408214 h 1411172"/>
              <a:gd name="connsiteX84" fmla="*/ 1028700 w 1045451"/>
              <a:gd name="connsiteY84" fmla="*/ 388620 h 1411172"/>
              <a:gd name="connsiteX85" fmla="*/ 1031966 w 1045451"/>
              <a:gd name="connsiteY85" fmla="*/ 372291 h 1411172"/>
              <a:gd name="connsiteX86" fmla="*/ 1035232 w 1045451"/>
              <a:gd name="connsiteY86" fmla="*/ 362494 h 1411172"/>
              <a:gd name="connsiteX87" fmla="*/ 1041763 w 1045451"/>
              <a:gd name="connsiteY87" fmla="*/ 277585 h 1411172"/>
              <a:gd name="connsiteX88" fmla="*/ 1041763 w 1045451"/>
              <a:gd name="connsiteY88" fmla="*/ 215537 h 1411172"/>
              <a:gd name="connsiteX89" fmla="*/ 1035232 w 1045451"/>
              <a:gd name="connsiteY89" fmla="*/ 195943 h 1411172"/>
              <a:gd name="connsiteX90" fmla="*/ 1031966 w 1045451"/>
              <a:gd name="connsiteY90" fmla="*/ 186145 h 1411172"/>
              <a:gd name="connsiteX91" fmla="*/ 1022169 w 1045451"/>
              <a:gd name="connsiteY91" fmla="*/ 166551 h 1411172"/>
              <a:gd name="connsiteX92" fmla="*/ 1012372 w 1045451"/>
              <a:gd name="connsiteY92" fmla="*/ 163285 h 1411172"/>
              <a:gd name="connsiteX93" fmla="*/ 986246 w 1045451"/>
              <a:gd name="connsiteY93" fmla="*/ 150223 h 1411172"/>
              <a:gd name="connsiteX94" fmla="*/ 982980 w 1045451"/>
              <a:gd name="connsiteY94" fmla="*/ 140425 h 1411172"/>
              <a:gd name="connsiteX95" fmla="*/ 976449 w 1045451"/>
              <a:gd name="connsiteY95" fmla="*/ 130628 h 1411172"/>
              <a:gd name="connsiteX96" fmla="*/ 973183 w 1045451"/>
              <a:gd name="connsiteY96" fmla="*/ 111034 h 1411172"/>
              <a:gd name="connsiteX97" fmla="*/ 969917 w 1045451"/>
              <a:gd name="connsiteY97" fmla="*/ 101237 h 1411172"/>
              <a:gd name="connsiteX98" fmla="*/ 973183 w 1045451"/>
              <a:gd name="connsiteY98" fmla="*/ 62048 h 1411172"/>
              <a:gd name="connsiteX99" fmla="*/ 989512 w 1045451"/>
              <a:gd name="connsiteY99" fmla="*/ 32657 h 1411172"/>
              <a:gd name="connsiteX100" fmla="*/ 1005840 w 1045451"/>
              <a:gd name="connsiteY100" fmla="*/ 16328 h 1411172"/>
              <a:gd name="connsiteX101" fmla="*/ 1012372 w 1045451"/>
              <a:gd name="connsiteY101" fmla="*/ 9797 h 1411172"/>
              <a:gd name="connsiteX102" fmla="*/ 1022169 w 1045451"/>
              <a:gd name="connsiteY102" fmla="*/ 3265 h 1411172"/>
              <a:gd name="connsiteX103" fmla="*/ 1031966 w 1045451"/>
              <a:gd name="connsiteY103" fmla="*/ 0 h 1411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1045451" h="1411172">
                <a:moveTo>
                  <a:pt x="13063" y="1394460"/>
                </a:moveTo>
                <a:cubicBezTo>
                  <a:pt x="9797" y="1374866"/>
                  <a:pt x="6983" y="1355191"/>
                  <a:pt x="3266" y="1335677"/>
                </a:cubicBezTo>
                <a:cubicBezTo>
                  <a:pt x="2622" y="1332295"/>
                  <a:pt x="0" y="1329322"/>
                  <a:pt x="0" y="1325880"/>
                </a:cubicBezTo>
                <a:cubicBezTo>
                  <a:pt x="0" y="1318385"/>
                  <a:pt x="942" y="1294605"/>
                  <a:pt x="6532" y="1283425"/>
                </a:cubicBezTo>
                <a:cubicBezTo>
                  <a:pt x="11933" y="1272622"/>
                  <a:pt x="20877" y="1265815"/>
                  <a:pt x="29392" y="1257300"/>
                </a:cubicBezTo>
                <a:cubicBezTo>
                  <a:pt x="31569" y="1255123"/>
                  <a:pt x="33361" y="1252476"/>
                  <a:pt x="35923" y="1250768"/>
                </a:cubicBezTo>
                <a:cubicBezTo>
                  <a:pt x="39189" y="1248591"/>
                  <a:pt x="42655" y="1246689"/>
                  <a:pt x="45720" y="1244237"/>
                </a:cubicBezTo>
                <a:cubicBezTo>
                  <a:pt x="54203" y="1237451"/>
                  <a:pt x="50741" y="1236200"/>
                  <a:pt x="62049" y="1231174"/>
                </a:cubicBezTo>
                <a:cubicBezTo>
                  <a:pt x="85113" y="1220924"/>
                  <a:pt x="95384" y="1223586"/>
                  <a:pt x="124097" y="1221377"/>
                </a:cubicBezTo>
                <a:cubicBezTo>
                  <a:pt x="130629" y="1219200"/>
                  <a:pt x="137963" y="1218664"/>
                  <a:pt x="143692" y="1214845"/>
                </a:cubicBezTo>
                <a:cubicBezTo>
                  <a:pt x="146958" y="1212668"/>
                  <a:pt x="149902" y="1209908"/>
                  <a:pt x="153489" y="1208314"/>
                </a:cubicBezTo>
                <a:cubicBezTo>
                  <a:pt x="159780" y="1205518"/>
                  <a:pt x="173083" y="1201783"/>
                  <a:pt x="173083" y="1201783"/>
                </a:cubicBezTo>
                <a:cubicBezTo>
                  <a:pt x="182880" y="1202871"/>
                  <a:pt x="192911" y="1202657"/>
                  <a:pt x="202474" y="1205048"/>
                </a:cubicBezTo>
                <a:cubicBezTo>
                  <a:pt x="215086" y="1208201"/>
                  <a:pt x="212294" y="1217312"/>
                  <a:pt x="222069" y="1224643"/>
                </a:cubicBezTo>
                <a:cubicBezTo>
                  <a:pt x="226759" y="1228160"/>
                  <a:pt x="232954" y="1228997"/>
                  <a:pt x="238397" y="1231174"/>
                </a:cubicBezTo>
                <a:cubicBezTo>
                  <a:pt x="249198" y="1247374"/>
                  <a:pt x="242156" y="1238199"/>
                  <a:pt x="261257" y="1257300"/>
                </a:cubicBezTo>
                <a:cubicBezTo>
                  <a:pt x="263434" y="1259477"/>
                  <a:pt x="264868" y="1262857"/>
                  <a:pt x="267789" y="1263831"/>
                </a:cubicBezTo>
                <a:cubicBezTo>
                  <a:pt x="271055" y="1264920"/>
                  <a:pt x="274507" y="1265558"/>
                  <a:pt x="277586" y="1267097"/>
                </a:cubicBezTo>
                <a:cubicBezTo>
                  <a:pt x="302909" y="1279758"/>
                  <a:pt x="272555" y="1268685"/>
                  <a:pt x="297180" y="1276894"/>
                </a:cubicBezTo>
                <a:cubicBezTo>
                  <a:pt x="299357" y="1279071"/>
                  <a:pt x="301072" y="1281841"/>
                  <a:pt x="303712" y="1283425"/>
                </a:cubicBezTo>
                <a:cubicBezTo>
                  <a:pt x="321170" y="1293899"/>
                  <a:pt x="306156" y="1277978"/>
                  <a:pt x="323306" y="1293223"/>
                </a:cubicBezTo>
                <a:cubicBezTo>
                  <a:pt x="349739" y="1316720"/>
                  <a:pt x="332496" y="1309349"/>
                  <a:pt x="352697" y="1316083"/>
                </a:cubicBezTo>
                <a:cubicBezTo>
                  <a:pt x="354874" y="1318260"/>
                  <a:pt x="357306" y="1320210"/>
                  <a:pt x="359229" y="1322614"/>
                </a:cubicBezTo>
                <a:cubicBezTo>
                  <a:pt x="366775" y="1332046"/>
                  <a:pt x="363529" y="1331932"/>
                  <a:pt x="372292" y="1338943"/>
                </a:cubicBezTo>
                <a:cubicBezTo>
                  <a:pt x="383381" y="1347814"/>
                  <a:pt x="386147" y="1346826"/>
                  <a:pt x="401683" y="1352005"/>
                </a:cubicBezTo>
                <a:lnTo>
                  <a:pt x="421277" y="1358537"/>
                </a:lnTo>
                <a:cubicBezTo>
                  <a:pt x="424543" y="1359626"/>
                  <a:pt x="427678" y="1361237"/>
                  <a:pt x="431074" y="1361803"/>
                </a:cubicBezTo>
                <a:lnTo>
                  <a:pt x="450669" y="1365068"/>
                </a:lnTo>
                <a:lnTo>
                  <a:pt x="480060" y="1374865"/>
                </a:lnTo>
                <a:lnTo>
                  <a:pt x="489857" y="1378131"/>
                </a:lnTo>
                <a:cubicBezTo>
                  <a:pt x="493123" y="1379220"/>
                  <a:pt x="496226" y="1381085"/>
                  <a:pt x="499654" y="1381397"/>
                </a:cubicBezTo>
                <a:lnTo>
                  <a:pt x="535577" y="1384663"/>
                </a:lnTo>
                <a:cubicBezTo>
                  <a:pt x="538843" y="1385751"/>
                  <a:pt x="541987" y="1387312"/>
                  <a:pt x="545374" y="1387928"/>
                </a:cubicBezTo>
                <a:cubicBezTo>
                  <a:pt x="563808" y="1391279"/>
                  <a:pt x="597965" y="1393230"/>
                  <a:pt x="613954" y="1394460"/>
                </a:cubicBezTo>
                <a:cubicBezTo>
                  <a:pt x="616131" y="1396637"/>
                  <a:pt x="618082" y="1399068"/>
                  <a:pt x="620486" y="1400991"/>
                </a:cubicBezTo>
                <a:cubicBezTo>
                  <a:pt x="644791" y="1420435"/>
                  <a:pt x="652798" y="1406451"/>
                  <a:pt x="698863" y="1404257"/>
                </a:cubicBezTo>
                <a:cubicBezTo>
                  <a:pt x="704936" y="1398183"/>
                  <a:pt x="707807" y="1396165"/>
                  <a:pt x="711926" y="1387928"/>
                </a:cubicBezTo>
                <a:cubicBezTo>
                  <a:pt x="713466" y="1384849"/>
                  <a:pt x="714103" y="1381397"/>
                  <a:pt x="715192" y="1378131"/>
                </a:cubicBezTo>
                <a:cubicBezTo>
                  <a:pt x="716280" y="1368334"/>
                  <a:pt x="718885" y="1358588"/>
                  <a:pt x="718457" y="1348740"/>
                </a:cubicBezTo>
                <a:cubicBezTo>
                  <a:pt x="717786" y="1333311"/>
                  <a:pt x="713766" y="1307828"/>
                  <a:pt x="708660" y="1289957"/>
                </a:cubicBezTo>
                <a:cubicBezTo>
                  <a:pt x="707714" y="1286647"/>
                  <a:pt x="706229" y="1283500"/>
                  <a:pt x="705394" y="1280160"/>
                </a:cubicBezTo>
                <a:cubicBezTo>
                  <a:pt x="704048" y="1274775"/>
                  <a:pt x="703589" y="1269186"/>
                  <a:pt x="702129" y="1263831"/>
                </a:cubicBezTo>
                <a:cubicBezTo>
                  <a:pt x="700318" y="1257189"/>
                  <a:pt x="697774" y="1250768"/>
                  <a:pt x="695597" y="1244237"/>
                </a:cubicBezTo>
                <a:cubicBezTo>
                  <a:pt x="694508" y="1240971"/>
                  <a:pt x="693167" y="1237779"/>
                  <a:pt x="692332" y="1234440"/>
                </a:cubicBezTo>
                <a:cubicBezTo>
                  <a:pt x="687460" y="1214953"/>
                  <a:pt x="689804" y="1225804"/>
                  <a:pt x="685800" y="1201783"/>
                </a:cubicBezTo>
                <a:cubicBezTo>
                  <a:pt x="686889" y="1188720"/>
                  <a:pt x="687440" y="1175601"/>
                  <a:pt x="689066" y="1162594"/>
                </a:cubicBezTo>
                <a:cubicBezTo>
                  <a:pt x="691097" y="1146348"/>
                  <a:pt x="692500" y="1153669"/>
                  <a:pt x="695597" y="1139734"/>
                </a:cubicBezTo>
                <a:cubicBezTo>
                  <a:pt x="703257" y="1105260"/>
                  <a:pt x="694779" y="1132392"/>
                  <a:pt x="702129" y="1110343"/>
                </a:cubicBezTo>
                <a:cubicBezTo>
                  <a:pt x="703217" y="1095103"/>
                  <a:pt x="703874" y="1079826"/>
                  <a:pt x="705394" y="1064623"/>
                </a:cubicBezTo>
                <a:cubicBezTo>
                  <a:pt x="706053" y="1058034"/>
                  <a:pt x="708001" y="1051617"/>
                  <a:pt x="708660" y="1045028"/>
                </a:cubicBezTo>
                <a:cubicBezTo>
                  <a:pt x="710180" y="1029825"/>
                  <a:pt x="709862" y="1014447"/>
                  <a:pt x="711926" y="999308"/>
                </a:cubicBezTo>
                <a:cubicBezTo>
                  <a:pt x="713139" y="990414"/>
                  <a:pt x="715618" y="981699"/>
                  <a:pt x="718457" y="973183"/>
                </a:cubicBezTo>
                <a:cubicBezTo>
                  <a:pt x="719546" y="969917"/>
                  <a:pt x="720183" y="966464"/>
                  <a:pt x="721723" y="963385"/>
                </a:cubicBezTo>
                <a:cubicBezTo>
                  <a:pt x="734386" y="938059"/>
                  <a:pt x="723310" y="968420"/>
                  <a:pt x="731520" y="943791"/>
                </a:cubicBezTo>
                <a:cubicBezTo>
                  <a:pt x="733901" y="905701"/>
                  <a:pt x="730853" y="903676"/>
                  <a:pt x="738052" y="878477"/>
                </a:cubicBezTo>
                <a:cubicBezTo>
                  <a:pt x="738998" y="875167"/>
                  <a:pt x="739546" y="871632"/>
                  <a:pt x="741317" y="868680"/>
                </a:cubicBezTo>
                <a:cubicBezTo>
                  <a:pt x="742901" y="866040"/>
                  <a:pt x="745672" y="864325"/>
                  <a:pt x="747849" y="862148"/>
                </a:cubicBezTo>
                <a:cubicBezTo>
                  <a:pt x="748937" y="858882"/>
                  <a:pt x="748964" y="855039"/>
                  <a:pt x="751114" y="852351"/>
                </a:cubicBezTo>
                <a:cubicBezTo>
                  <a:pt x="755717" y="846597"/>
                  <a:pt x="764257" y="844705"/>
                  <a:pt x="770709" y="842554"/>
                </a:cubicBezTo>
                <a:cubicBezTo>
                  <a:pt x="789320" y="823943"/>
                  <a:pt x="770544" y="839359"/>
                  <a:pt x="793569" y="829491"/>
                </a:cubicBezTo>
                <a:cubicBezTo>
                  <a:pt x="816452" y="819684"/>
                  <a:pt x="792335" y="826966"/>
                  <a:pt x="809897" y="816428"/>
                </a:cubicBezTo>
                <a:cubicBezTo>
                  <a:pt x="812849" y="814657"/>
                  <a:pt x="816428" y="814251"/>
                  <a:pt x="819694" y="813163"/>
                </a:cubicBezTo>
                <a:cubicBezTo>
                  <a:pt x="835470" y="797387"/>
                  <a:pt x="816273" y="817438"/>
                  <a:pt x="832757" y="796834"/>
                </a:cubicBezTo>
                <a:cubicBezTo>
                  <a:pt x="834680" y="794430"/>
                  <a:pt x="837112" y="792480"/>
                  <a:pt x="839289" y="790303"/>
                </a:cubicBezTo>
                <a:cubicBezTo>
                  <a:pt x="851893" y="752486"/>
                  <a:pt x="838671" y="782419"/>
                  <a:pt x="852352" y="764177"/>
                </a:cubicBezTo>
                <a:cubicBezTo>
                  <a:pt x="857062" y="757897"/>
                  <a:pt x="865414" y="744583"/>
                  <a:pt x="865414" y="744583"/>
                </a:cubicBezTo>
                <a:cubicBezTo>
                  <a:pt x="869015" y="719380"/>
                  <a:pt x="870463" y="725692"/>
                  <a:pt x="865414" y="702128"/>
                </a:cubicBezTo>
                <a:cubicBezTo>
                  <a:pt x="863533" y="693351"/>
                  <a:pt x="858883" y="676003"/>
                  <a:pt x="858883" y="676003"/>
                </a:cubicBezTo>
                <a:cubicBezTo>
                  <a:pt x="860633" y="658506"/>
                  <a:pt x="862208" y="638120"/>
                  <a:pt x="865414" y="620485"/>
                </a:cubicBezTo>
                <a:cubicBezTo>
                  <a:pt x="866217" y="616069"/>
                  <a:pt x="866673" y="611437"/>
                  <a:pt x="868680" y="607423"/>
                </a:cubicBezTo>
                <a:cubicBezTo>
                  <a:pt x="870057" y="604669"/>
                  <a:pt x="873365" y="603354"/>
                  <a:pt x="875212" y="600891"/>
                </a:cubicBezTo>
                <a:cubicBezTo>
                  <a:pt x="879922" y="594611"/>
                  <a:pt x="885792" y="588744"/>
                  <a:pt x="888274" y="581297"/>
                </a:cubicBezTo>
                <a:cubicBezTo>
                  <a:pt x="892514" y="568579"/>
                  <a:pt x="889106" y="573934"/>
                  <a:pt x="898072" y="564968"/>
                </a:cubicBezTo>
                <a:cubicBezTo>
                  <a:pt x="899160" y="561702"/>
                  <a:pt x="899336" y="557972"/>
                  <a:pt x="901337" y="555171"/>
                </a:cubicBezTo>
                <a:cubicBezTo>
                  <a:pt x="904916" y="550160"/>
                  <a:pt x="910046" y="546462"/>
                  <a:pt x="914400" y="542108"/>
                </a:cubicBezTo>
                <a:cubicBezTo>
                  <a:pt x="916577" y="539931"/>
                  <a:pt x="918370" y="537285"/>
                  <a:pt x="920932" y="535577"/>
                </a:cubicBezTo>
                <a:cubicBezTo>
                  <a:pt x="927463" y="531223"/>
                  <a:pt x="934976" y="528065"/>
                  <a:pt x="940526" y="522514"/>
                </a:cubicBezTo>
                <a:cubicBezTo>
                  <a:pt x="959629" y="503409"/>
                  <a:pt x="950449" y="510454"/>
                  <a:pt x="966652" y="499654"/>
                </a:cubicBezTo>
                <a:cubicBezTo>
                  <a:pt x="968829" y="496388"/>
                  <a:pt x="970731" y="492922"/>
                  <a:pt x="973183" y="489857"/>
                </a:cubicBezTo>
                <a:cubicBezTo>
                  <a:pt x="979966" y="481377"/>
                  <a:pt x="981222" y="484832"/>
                  <a:pt x="986246" y="473528"/>
                </a:cubicBezTo>
                <a:cubicBezTo>
                  <a:pt x="995313" y="453128"/>
                  <a:pt x="988220" y="457999"/>
                  <a:pt x="999309" y="444137"/>
                </a:cubicBezTo>
                <a:cubicBezTo>
                  <a:pt x="1001232" y="441733"/>
                  <a:pt x="1003663" y="439782"/>
                  <a:pt x="1005840" y="437605"/>
                </a:cubicBezTo>
                <a:cubicBezTo>
                  <a:pt x="1008017" y="431074"/>
                  <a:pt x="1008553" y="423740"/>
                  <a:pt x="1012372" y="418011"/>
                </a:cubicBezTo>
                <a:cubicBezTo>
                  <a:pt x="1014549" y="414745"/>
                  <a:pt x="1017148" y="411724"/>
                  <a:pt x="1018903" y="408214"/>
                </a:cubicBezTo>
                <a:cubicBezTo>
                  <a:pt x="1032423" y="381173"/>
                  <a:pt x="1009983" y="416696"/>
                  <a:pt x="1028700" y="388620"/>
                </a:cubicBezTo>
                <a:cubicBezTo>
                  <a:pt x="1029789" y="383177"/>
                  <a:pt x="1030620" y="377676"/>
                  <a:pt x="1031966" y="372291"/>
                </a:cubicBezTo>
                <a:cubicBezTo>
                  <a:pt x="1032801" y="368951"/>
                  <a:pt x="1034968" y="365926"/>
                  <a:pt x="1035232" y="362494"/>
                </a:cubicBezTo>
                <a:cubicBezTo>
                  <a:pt x="1042062" y="273697"/>
                  <a:pt x="1030103" y="312565"/>
                  <a:pt x="1041763" y="277585"/>
                </a:cubicBezTo>
                <a:cubicBezTo>
                  <a:pt x="1045825" y="249156"/>
                  <a:pt x="1047470" y="249782"/>
                  <a:pt x="1041763" y="215537"/>
                </a:cubicBezTo>
                <a:cubicBezTo>
                  <a:pt x="1040631" y="208746"/>
                  <a:pt x="1037409" y="202474"/>
                  <a:pt x="1035232" y="195943"/>
                </a:cubicBezTo>
                <a:cubicBezTo>
                  <a:pt x="1034143" y="192677"/>
                  <a:pt x="1032801" y="189485"/>
                  <a:pt x="1031966" y="186145"/>
                </a:cubicBezTo>
                <a:cubicBezTo>
                  <a:pt x="1029618" y="176754"/>
                  <a:pt x="1030731" y="171689"/>
                  <a:pt x="1022169" y="166551"/>
                </a:cubicBezTo>
                <a:cubicBezTo>
                  <a:pt x="1019217" y="164780"/>
                  <a:pt x="1015595" y="164494"/>
                  <a:pt x="1012372" y="163285"/>
                </a:cubicBezTo>
                <a:cubicBezTo>
                  <a:pt x="994109" y="156437"/>
                  <a:pt x="999776" y="159242"/>
                  <a:pt x="986246" y="150223"/>
                </a:cubicBezTo>
                <a:cubicBezTo>
                  <a:pt x="985157" y="146957"/>
                  <a:pt x="984520" y="143504"/>
                  <a:pt x="982980" y="140425"/>
                </a:cubicBezTo>
                <a:cubicBezTo>
                  <a:pt x="981225" y="136915"/>
                  <a:pt x="977690" y="134351"/>
                  <a:pt x="976449" y="130628"/>
                </a:cubicBezTo>
                <a:cubicBezTo>
                  <a:pt x="974355" y="124346"/>
                  <a:pt x="974620" y="117498"/>
                  <a:pt x="973183" y="111034"/>
                </a:cubicBezTo>
                <a:cubicBezTo>
                  <a:pt x="972436" y="107674"/>
                  <a:pt x="971006" y="104503"/>
                  <a:pt x="969917" y="101237"/>
                </a:cubicBezTo>
                <a:cubicBezTo>
                  <a:pt x="971006" y="88174"/>
                  <a:pt x="971450" y="75041"/>
                  <a:pt x="973183" y="62048"/>
                </a:cubicBezTo>
                <a:cubicBezTo>
                  <a:pt x="974447" y="52572"/>
                  <a:pt x="984767" y="37403"/>
                  <a:pt x="989512" y="32657"/>
                </a:cubicBezTo>
                <a:lnTo>
                  <a:pt x="1005840" y="16328"/>
                </a:lnTo>
                <a:cubicBezTo>
                  <a:pt x="1008017" y="14151"/>
                  <a:pt x="1009810" y="11505"/>
                  <a:pt x="1012372" y="9797"/>
                </a:cubicBezTo>
                <a:cubicBezTo>
                  <a:pt x="1015638" y="7620"/>
                  <a:pt x="1018658" y="5020"/>
                  <a:pt x="1022169" y="3265"/>
                </a:cubicBezTo>
                <a:cubicBezTo>
                  <a:pt x="1025248" y="1726"/>
                  <a:pt x="1031966" y="0"/>
                  <a:pt x="1031966" y="0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6449786" y="2766060"/>
            <a:ext cx="836023" cy="1338943"/>
          </a:xfrm>
          <a:custGeom>
            <a:avLst/>
            <a:gdLst>
              <a:gd name="connsiteX0" fmla="*/ 130628 w 836023"/>
              <a:gd name="connsiteY0" fmla="*/ 1338943 h 1338943"/>
              <a:gd name="connsiteX1" fmla="*/ 153488 w 836023"/>
              <a:gd name="connsiteY1" fmla="*/ 1312817 h 1338943"/>
              <a:gd name="connsiteX2" fmla="*/ 156754 w 836023"/>
              <a:gd name="connsiteY2" fmla="*/ 1299754 h 1338943"/>
              <a:gd name="connsiteX3" fmla="*/ 150223 w 836023"/>
              <a:gd name="connsiteY3" fmla="*/ 1263831 h 1338943"/>
              <a:gd name="connsiteX4" fmla="*/ 143691 w 836023"/>
              <a:gd name="connsiteY4" fmla="*/ 1244237 h 1338943"/>
              <a:gd name="connsiteX5" fmla="*/ 140425 w 836023"/>
              <a:gd name="connsiteY5" fmla="*/ 1234440 h 1338943"/>
              <a:gd name="connsiteX6" fmla="*/ 143691 w 836023"/>
              <a:gd name="connsiteY6" fmla="*/ 1178923 h 1338943"/>
              <a:gd name="connsiteX7" fmla="*/ 146957 w 836023"/>
              <a:gd name="connsiteY7" fmla="*/ 1169126 h 1338943"/>
              <a:gd name="connsiteX8" fmla="*/ 153488 w 836023"/>
              <a:gd name="connsiteY8" fmla="*/ 1133203 h 1338943"/>
              <a:gd name="connsiteX9" fmla="*/ 146957 w 836023"/>
              <a:gd name="connsiteY9" fmla="*/ 1074420 h 1338943"/>
              <a:gd name="connsiteX10" fmla="*/ 143691 w 836023"/>
              <a:gd name="connsiteY10" fmla="*/ 1064623 h 1338943"/>
              <a:gd name="connsiteX11" fmla="*/ 143691 w 836023"/>
              <a:gd name="connsiteY11" fmla="*/ 875211 h 1338943"/>
              <a:gd name="connsiteX12" fmla="*/ 137160 w 836023"/>
              <a:gd name="connsiteY12" fmla="*/ 865414 h 1338943"/>
              <a:gd name="connsiteX13" fmla="*/ 130628 w 836023"/>
              <a:gd name="connsiteY13" fmla="*/ 836023 h 1338943"/>
              <a:gd name="connsiteX14" fmla="*/ 117565 w 836023"/>
              <a:gd name="connsiteY14" fmla="*/ 822960 h 1338943"/>
              <a:gd name="connsiteX15" fmla="*/ 104503 w 836023"/>
              <a:gd name="connsiteY15" fmla="*/ 806631 h 1338943"/>
              <a:gd name="connsiteX16" fmla="*/ 94705 w 836023"/>
              <a:gd name="connsiteY16" fmla="*/ 800100 h 1338943"/>
              <a:gd name="connsiteX17" fmla="*/ 91440 w 836023"/>
              <a:gd name="connsiteY17" fmla="*/ 790303 h 1338943"/>
              <a:gd name="connsiteX18" fmla="*/ 84908 w 836023"/>
              <a:gd name="connsiteY18" fmla="*/ 783771 h 1338943"/>
              <a:gd name="connsiteX19" fmla="*/ 81643 w 836023"/>
              <a:gd name="connsiteY19" fmla="*/ 764177 h 1338943"/>
              <a:gd name="connsiteX20" fmla="*/ 75111 w 836023"/>
              <a:gd name="connsiteY20" fmla="*/ 731520 h 1338943"/>
              <a:gd name="connsiteX21" fmla="*/ 78377 w 836023"/>
              <a:gd name="connsiteY21" fmla="*/ 679269 h 1338943"/>
              <a:gd name="connsiteX22" fmla="*/ 81643 w 836023"/>
              <a:gd name="connsiteY22" fmla="*/ 669471 h 1338943"/>
              <a:gd name="connsiteX23" fmla="*/ 84908 w 836023"/>
              <a:gd name="connsiteY23" fmla="*/ 656409 h 1338943"/>
              <a:gd name="connsiteX24" fmla="*/ 81643 w 836023"/>
              <a:gd name="connsiteY24" fmla="*/ 633549 h 1338943"/>
              <a:gd name="connsiteX25" fmla="*/ 75111 w 836023"/>
              <a:gd name="connsiteY25" fmla="*/ 627017 h 1338943"/>
              <a:gd name="connsiteX26" fmla="*/ 52251 w 836023"/>
              <a:gd name="connsiteY26" fmla="*/ 613954 h 1338943"/>
              <a:gd name="connsiteX27" fmla="*/ 45720 w 836023"/>
              <a:gd name="connsiteY27" fmla="*/ 604157 h 1338943"/>
              <a:gd name="connsiteX28" fmla="*/ 39188 w 836023"/>
              <a:gd name="connsiteY28" fmla="*/ 597626 h 1338943"/>
              <a:gd name="connsiteX29" fmla="*/ 35923 w 836023"/>
              <a:gd name="connsiteY29" fmla="*/ 587829 h 1338943"/>
              <a:gd name="connsiteX30" fmla="*/ 29391 w 836023"/>
              <a:gd name="connsiteY30" fmla="*/ 578031 h 1338943"/>
              <a:gd name="connsiteX31" fmla="*/ 22860 w 836023"/>
              <a:gd name="connsiteY31" fmla="*/ 502920 h 1338943"/>
              <a:gd name="connsiteX32" fmla="*/ 16328 w 836023"/>
              <a:gd name="connsiteY32" fmla="*/ 483326 h 1338943"/>
              <a:gd name="connsiteX33" fmla="*/ 6531 w 836023"/>
              <a:gd name="connsiteY33" fmla="*/ 476794 h 1338943"/>
              <a:gd name="connsiteX34" fmla="*/ 3265 w 836023"/>
              <a:gd name="connsiteY34" fmla="*/ 463731 h 1338943"/>
              <a:gd name="connsiteX35" fmla="*/ 0 w 836023"/>
              <a:gd name="connsiteY35" fmla="*/ 453934 h 1338943"/>
              <a:gd name="connsiteX36" fmla="*/ 3265 w 836023"/>
              <a:gd name="connsiteY36" fmla="*/ 424543 h 1338943"/>
              <a:gd name="connsiteX37" fmla="*/ 13063 w 836023"/>
              <a:gd name="connsiteY37" fmla="*/ 418011 h 1338943"/>
              <a:gd name="connsiteX38" fmla="*/ 58783 w 836023"/>
              <a:gd name="connsiteY38" fmla="*/ 424543 h 1338943"/>
              <a:gd name="connsiteX39" fmla="*/ 68580 w 836023"/>
              <a:gd name="connsiteY39" fmla="*/ 431074 h 1338943"/>
              <a:gd name="connsiteX40" fmla="*/ 88174 w 836023"/>
              <a:gd name="connsiteY40" fmla="*/ 437606 h 1338943"/>
              <a:gd name="connsiteX41" fmla="*/ 97971 w 836023"/>
              <a:gd name="connsiteY41" fmla="*/ 440871 h 1338943"/>
              <a:gd name="connsiteX42" fmla="*/ 156754 w 836023"/>
              <a:gd name="connsiteY42" fmla="*/ 434340 h 1338943"/>
              <a:gd name="connsiteX43" fmla="*/ 173083 w 836023"/>
              <a:gd name="connsiteY43" fmla="*/ 421277 h 1338943"/>
              <a:gd name="connsiteX44" fmla="*/ 205740 w 836023"/>
              <a:gd name="connsiteY44" fmla="*/ 424543 h 1338943"/>
              <a:gd name="connsiteX45" fmla="*/ 215537 w 836023"/>
              <a:gd name="connsiteY45" fmla="*/ 431074 h 1338943"/>
              <a:gd name="connsiteX46" fmla="*/ 248194 w 836023"/>
              <a:gd name="connsiteY46" fmla="*/ 444137 h 1338943"/>
              <a:gd name="connsiteX47" fmla="*/ 267788 w 836023"/>
              <a:gd name="connsiteY47" fmla="*/ 457200 h 1338943"/>
              <a:gd name="connsiteX48" fmla="*/ 287383 w 836023"/>
              <a:gd name="connsiteY48" fmla="*/ 463731 h 1338943"/>
              <a:gd name="connsiteX49" fmla="*/ 297180 w 836023"/>
              <a:gd name="connsiteY49" fmla="*/ 470263 h 1338943"/>
              <a:gd name="connsiteX50" fmla="*/ 306977 w 836023"/>
              <a:gd name="connsiteY50" fmla="*/ 473529 h 1338943"/>
              <a:gd name="connsiteX51" fmla="*/ 395151 w 836023"/>
              <a:gd name="connsiteY51" fmla="*/ 466997 h 1338943"/>
              <a:gd name="connsiteX52" fmla="*/ 418011 w 836023"/>
              <a:gd name="connsiteY52" fmla="*/ 460466 h 1338943"/>
              <a:gd name="connsiteX53" fmla="*/ 431074 w 836023"/>
              <a:gd name="connsiteY53" fmla="*/ 453934 h 1338943"/>
              <a:gd name="connsiteX54" fmla="*/ 440871 w 836023"/>
              <a:gd name="connsiteY54" fmla="*/ 450669 h 1338943"/>
              <a:gd name="connsiteX55" fmla="*/ 457200 w 836023"/>
              <a:gd name="connsiteY55" fmla="*/ 437606 h 1338943"/>
              <a:gd name="connsiteX56" fmla="*/ 470263 w 836023"/>
              <a:gd name="connsiteY56" fmla="*/ 427809 h 1338943"/>
              <a:gd name="connsiteX57" fmla="*/ 476794 w 836023"/>
              <a:gd name="connsiteY57" fmla="*/ 421277 h 1338943"/>
              <a:gd name="connsiteX58" fmla="*/ 486591 w 836023"/>
              <a:gd name="connsiteY58" fmla="*/ 414746 h 1338943"/>
              <a:gd name="connsiteX59" fmla="*/ 493123 w 836023"/>
              <a:gd name="connsiteY59" fmla="*/ 408214 h 1338943"/>
              <a:gd name="connsiteX60" fmla="*/ 512717 w 836023"/>
              <a:gd name="connsiteY60" fmla="*/ 401683 h 1338943"/>
              <a:gd name="connsiteX61" fmla="*/ 522514 w 836023"/>
              <a:gd name="connsiteY61" fmla="*/ 398417 h 1338943"/>
              <a:gd name="connsiteX62" fmla="*/ 532311 w 836023"/>
              <a:gd name="connsiteY62" fmla="*/ 395151 h 1338943"/>
              <a:gd name="connsiteX63" fmla="*/ 542108 w 836023"/>
              <a:gd name="connsiteY63" fmla="*/ 388620 h 1338943"/>
              <a:gd name="connsiteX64" fmla="*/ 555171 w 836023"/>
              <a:gd name="connsiteY64" fmla="*/ 385354 h 1338943"/>
              <a:gd name="connsiteX65" fmla="*/ 564968 w 836023"/>
              <a:gd name="connsiteY65" fmla="*/ 382089 h 1338943"/>
              <a:gd name="connsiteX66" fmla="*/ 574765 w 836023"/>
              <a:gd name="connsiteY66" fmla="*/ 375557 h 1338943"/>
              <a:gd name="connsiteX67" fmla="*/ 587828 w 836023"/>
              <a:gd name="connsiteY67" fmla="*/ 372291 h 1338943"/>
              <a:gd name="connsiteX68" fmla="*/ 591094 w 836023"/>
              <a:gd name="connsiteY68" fmla="*/ 362494 h 1338943"/>
              <a:gd name="connsiteX69" fmla="*/ 610688 w 836023"/>
              <a:gd name="connsiteY69" fmla="*/ 355963 h 1338943"/>
              <a:gd name="connsiteX70" fmla="*/ 627017 w 836023"/>
              <a:gd name="connsiteY70" fmla="*/ 346166 h 1338943"/>
              <a:gd name="connsiteX71" fmla="*/ 646611 w 836023"/>
              <a:gd name="connsiteY71" fmla="*/ 333103 h 1338943"/>
              <a:gd name="connsiteX72" fmla="*/ 656408 w 836023"/>
              <a:gd name="connsiteY72" fmla="*/ 310243 h 1338943"/>
              <a:gd name="connsiteX73" fmla="*/ 666205 w 836023"/>
              <a:gd name="connsiteY73" fmla="*/ 293914 h 1338943"/>
              <a:gd name="connsiteX74" fmla="*/ 676003 w 836023"/>
              <a:gd name="connsiteY74" fmla="*/ 251460 h 1338943"/>
              <a:gd name="connsiteX75" fmla="*/ 679268 w 836023"/>
              <a:gd name="connsiteY75" fmla="*/ 241663 h 1338943"/>
              <a:gd name="connsiteX76" fmla="*/ 692331 w 836023"/>
              <a:gd name="connsiteY76" fmla="*/ 225334 h 1338943"/>
              <a:gd name="connsiteX77" fmla="*/ 698863 w 836023"/>
              <a:gd name="connsiteY77" fmla="*/ 215537 h 1338943"/>
              <a:gd name="connsiteX78" fmla="*/ 708660 w 836023"/>
              <a:gd name="connsiteY78" fmla="*/ 212271 h 1338943"/>
              <a:gd name="connsiteX79" fmla="*/ 728254 w 836023"/>
              <a:gd name="connsiteY79" fmla="*/ 199209 h 1338943"/>
              <a:gd name="connsiteX80" fmla="*/ 731520 w 836023"/>
              <a:gd name="connsiteY80" fmla="*/ 189411 h 1338943"/>
              <a:gd name="connsiteX81" fmla="*/ 744583 w 836023"/>
              <a:gd name="connsiteY81" fmla="*/ 166551 h 1338943"/>
              <a:gd name="connsiteX82" fmla="*/ 747848 w 836023"/>
              <a:gd name="connsiteY82" fmla="*/ 156754 h 1338943"/>
              <a:gd name="connsiteX83" fmla="*/ 754380 w 836023"/>
              <a:gd name="connsiteY83" fmla="*/ 150223 h 1338943"/>
              <a:gd name="connsiteX84" fmla="*/ 767443 w 836023"/>
              <a:gd name="connsiteY84" fmla="*/ 120831 h 1338943"/>
              <a:gd name="connsiteX85" fmla="*/ 770708 w 836023"/>
              <a:gd name="connsiteY85" fmla="*/ 111034 h 1338943"/>
              <a:gd name="connsiteX86" fmla="*/ 783771 w 836023"/>
              <a:gd name="connsiteY86" fmla="*/ 97971 h 1338943"/>
              <a:gd name="connsiteX87" fmla="*/ 790303 w 836023"/>
              <a:gd name="connsiteY87" fmla="*/ 91440 h 1338943"/>
              <a:gd name="connsiteX88" fmla="*/ 803365 w 836023"/>
              <a:gd name="connsiteY88" fmla="*/ 71846 h 1338943"/>
              <a:gd name="connsiteX89" fmla="*/ 809897 w 836023"/>
              <a:gd name="connsiteY89" fmla="*/ 65314 h 1338943"/>
              <a:gd name="connsiteX90" fmla="*/ 822960 w 836023"/>
              <a:gd name="connsiteY90" fmla="*/ 48986 h 1338943"/>
              <a:gd name="connsiteX91" fmla="*/ 826225 w 836023"/>
              <a:gd name="connsiteY91" fmla="*/ 35923 h 1338943"/>
              <a:gd name="connsiteX92" fmla="*/ 829491 w 836023"/>
              <a:gd name="connsiteY92" fmla="*/ 16329 h 1338943"/>
              <a:gd name="connsiteX93" fmla="*/ 836023 w 836023"/>
              <a:gd name="connsiteY93" fmla="*/ 0 h 1338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836023" h="1338943">
                <a:moveTo>
                  <a:pt x="130628" y="1338943"/>
                </a:moveTo>
                <a:cubicBezTo>
                  <a:pt x="136494" y="1333077"/>
                  <a:pt x="149437" y="1322269"/>
                  <a:pt x="153488" y="1312817"/>
                </a:cubicBezTo>
                <a:cubicBezTo>
                  <a:pt x="155256" y="1308692"/>
                  <a:pt x="155665" y="1304108"/>
                  <a:pt x="156754" y="1299754"/>
                </a:cubicBezTo>
                <a:cubicBezTo>
                  <a:pt x="154456" y="1283667"/>
                  <a:pt x="154420" y="1277821"/>
                  <a:pt x="150223" y="1263831"/>
                </a:cubicBezTo>
                <a:cubicBezTo>
                  <a:pt x="148245" y="1257237"/>
                  <a:pt x="145868" y="1250768"/>
                  <a:pt x="143691" y="1244237"/>
                </a:cubicBezTo>
                <a:lnTo>
                  <a:pt x="140425" y="1234440"/>
                </a:lnTo>
                <a:cubicBezTo>
                  <a:pt x="141514" y="1215934"/>
                  <a:pt x="141846" y="1197369"/>
                  <a:pt x="143691" y="1178923"/>
                </a:cubicBezTo>
                <a:cubicBezTo>
                  <a:pt x="144034" y="1175498"/>
                  <a:pt x="146122" y="1172466"/>
                  <a:pt x="146957" y="1169126"/>
                </a:cubicBezTo>
                <a:cubicBezTo>
                  <a:pt x="149241" y="1159990"/>
                  <a:pt x="152031" y="1141946"/>
                  <a:pt x="153488" y="1133203"/>
                </a:cubicBezTo>
                <a:cubicBezTo>
                  <a:pt x="151516" y="1107555"/>
                  <a:pt x="152335" y="1095929"/>
                  <a:pt x="146957" y="1074420"/>
                </a:cubicBezTo>
                <a:cubicBezTo>
                  <a:pt x="146122" y="1071080"/>
                  <a:pt x="144780" y="1067889"/>
                  <a:pt x="143691" y="1064623"/>
                </a:cubicBezTo>
                <a:cubicBezTo>
                  <a:pt x="146800" y="990022"/>
                  <a:pt x="150132" y="954647"/>
                  <a:pt x="143691" y="875211"/>
                </a:cubicBezTo>
                <a:cubicBezTo>
                  <a:pt x="143374" y="871299"/>
                  <a:pt x="139337" y="868680"/>
                  <a:pt x="137160" y="865414"/>
                </a:cubicBezTo>
                <a:cubicBezTo>
                  <a:pt x="136914" y="863938"/>
                  <a:pt x="134124" y="840917"/>
                  <a:pt x="130628" y="836023"/>
                </a:cubicBezTo>
                <a:cubicBezTo>
                  <a:pt x="127049" y="831012"/>
                  <a:pt x="120981" y="828084"/>
                  <a:pt x="117565" y="822960"/>
                </a:cubicBezTo>
                <a:cubicBezTo>
                  <a:pt x="112718" y="815689"/>
                  <a:pt x="111148" y="811947"/>
                  <a:pt x="104503" y="806631"/>
                </a:cubicBezTo>
                <a:cubicBezTo>
                  <a:pt x="101438" y="804179"/>
                  <a:pt x="97971" y="802277"/>
                  <a:pt x="94705" y="800100"/>
                </a:cubicBezTo>
                <a:cubicBezTo>
                  <a:pt x="93617" y="796834"/>
                  <a:pt x="93211" y="793255"/>
                  <a:pt x="91440" y="790303"/>
                </a:cubicBezTo>
                <a:cubicBezTo>
                  <a:pt x="89856" y="787663"/>
                  <a:pt x="85989" y="786654"/>
                  <a:pt x="84908" y="783771"/>
                </a:cubicBezTo>
                <a:cubicBezTo>
                  <a:pt x="82583" y="777571"/>
                  <a:pt x="82650" y="770721"/>
                  <a:pt x="81643" y="764177"/>
                </a:cubicBezTo>
                <a:cubicBezTo>
                  <a:pt x="77355" y="736305"/>
                  <a:pt x="81051" y="749337"/>
                  <a:pt x="75111" y="731520"/>
                </a:cubicBezTo>
                <a:cubicBezTo>
                  <a:pt x="76200" y="714103"/>
                  <a:pt x="76550" y="696624"/>
                  <a:pt x="78377" y="679269"/>
                </a:cubicBezTo>
                <a:cubicBezTo>
                  <a:pt x="78737" y="675845"/>
                  <a:pt x="80697" y="672781"/>
                  <a:pt x="81643" y="669471"/>
                </a:cubicBezTo>
                <a:cubicBezTo>
                  <a:pt x="82876" y="665156"/>
                  <a:pt x="83820" y="660763"/>
                  <a:pt x="84908" y="656409"/>
                </a:cubicBezTo>
                <a:cubicBezTo>
                  <a:pt x="83820" y="648789"/>
                  <a:pt x="84077" y="640851"/>
                  <a:pt x="81643" y="633549"/>
                </a:cubicBezTo>
                <a:cubicBezTo>
                  <a:pt x="80669" y="630628"/>
                  <a:pt x="77477" y="628988"/>
                  <a:pt x="75111" y="627017"/>
                </a:cubicBezTo>
                <a:cubicBezTo>
                  <a:pt x="61931" y="616034"/>
                  <a:pt x="65544" y="618385"/>
                  <a:pt x="52251" y="613954"/>
                </a:cubicBezTo>
                <a:cubicBezTo>
                  <a:pt x="50074" y="610688"/>
                  <a:pt x="48172" y="607222"/>
                  <a:pt x="45720" y="604157"/>
                </a:cubicBezTo>
                <a:cubicBezTo>
                  <a:pt x="43797" y="601753"/>
                  <a:pt x="40772" y="600266"/>
                  <a:pt x="39188" y="597626"/>
                </a:cubicBezTo>
                <a:cubicBezTo>
                  <a:pt x="37417" y="594674"/>
                  <a:pt x="37462" y="590908"/>
                  <a:pt x="35923" y="587829"/>
                </a:cubicBezTo>
                <a:cubicBezTo>
                  <a:pt x="34168" y="584318"/>
                  <a:pt x="31568" y="581297"/>
                  <a:pt x="29391" y="578031"/>
                </a:cubicBezTo>
                <a:cubicBezTo>
                  <a:pt x="27214" y="552994"/>
                  <a:pt x="30808" y="526762"/>
                  <a:pt x="22860" y="502920"/>
                </a:cubicBezTo>
                <a:cubicBezTo>
                  <a:pt x="20683" y="496389"/>
                  <a:pt x="22056" y="487145"/>
                  <a:pt x="16328" y="483326"/>
                </a:cubicBezTo>
                <a:lnTo>
                  <a:pt x="6531" y="476794"/>
                </a:lnTo>
                <a:cubicBezTo>
                  <a:pt x="5442" y="472440"/>
                  <a:pt x="4498" y="468047"/>
                  <a:pt x="3265" y="463731"/>
                </a:cubicBezTo>
                <a:cubicBezTo>
                  <a:pt x="2319" y="460421"/>
                  <a:pt x="0" y="457376"/>
                  <a:pt x="0" y="453934"/>
                </a:cubicBezTo>
                <a:cubicBezTo>
                  <a:pt x="0" y="444077"/>
                  <a:pt x="-104" y="433807"/>
                  <a:pt x="3265" y="424543"/>
                </a:cubicBezTo>
                <a:cubicBezTo>
                  <a:pt x="4606" y="420854"/>
                  <a:pt x="9797" y="420188"/>
                  <a:pt x="13063" y="418011"/>
                </a:cubicBezTo>
                <a:cubicBezTo>
                  <a:pt x="22245" y="418846"/>
                  <a:pt x="46217" y="418260"/>
                  <a:pt x="58783" y="424543"/>
                </a:cubicBezTo>
                <a:cubicBezTo>
                  <a:pt x="62293" y="426298"/>
                  <a:pt x="64994" y="429480"/>
                  <a:pt x="68580" y="431074"/>
                </a:cubicBezTo>
                <a:cubicBezTo>
                  <a:pt x="74871" y="433870"/>
                  <a:pt x="81643" y="435429"/>
                  <a:pt x="88174" y="437606"/>
                </a:cubicBezTo>
                <a:lnTo>
                  <a:pt x="97971" y="440871"/>
                </a:lnTo>
                <a:cubicBezTo>
                  <a:pt x="100713" y="440675"/>
                  <a:pt x="142809" y="440316"/>
                  <a:pt x="156754" y="434340"/>
                </a:cubicBezTo>
                <a:cubicBezTo>
                  <a:pt x="163964" y="431250"/>
                  <a:pt x="167815" y="426545"/>
                  <a:pt x="173083" y="421277"/>
                </a:cubicBezTo>
                <a:cubicBezTo>
                  <a:pt x="183969" y="422366"/>
                  <a:pt x="195080" y="422083"/>
                  <a:pt x="205740" y="424543"/>
                </a:cubicBezTo>
                <a:cubicBezTo>
                  <a:pt x="209564" y="425426"/>
                  <a:pt x="211951" y="429480"/>
                  <a:pt x="215537" y="431074"/>
                </a:cubicBezTo>
                <a:cubicBezTo>
                  <a:pt x="239560" y="441751"/>
                  <a:pt x="229107" y="432685"/>
                  <a:pt x="248194" y="444137"/>
                </a:cubicBezTo>
                <a:cubicBezTo>
                  <a:pt x="254925" y="448176"/>
                  <a:pt x="260341" y="454718"/>
                  <a:pt x="267788" y="457200"/>
                </a:cubicBezTo>
                <a:lnTo>
                  <a:pt x="287383" y="463731"/>
                </a:lnTo>
                <a:cubicBezTo>
                  <a:pt x="290649" y="465908"/>
                  <a:pt x="293669" y="468508"/>
                  <a:pt x="297180" y="470263"/>
                </a:cubicBezTo>
                <a:cubicBezTo>
                  <a:pt x="300259" y="471803"/>
                  <a:pt x="303537" y="473644"/>
                  <a:pt x="306977" y="473529"/>
                </a:cubicBezTo>
                <a:cubicBezTo>
                  <a:pt x="336433" y="472547"/>
                  <a:pt x="365760" y="469174"/>
                  <a:pt x="395151" y="466997"/>
                </a:cubicBezTo>
                <a:cubicBezTo>
                  <a:pt x="402771" y="464820"/>
                  <a:pt x="410563" y="463174"/>
                  <a:pt x="418011" y="460466"/>
                </a:cubicBezTo>
                <a:cubicBezTo>
                  <a:pt x="422586" y="458802"/>
                  <a:pt x="426599" y="455852"/>
                  <a:pt x="431074" y="453934"/>
                </a:cubicBezTo>
                <a:cubicBezTo>
                  <a:pt x="434238" y="452578"/>
                  <a:pt x="437605" y="451757"/>
                  <a:pt x="440871" y="450669"/>
                </a:cubicBezTo>
                <a:cubicBezTo>
                  <a:pt x="465097" y="434517"/>
                  <a:pt x="438583" y="453119"/>
                  <a:pt x="457200" y="437606"/>
                </a:cubicBezTo>
                <a:cubicBezTo>
                  <a:pt x="461381" y="434122"/>
                  <a:pt x="466082" y="431294"/>
                  <a:pt x="470263" y="427809"/>
                </a:cubicBezTo>
                <a:cubicBezTo>
                  <a:pt x="472628" y="425838"/>
                  <a:pt x="474390" y="423200"/>
                  <a:pt x="476794" y="421277"/>
                </a:cubicBezTo>
                <a:cubicBezTo>
                  <a:pt x="479859" y="418825"/>
                  <a:pt x="483526" y="417198"/>
                  <a:pt x="486591" y="414746"/>
                </a:cubicBezTo>
                <a:cubicBezTo>
                  <a:pt x="488995" y="412822"/>
                  <a:pt x="490369" y="409591"/>
                  <a:pt x="493123" y="408214"/>
                </a:cubicBezTo>
                <a:cubicBezTo>
                  <a:pt x="499281" y="405135"/>
                  <a:pt x="506186" y="403860"/>
                  <a:pt x="512717" y="401683"/>
                </a:cubicBezTo>
                <a:lnTo>
                  <a:pt x="522514" y="398417"/>
                </a:lnTo>
                <a:cubicBezTo>
                  <a:pt x="525780" y="397328"/>
                  <a:pt x="529447" y="397060"/>
                  <a:pt x="532311" y="395151"/>
                </a:cubicBezTo>
                <a:cubicBezTo>
                  <a:pt x="535577" y="392974"/>
                  <a:pt x="538501" y="390166"/>
                  <a:pt x="542108" y="388620"/>
                </a:cubicBezTo>
                <a:cubicBezTo>
                  <a:pt x="546233" y="386852"/>
                  <a:pt x="550855" y="386587"/>
                  <a:pt x="555171" y="385354"/>
                </a:cubicBezTo>
                <a:cubicBezTo>
                  <a:pt x="558481" y="384408"/>
                  <a:pt x="561702" y="383177"/>
                  <a:pt x="564968" y="382089"/>
                </a:cubicBezTo>
                <a:cubicBezTo>
                  <a:pt x="568234" y="379912"/>
                  <a:pt x="571157" y="377103"/>
                  <a:pt x="574765" y="375557"/>
                </a:cubicBezTo>
                <a:cubicBezTo>
                  <a:pt x="578890" y="373789"/>
                  <a:pt x="584323" y="375095"/>
                  <a:pt x="587828" y="372291"/>
                </a:cubicBezTo>
                <a:cubicBezTo>
                  <a:pt x="590516" y="370141"/>
                  <a:pt x="588293" y="364495"/>
                  <a:pt x="591094" y="362494"/>
                </a:cubicBezTo>
                <a:cubicBezTo>
                  <a:pt x="596696" y="358493"/>
                  <a:pt x="610688" y="355963"/>
                  <a:pt x="610688" y="355963"/>
                </a:cubicBezTo>
                <a:cubicBezTo>
                  <a:pt x="625344" y="341307"/>
                  <a:pt x="607938" y="356765"/>
                  <a:pt x="627017" y="346166"/>
                </a:cubicBezTo>
                <a:cubicBezTo>
                  <a:pt x="633879" y="342354"/>
                  <a:pt x="646611" y="333103"/>
                  <a:pt x="646611" y="333103"/>
                </a:cubicBezTo>
                <a:cubicBezTo>
                  <a:pt x="653408" y="305917"/>
                  <a:pt x="645132" y="332795"/>
                  <a:pt x="656408" y="310243"/>
                </a:cubicBezTo>
                <a:cubicBezTo>
                  <a:pt x="664887" y="293285"/>
                  <a:pt x="653448" y="306672"/>
                  <a:pt x="666205" y="293914"/>
                </a:cubicBezTo>
                <a:cubicBezTo>
                  <a:pt x="668797" y="280957"/>
                  <a:pt x="672063" y="263283"/>
                  <a:pt x="676003" y="251460"/>
                </a:cubicBezTo>
                <a:cubicBezTo>
                  <a:pt x="677091" y="248194"/>
                  <a:pt x="677729" y="244742"/>
                  <a:pt x="679268" y="241663"/>
                </a:cubicBezTo>
                <a:cubicBezTo>
                  <a:pt x="685965" y="228269"/>
                  <a:pt x="684235" y="235454"/>
                  <a:pt x="692331" y="225334"/>
                </a:cubicBezTo>
                <a:cubicBezTo>
                  <a:pt x="694783" y="222269"/>
                  <a:pt x="695798" y="217989"/>
                  <a:pt x="698863" y="215537"/>
                </a:cubicBezTo>
                <a:cubicBezTo>
                  <a:pt x="701551" y="213387"/>
                  <a:pt x="705651" y="213943"/>
                  <a:pt x="708660" y="212271"/>
                </a:cubicBezTo>
                <a:cubicBezTo>
                  <a:pt x="715522" y="208459"/>
                  <a:pt x="728254" y="199209"/>
                  <a:pt x="728254" y="199209"/>
                </a:cubicBezTo>
                <a:cubicBezTo>
                  <a:pt x="729343" y="195943"/>
                  <a:pt x="730164" y="192575"/>
                  <a:pt x="731520" y="189411"/>
                </a:cubicBezTo>
                <a:cubicBezTo>
                  <a:pt x="736492" y="177810"/>
                  <a:pt x="738024" y="176390"/>
                  <a:pt x="744583" y="166551"/>
                </a:cubicBezTo>
                <a:cubicBezTo>
                  <a:pt x="745671" y="163285"/>
                  <a:pt x="746077" y="159706"/>
                  <a:pt x="747848" y="156754"/>
                </a:cubicBezTo>
                <a:cubicBezTo>
                  <a:pt x="749432" y="154114"/>
                  <a:pt x="753003" y="152977"/>
                  <a:pt x="754380" y="150223"/>
                </a:cubicBezTo>
                <a:cubicBezTo>
                  <a:pt x="777703" y="103580"/>
                  <a:pt x="748226" y="149656"/>
                  <a:pt x="767443" y="120831"/>
                </a:cubicBezTo>
                <a:cubicBezTo>
                  <a:pt x="768531" y="117565"/>
                  <a:pt x="768707" y="113835"/>
                  <a:pt x="770708" y="111034"/>
                </a:cubicBezTo>
                <a:cubicBezTo>
                  <a:pt x="774287" y="106023"/>
                  <a:pt x="779417" y="102325"/>
                  <a:pt x="783771" y="97971"/>
                </a:cubicBezTo>
                <a:cubicBezTo>
                  <a:pt x="785948" y="95794"/>
                  <a:pt x="788595" y="94002"/>
                  <a:pt x="790303" y="91440"/>
                </a:cubicBezTo>
                <a:cubicBezTo>
                  <a:pt x="794657" y="84909"/>
                  <a:pt x="797815" y="77396"/>
                  <a:pt x="803365" y="71846"/>
                </a:cubicBezTo>
                <a:cubicBezTo>
                  <a:pt x="805542" y="69669"/>
                  <a:pt x="807973" y="67718"/>
                  <a:pt x="809897" y="65314"/>
                </a:cubicBezTo>
                <a:cubicBezTo>
                  <a:pt x="826371" y="44721"/>
                  <a:pt x="807192" y="64751"/>
                  <a:pt x="822960" y="48986"/>
                </a:cubicBezTo>
                <a:cubicBezTo>
                  <a:pt x="824048" y="44632"/>
                  <a:pt x="825345" y="40324"/>
                  <a:pt x="826225" y="35923"/>
                </a:cubicBezTo>
                <a:cubicBezTo>
                  <a:pt x="827523" y="29430"/>
                  <a:pt x="828055" y="22793"/>
                  <a:pt x="829491" y="16329"/>
                </a:cubicBezTo>
                <a:cubicBezTo>
                  <a:pt x="831106" y="9063"/>
                  <a:pt x="832929" y="6187"/>
                  <a:pt x="836023" y="0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7204166" y="2034540"/>
            <a:ext cx="326571" cy="738051"/>
          </a:xfrm>
          <a:custGeom>
            <a:avLst/>
            <a:gdLst>
              <a:gd name="connsiteX0" fmla="*/ 84908 w 326571"/>
              <a:gd name="connsiteY0" fmla="*/ 738051 h 738051"/>
              <a:gd name="connsiteX1" fmla="*/ 75111 w 326571"/>
              <a:gd name="connsiteY1" fmla="*/ 715191 h 738051"/>
              <a:gd name="connsiteX2" fmla="*/ 68580 w 326571"/>
              <a:gd name="connsiteY2" fmla="*/ 705394 h 738051"/>
              <a:gd name="connsiteX3" fmla="*/ 65314 w 326571"/>
              <a:gd name="connsiteY3" fmla="*/ 689066 h 738051"/>
              <a:gd name="connsiteX4" fmla="*/ 55517 w 326571"/>
              <a:gd name="connsiteY4" fmla="*/ 669471 h 738051"/>
              <a:gd name="connsiteX5" fmla="*/ 48985 w 326571"/>
              <a:gd name="connsiteY5" fmla="*/ 662940 h 738051"/>
              <a:gd name="connsiteX6" fmla="*/ 39188 w 326571"/>
              <a:gd name="connsiteY6" fmla="*/ 646611 h 738051"/>
              <a:gd name="connsiteX7" fmla="*/ 32657 w 326571"/>
              <a:gd name="connsiteY7" fmla="*/ 620486 h 738051"/>
              <a:gd name="connsiteX8" fmla="*/ 26125 w 326571"/>
              <a:gd name="connsiteY8" fmla="*/ 600891 h 738051"/>
              <a:gd name="connsiteX9" fmla="*/ 22860 w 326571"/>
              <a:gd name="connsiteY9" fmla="*/ 591094 h 738051"/>
              <a:gd name="connsiteX10" fmla="*/ 29391 w 326571"/>
              <a:gd name="connsiteY10" fmla="*/ 486591 h 738051"/>
              <a:gd name="connsiteX11" fmla="*/ 26125 w 326571"/>
              <a:gd name="connsiteY11" fmla="*/ 470263 h 738051"/>
              <a:gd name="connsiteX12" fmla="*/ 13063 w 326571"/>
              <a:gd name="connsiteY12" fmla="*/ 453934 h 738051"/>
              <a:gd name="connsiteX13" fmla="*/ 6531 w 326571"/>
              <a:gd name="connsiteY13" fmla="*/ 434340 h 738051"/>
              <a:gd name="connsiteX14" fmla="*/ 0 w 326571"/>
              <a:gd name="connsiteY14" fmla="*/ 411480 h 738051"/>
              <a:gd name="connsiteX15" fmla="*/ 6531 w 326571"/>
              <a:gd name="connsiteY15" fmla="*/ 369026 h 738051"/>
              <a:gd name="connsiteX16" fmla="*/ 13063 w 326571"/>
              <a:gd name="connsiteY16" fmla="*/ 359229 h 738051"/>
              <a:gd name="connsiteX17" fmla="*/ 26125 w 326571"/>
              <a:gd name="connsiteY17" fmla="*/ 346166 h 738051"/>
              <a:gd name="connsiteX18" fmla="*/ 42454 w 326571"/>
              <a:gd name="connsiteY18" fmla="*/ 333103 h 738051"/>
              <a:gd name="connsiteX19" fmla="*/ 137160 w 326571"/>
              <a:gd name="connsiteY19" fmla="*/ 323306 h 738051"/>
              <a:gd name="connsiteX20" fmla="*/ 166551 w 326571"/>
              <a:gd name="connsiteY20" fmla="*/ 316774 h 738051"/>
              <a:gd name="connsiteX21" fmla="*/ 173083 w 326571"/>
              <a:gd name="connsiteY21" fmla="*/ 310243 h 738051"/>
              <a:gd name="connsiteX22" fmla="*/ 218803 w 326571"/>
              <a:gd name="connsiteY22" fmla="*/ 303711 h 738051"/>
              <a:gd name="connsiteX23" fmla="*/ 274320 w 326571"/>
              <a:gd name="connsiteY23" fmla="*/ 303711 h 738051"/>
              <a:gd name="connsiteX24" fmla="*/ 293914 w 326571"/>
              <a:gd name="connsiteY24" fmla="*/ 300446 h 738051"/>
              <a:gd name="connsiteX25" fmla="*/ 297180 w 326571"/>
              <a:gd name="connsiteY25" fmla="*/ 290649 h 738051"/>
              <a:gd name="connsiteX26" fmla="*/ 303711 w 326571"/>
              <a:gd name="connsiteY26" fmla="*/ 284117 h 738051"/>
              <a:gd name="connsiteX27" fmla="*/ 293914 w 326571"/>
              <a:gd name="connsiteY27" fmla="*/ 241663 h 738051"/>
              <a:gd name="connsiteX28" fmla="*/ 287383 w 326571"/>
              <a:gd name="connsiteY28" fmla="*/ 235131 h 738051"/>
              <a:gd name="connsiteX29" fmla="*/ 280851 w 326571"/>
              <a:gd name="connsiteY29" fmla="*/ 212271 h 738051"/>
              <a:gd name="connsiteX30" fmla="*/ 277585 w 326571"/>
              <a:gd name="connsiteY30" fmla="*/ 202474 h 738051"/>
              <a:gd name="connsiteX31" fmla="*/ 280851 w 326571"/>
              <a:gd name="connsiteY31" fmla="*/ 169817 h 738051"/>
              <a:gd name="connsiteX32" fmla="*/ 287383 w 326571"/>
              <a:gd name="connsiteY32" fmla="*/ 150223 h 738051"/>
              <a:gd name="connsiteX33" fmla="*/ 290648 w 326571"/>
              <a:gd name="connsiteY33" fmla="*/ 140426 h 738051"/>
              <a:gd name="connsiteX34" fmla="*/ 293914 w 326571"/>
              <a:gd name="connsiteY34" fmla="*/ 104503 h 738051"/>
              <a:gd name="connsiteX35" fmla="*/ 297180 w 326571"/>
              <a:gd name="connsiteY35" fmla="*/ 52251 h 738051"/>
              <a:gd name="connsiteX36" fmla="*/ 303711 w 326571"/>
              <a:gd name="connsiteY36" fmla="*/ 32657 h 738051"/>
              <a:gd name="connsiteX37" fmla="*/ 310243 w 326571"/>
              <a:gd name="connsiteY37" fmla="*/ 26126 h 738051"/>
              <a:gd name="connsiteX38" fmla="*/ 326571 w 326571"/>
              <a:gd name="connsiteY38" fmla="*/ 0 h 738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326571" h="738051">
                <a:moveTo>
                  <a:pt x="84908" y="738051"/>
                </a:moveTo>
                <a:cubicBezTo>
                  <a:pt x="81642" y="730431"/>
                  <a:pt x="78818" y="722606"/>
                  <a:pt x="75111" y="715191"/>
                </a:cubicBezTo>
                <a:cubicBezTo>
                  <a:pt x="73356" y="711681"/>
                  <a:pt x="69958" y="709069"/>
                  <a:pt x="68580" y="705394"/>
                </a:cubicBezTo>
                <a:cubicBezTo>
                  <a:pt x="66631" y="700197"/>
                  <a:pt x="66660" y="694451"/>
                  <a:pt x="65314" y="689066"/>
                </a:cubicBezTo>
                <a:cubicBezTo>
                  <a:pt x="63119" y="680288"/>
                  <a:pt x="61320" y="676725"/>
                  <a:pt x="55517" y="669471"/>
                </a:cubicBezTo>
                <a:cubicBezTo>
                  <a:pt x="53594" y="667067"/>
                  <a:pt x="51162" y="665117"/>
                  <a:pt x="48985" y="662940"/>
                </a:cubicBezTo>
                <a:cubicBezTo>
                  <a:pt x="39736" y="635189"/>
                  <a:pt x="52636" y="669025"/>
                  <a:pt x="39188" y="646611"/>
                </a:cubicBezTo>
                <a:cubicBezTo>
                  <a:pt x="35887" y="641110"/>
                  <a:pt x="33826" y="624772"/>
                  <a:pt x="32657" y="620486"/>
                </a:cubicBezTo>
                <a:cubicBezTo>
                  <a:pt x="30845" y="613844"/>
                  <a:pt x="28302" y="607423"/>
                  <a:pt x="26125" y="600891"/>
                </a:cubicBezTo>
                <a:lnTo>
                  <a:pt x="22860" y="591094"/>
                </a:lnTo>
                <a:cubicBezTo>
                  <a:pt x="25037" y="556260"/>
                  <a:pt x="36237" y="520815"/>
                  <a:pt x="29391" y="486591"/>
                </a:cubicBezTo>
                <a:cubicBezTo>
                  <a:pt x="28302" y="481148"/>
                  <a:pt x="28074" y="475460"/>
                  <a:pt x="26125" y="470263"/>
                </a:cubicBezTo>
                <a:cubicBezTo>
                  <a:pt x="23653" y="463672"/>
                  <a:pt x="17845" y="458716"/>
                  <a:pt x="13063" y="453934"/>
                </a:cubicBezTo>
                <a:cubicBezTo>
                  <a:pt x="10886" y="447403"/>
                  <a:pt x="8201" y="441019"/>
                  <a:pt x="6531" y="434340"/>
                </a:cubicBezTo>
                <a:cubicBezTo>
                  <a:pt x="2430" y="417938"/>
                  <a:pt x="4684" y="425535"/>
                  <a:pt x="0" y="411480"/>
                </a:cubicBezTo>
                <a:cubicBezTo>
                  <a:pt x="937" y="402112"/>
                  <a:pt x="646" y="380796"/>
                  <a:pt x="6531" y="369026"/>
                </a:cubicBezTo>
                <a:cubicBezTo>
                  <a:pt x="8286" y="365515"/>
                  <a:pt x="10886" y="362495"/>
                  <a:pt x="13063" y="359229"/>
                </a:cubicBezTo>
                <a:cubicBezTo>
                  <a:pt x="20186" y="337853"/>
                  <a:pt x="10292" y="358831"/>
                  <a:pt x="26125" y="346166"/>
                </a:cubicBezTo>
                <a:cubicBezTo>
                  <a:pt x="47230" y="329283"/>
                  <a:pt x="17827" y="341313"/>
                  <a:pt x="42454" y="333103"/>
                </a:cubicBezTo>
                <a:cubicBezTo>
                  <a:pt x="70020" y="305532"/>
                  <a:pt x="43619" y="328975"/>
                  <a:pt x="137160" y="323306"/>
                </a:cubicBezTo>
                <a:cubicBezTo>
                  <a:pt x="151209" y="322455"/>
                  <a:pt x="155121" y="320585"/>
                  <a:pt x="166551" y="316774"/>
                </a:cubicBezTo>
                <a:cubicBezTo>
                  <a:pt x="168728" y="314597"/>
                  <a:pt x="170443" y="311827"/>
                  <a:pt x="173083" y="310243"/>
                </a:cubicBezTo>
                <a:cubicBezTo>
                  <a:pt x="183182" y="304184"/>
                  <a:pt x="218240" y="303762"/>
                  <a:pt x="218803" y="303711"/>
                </a:cubicBezTo>
                <a:cubicBezTo>
                  <a:pt x="255874" y="296298"/>
                  <a:pt x="210967" y="303711"/>
                  <a:pt x="274320" y="303711"/>
                </a:cubicBezTo>
                <a:cubicBezTo>
                  <a:pt x="280941" y="303711"/>
                  <a:pt x="287383" y="301534"/>
                  <a:pt x="293914" y="300446"/>
                </a:cubicBezTo>
                <a:cubicBezTo>
                  <a:pt x="295003" y="297180"/>
                  <a:pt x="295409" y="293601"/>
                  <a:pt x="297180" y="290649"/>
                </a:cubicBezTo>
                <a:cubicBezTo>
                  <a:pt x="298764" y="288009"/>
                  <a:pt x="303455" y="287185"/>
                  <a:pt x="303711" y="284117"/>
                </a:cubicBezTo>
                <a:cubicBezTo>
                  <a:pt x="305463" y="263094"/>
                  <a:pt x="304573" y="254988"/>
                  <a:pt x="293914" y="241663"/>
                </a:cubicBezTo>
                <a:cubicBezTo>
                  <a:pt x="291991" y="239259"/>
                  <a:pt x="289560" y="237308"/>
                  <a:pt x="287383" y="235131"/>
                </a:cubicBezTo>
                <a:cubicBezTo>
                  <a:pt x="279552" y="211641"/>
                  <a:pt x="289053" y="240975"/>
                  <a:pt x="280851" y="212271"/>
                </a:cubicBezTo>
                <a:cubicBezTo>
                  <a:pt x="279905" y="208961"/>
                  <a:pt x="278674" y="205740"/>
                  <a:pt x="277585" y="202474"/>
                </a:cubicBezTo>
                <a:cubicBezTo>
                  <a:pt x="278674" y="191588"/>
                  <a:pt x="278835" y="180570"/>
                  <a:pt x="280851" y="169817"/>
                </a:cubicBezTo>
                <a:cubicBezTo>
                  <a:pt x="282120" y="163050"/>
                  <a:pt x="285206" y="156754"/>
                  <a:pt x="287383" y="150223"/>
                </a:cubicBezTo>
                <a:lnTo>
                  <a:pt x="290648" y="140426"/>
                </a:lnTo>
                <a:cubicBezTo>
                  <a:pt x="291737" y="128452"/>
                  <a:pt x="293026" y="116494"/>
                  <a:pt x="293914" y="104503"/>
                </a:cubicBezTo>
                <a:cubicBezTo>
                  <a:pt x="295203" y="87099"/>
                  <a:pt x="294822" y="69542"/>
                  <a:pt x="297180" y="52251"/>
                </a:cubicBezTo>
                <a:cubicBezTo>
                  <a:pt x="298110" y="45430"/>
                  <a:pt x="298842" y="37525"/>
                  <a:pt x="303711" y="32657"/>
                </a:cubicBezTo>
                <a:cubicBezTo>
                  <a:pt x="305888" y="30480"/>
                  <a:pt x="308396" y="28589"/>
                  <a:pt x="310243" y="26126"/>
                </a:cubicBezTo>
                <a:cubicBezTo>
                  <a:pt x="321048" y="11719"/>
                  <a:pt x="320913" y="11315"/>
                  <a:pt x="326571" y="0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6028563" y="5349875"/>
            <a:ext cx="238125" cy="238125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398552" y="5277778"/>
            <a:ext cx="183098" cy="22860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985276" y="5039189"/>
            <a:ext cx="183098" cy="22860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881544" y="1381746"/>
            <a:ext cx="183098" cy="22860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5519583" y="6044076"/>
            <a:ext cx="238125" cy="238125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258402" y="4130273"/>
            <a:ext cx="11384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entury Schoolbook" panose="02040604050505020304" pitchFamily="18" charset="0"/>
              </a:rPr>
              <a:t>Number 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635631" y="3447780"/>
            <a:ext cx="11384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entury Schoolbook" panose="02040604050505020304" pitchFamily="18" charset="0"/>
              </a:rPr>
              <a:t>Number 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827628" y="1645413"/>
            <a:ext cx="11384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entury Schoolbook" panose="02040604050505020304" pitchFamily="18" charset="0"/>
              </a:rPr>
              <a:t>Number 4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804131" y="2658966"/>
            <a:ext cx="11384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entury Schoolbook" panose="02040604050505020304" pitchFamily="18" charset="0"/>
              </a:rPr>
              <a:t>Number 3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924653" y="4121736"/>
            <a:ext cx="16818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entury Schoolbook" panose="02040604050505020304" pitchFamily="18" charset="0"/>
              </a:rPr>
              <a:t>Upper </a:t>
            </a:r>
            <a:r>
              <a:rPr lang="en-US" sz="1600" dirty="0" err="1">
                <a:solidFill>
                  <a:schemeClr val="bg1"/>
                </a:solidFill>
                <a:latin typeface="Century Schoolbook" panose="02040604050505020304" pitchFamily="18" charset="0"/>
              </a:rPr>
              <a:t>Ashuelot</a:t>
            </a:r>
            <a:endParaRPr lang="en-US" sz="1600" dirty="0">
              <a:solidFill>
                <a:schemeClr val="bg1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867797" y="4544419"/>
            <a:ext cx="16770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entury Schoolbook" panose="02040604050505020304" pitchFamily="18" charset="0"/>
              </a:rPr>
              <a:t>Lower </a:t>
            </a:r>
            <a:r>
              <a:rPr lang="en-US" sz="1600" dirty="0" err="1">
                <a:solidFill>
                  <a:schemeClr val="bg1"/>
                </a:solidFill>
                <a:latin typeface="Century Schoolbook" panose="02040604050505020304" pitchFamily="18" charset="0"/>
              </a:rPr>
              <a:t>Ashuelot</a:t>
            </a:r>
            <a:endParaRPr lang="en-US" sz="1600" dirty="0">
              <a:solidFill>
                <a:schemeClr val="bg1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298570" y="5299660"/>
            <a:ext cx="1095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entury Schoolbook" panose="02040604050505020304" pitchFamily="18" charset="0"/>
              </a:rPr>
              <a:t>Arlington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768185" y="5968774"/>
            <a:ext cx="11689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entury Schoolbook" panose="02040604050505020304" pitchFamily="18" charset="0"/>
              </a:rPr>
              <a:t>Northfield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998617" y="5436673"/>
            <a:ext cx="15071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entury Schoolbook" panose="02040604050505020304" pitchFamily="18" charset="0"/>
              </a:rPr>
              <a:t>Fort Hinsdale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507617" y="4984212"/>
            <a:ext cx="14975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entury Schoolbook" panose="02040604050505020304" pitchFamily="18" charset="0"/>
              </a:rPr>
              <a:t>Fort </a:t>
            </a:r>
            <a:r>
              <a:rPr lang="en-US" sz="1600" dirty="0" err="1">
                <a:solidFill>
                  <a:schemeClr val="bg1"/>
                </a:solidFill>
                <a:latin typeface="Century Schoolbook" panose="02040604050505020304" pitchFamily="18" charset="0"/>
              </a:rPr>
              <a:t>Dummer</a:t>
            </a:r>
            <a:endParaRPr lang="en-US" sz="1600" dirty="0">
              <a:solidFill>
                <a:schemeClr val="bg1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540777" y="1986509"/>
            <a:ext cx="11384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entury Schoolbook" panose="02040604050505020304" pitchFamily="18" charset="0"/>
              </a:rPr>
              <a:t>Number 1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416049" y="3254465"/>
            <a:ext cx="11384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entury Schoolbook" panose="02040604050505020304" pitchFamily="18" charset="0"/>
              </a:rPr>
              <a:t>Number 2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902531" y="4130273"/>
            <a:ext cx="11384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entury Schoolbook" panose="02040604050505020304" pitchFamily="18" charset="0"/>
              </a:rPr>
              <a:t>Number 3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796614" y="5202430"/>
            <a:ext cx="11384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entury Schoolbook" panose="02040604050505020304" pitchFamily="18" charset="0"/>
              </a:rPr>
              <a:t>Number 4</a:t>
            </a:r>
          </a:p>
        </p:txBody>
      </p:sp>
      <p:sp>
        <p:nvSpPr>
          <p:cNvPr id="31" name="Oval 30"/>
          <p:cNvSpPr/>
          <p:nvPr/>
        </p:nvSpPr>
        <p:spPr>
          <a:xfrm>
            <a:off x="5356941" y="3580710"/>
            <a:ext cx="238125" cy="238125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127545" y="5775227"/>
            <a:ext cx="9941508" cy="0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8812520" y="4038276"/>
            <a:ext cx="14686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entury Schoolbook" panose="02040604050505020304" pitchFamily="18" charset="0"/>
              </a:rPr>
              <a:t>Peterborough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043411" y="5019986"/>
            <a:ext cx="16626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entury Schoolbook" panose="02040604050505020304" pitchFamily="18" charset="0"/>
              </a:rPr>
              <a:t>Rowley Canada</a:t>
            </a:r>
          </a:p>
        </p:txBody>
      </p:sp>
    </p:spTree>
    <p:extLst>
      <p:ext uri="{BB962C8B-B14F-4D97-AF65-F5344CB8AC3E}">
        <p14:creationId xmlns:p14="http://schemas.microsoft.com/office/powerpoint/2010/main" val="34469125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57400" y="609601"/>
            <a:ext cx="777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Baskerville Old Face" pitchFamily="18" charset="0"/>
              </a:rPr>
              <a:t>Colony type: Proprietary, then Royal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875" y="793168"/>
            <a:ext cx="3031144" cy="2944868"/>
          </a:xfrm>
          <a:prstGeom prst="rect">
            <a:avLst/>
          </a:prstGeom>
        </p:spPr>
      </p:pic>
      <p:pic>
        <p:nvPicPr>
          <p:cNvPr id="1026" name="Picture 2" descr="https://www.safetysign.com/images/source/large-images/F739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85" y="2265602"/>
            <a:ext cx="5715000" cy="382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524000" y="0"/>
            <a:ext cx="1297150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lgerian" pitchFamily="82" charset="0"/>
              </a:rPr>
              <a:t>CAROLINA</a:t>
            </a:r>
            <a:endParaRPr lang="en-US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722" y="3913132"/>
            <a:ext cx="3031144" cy="2944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47604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0" y="500062"/>
            <a:ext cx="10515600" cy="1325563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Image result for fort at number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358" y="1577975"/>
            <a:ext cx="8616243" cy="484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fortat4.org/events/maynard/images/maynma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520721" y="2273299"/>
            <a:ext cx="11430000" cy="716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colonial fort frontier attac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0725" y="77944"/>
            <a:ext cx="3355978" cy="2596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upload.wikimedia.org/wikipedia/commons/thumb/6/63/The_Captivity_of_Mrs._Johnson_%28title_page%29.jpg/220px-The_Captivity_of_Mrs._Johnson_%28title_page%2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3646">
            <a:off x="9534736" y="257583"/>
            <a:ext cx="1562437" cy="2514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084292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een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701" y="0"/>
            <a:ext cx="5798849" cy="6858000"/>
          </a:xfrm>
          <a:prstGeom prst="rect">
            <a:avLst/>
          </a:prstGeom>
        </p:spPr>
      </p:pic>
      <p:pic>
        <p:nvPicPr>
          <p:cNvPr id="5" name="Picture 4" descr="oldkeene.jpg"/>
          <p:cNvPicPr>
            <a:picLocks noChangeAspect="1"/>
          </p:cNvPicPr>
          <p:nvPr/>
        </p:nvPicPr>
        <p:blipFill>
          <a:blip r:embed="rId3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9753">
            <a:off x="3661553" y="717241"/>
            <a:ext cx="2969591" cy="527469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228" y="2468880"/>
            <a:ext cx="1307969" cy="6866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21583" y="2468880"/>
            <a:ext cx="3824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July 1745 Josiah Fisher killed &amp; scalped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447" y="4821544"/>
            <a:ext cx="1307969" cy="6866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156" y="4325697"/>
            <a:ext cx="1307969" cy="6866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821" y="3712435"/>
            <a:ext cx="1307969" cy="68668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881034" y="4578733"/>
            <a:ext cx="310094" cy="333013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957280" y="4669039"/>
            <a:ext cx="183083" cy="1525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329714" y="4325697"/>
            <a:ext cx="44413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April 1746: 100+ Indians attack Keene. Several settlers killed as the rest rush into the fort. Nathan Blake captured and taken to Canada.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004832" y="2505670"/>
            <a:ext cx="27902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April 1747: Upper </a:t>
            </a:r>
            <a:r>
              <a:rPr lang="en-US" dirty="0" err="1"/>
              <a:t>Ashuelot</a:t>
            </a:r>
            <a:r>
              <a:rPr lang="en-US" dirty="0"/>
              <a:t> abandoned, burned by the Indians a few days later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955" y="3984436"/>
            <a:ext cx="588251" cy="84716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235" y="2911595"/>
            <a:ext cx="588251" cy="84716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993" y="4966056"/>
            <a:ext cx="588251" cy="84716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301" y="5249510"/>
            <a:ext cx="588251" cy="84716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756" y="3132402"/>
            <a:ext cx="588251" cy="847165"/>
          </a:xfrm>
          <a:prstGeom prst="rect">
            <a:avLst/>
          </a:prstGeom>
        </p:spPr>
      </p:pic>
      <p:pic>
        <p:nvPicPr>
          <p:cNvPr id="1026" name="Picture 2" descr="Image result for prickett's fort'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80" y="4238784"/>
            <a:ext cx="4656385" cy="2619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4446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3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C6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wanzey.jpg.png"/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300" y="0"/>
            <a:ext cx="5867010" cy="6858000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>
            <a:off x="6943446" y="2418376"/>
            <a:ext cx="473623" cy="595162"/>
          </a:xfrm>
          <a:custGeom>
            <a:avLst/>
            <a:gdLst>
              <a:gd name="connsiteX0" fmla="*/ 0 w 712533"/>
              <a:gd name="connsiteY0" fmla="*/ 276625 h 884362"/>
              <a:gd name="connsiteX1" fmla="*/ 259865 w 712533"/>
              <a:gd name="connsiteY1" fmla="*/ 150886 h 884362"/>
              <a:gd name="connsiteX2" fmla="*/ 301778 w 712533"/>
              <a:gd name="connsiteY2" fmla="*/ 226329 h 884362"/>
              <a:gd name="connsiteX3" fmla="*/ 444285 w 712533"/>
              <a:gd name="connsiteY3" fmla="*/ 171843 h 884362"/>
              <a:gd name="connsiteX4" fmla="*/ 364649 w 712533"/>
              <a:gd name="connsiteY4" fmla="*/ 37721 h 884362"/>
              <a:gd name="connsiteX5" fmla="*/ 452668 w 712533"/>
              <a:gd name="connsiteY5" fmla="*/ 0 h 884362"/>
              <a:gd name="connsiteX6" fmla="*/ 704150 w 712533"/>
              <a:gd name="connsiteY6" fmla="*/ 435894 h 884362"/>
              <a:gd name="connsiteX7" fmla="*/ 578409 w 712533"/>
              <a:gd name="connsiteY7" fmla="*/ 486189 h 884362"/>
              <a:gd name="connsiteX8" fmla="*/ 712533 w 712533"/>
              <a:gd name="connsiteY8" fmla="*/ 733476 h 884362"/>
              <a:gd name="connsiteX9" fmla="*/ 373032 w 712533"/>
              <a:gd name="connsiteY9" fmla="*/ 884362 h 884362"/>
              <a:gd name="connsiteX10" fmla="*/ 226334 w 712533"/>
              <a:gd name="connsiteY10" fmla="*/ 628693 h 884362"/>
              <a:gd name="connsiteX11" fmla="*/ 326927 w 712533"/>
              <a:gd name="connsiteY11" fmla="*/ 582589 h 884362"/>
              <a:gd name="connsiteX12" fmla="*/ 272439 w 712533"/>
              <a:gd name="connsiteY12" fmla="*/ 481998 h 884362"/>
              <a:gd name="connsiteX13" fmla="*/ 146698 w 712533"/>
              <a:gd name="connsiteY13" fmla="*/ 540676 h 884362"/>
              <a:gd name="connsiteX14" fmla="*/ 0 w 712533"/>
              <a:gd name="connsiteY14" fmla="*/ 276625 h 884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12533" h="884362">
                <a:moveTo>
                  <a:pt x="0" y="276625"/>
                </a:moveTo>
                <a:lnTo>
                  <a:pt x="259865" y="150886"/>
                </a:lnTo>
                <a:lnTo>
                  <a:pt x="301778" y="226329"/>
                </a:lnTo>
                <a:lnTo>
                  <a:pt x="444285" y="171843"/>
                </a:lnTo>
                <a:lnTo>
                  <a:pt x="364649" y="37721"/>
                </a:lnTo>
                <a:lnTo>
                  <a:pt x="452668" y="0"/>
                </a:lnTo>
                <a:lnTo>
                  <a:pt x="704150" y="435894"/>
                </a:lnTo>
                <a:lnTo>
                  <a:pt x="578409" y="486189"/>
                </a:lnTo>
                <a:lnTo>
                  <a:pt x="712533" y="733476"/>
                </a:lnTo>
                <a:lnTo>
                  <a:pt x="373032" y="884362"/>
                </a:lnTo>
                <a:lnTo>
                  <a:pt x="226334" y="628693"/>
                </a:lnTo>
                <a:lnTo>
                  <a:pt x="326927" y="582589"/>
                </a:lnTo>
                <a:lnTo>
                  <a:pt x="272439" y="481998"/>
                </a:lnTo>
                <a:lnTo>
                  <a:pt x="146698" y="540676"/>
                </a:lnTo>
                <a:lnTo>
                  <a:pt x="0" y="276625"/>
                </a:lnTo>
                <a:close/>
              </a:path>
            </a:pathLst>
          </a:custGeom>
          <a:solidFill>
            <a:schemeClr val="accent3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 rot="20851292">
            <a:off x="4041768" y="-1039023"/>
            <a:ext cx="4605206" cy="8066166"/>
          </a:xfrm>
          <a:prstGeom prst="rect">
            <a:avLst/>
          </a:prstGeom>
          <a:blipFill dpi="0" rotWithShape="1">
            <a:blip r:embed="rId4">
              <a:alphaModFix amt="5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457" y="2467536"/>
            <a:ext cx="588251" cy="84716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20225" y="2891118"/>
            <a:ext cx="3679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March 1745: Rev. Harrington’s  house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386" y="0"/>
            <a:ext cx="1307969" cy="68668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42282" y="343342"/>
            <a:ext cx="528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May 1746: Two settlers captured on the road to Keene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602" y="1264476"/>
            <a:ext cx="588251" cy="84716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703" y="1994793"/>
            <a:ext cx="588251" cy="84716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031" y="3109433"/>
            <a:ext cx="588251" cy="84716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180" y="3687225"/>
            <a:ext cx="588251" cy="84716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320" y="3891209"/>
            <a:ext cx="588251" cy="84716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126" y="717294"/>
            <a:ext cx="588251" cy="84716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621486" y="2264229"/>
            <a:ext cx="27902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April 1747: Lower </a:t>
            </a:r>
            <a:r>
              <a:rPr lang="en-US" dirty="0" err="1"/>
              <a:t>Ashuelot</a:t>
            </a:r>
            <a:r>
              <a:rPr lang="en-US" dirty="0"/>
              <a:t> abandoned, burned by the Indians a few days later</a:t>
            </a:r>
          </a:p>
        </p:txBody>
      </p:sp>
    </p:spTree>
    <p:extLst>
      <p:ext uri="{BB962C8B-B14F-4D97-AF65-F5344CB8AC3E}">
        <p14:creationId xmlns:p14="http://schemas.microsoft.com/office/powerpoint/2010/main" val="3405822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8" grpId="0"/>
      <p:bldP spid="17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 descr="Louisbourg + Fortress .jpg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0" y="-327026"/>
            <a:ext cx="5651500" cy="423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https://i.cbc.ca/1.3698854.1469719984!/fileImage/httpImage/image.jpg_gen/derivatives/16x9_780/fortress-of-louisbour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76525"/>
            <a:ext cx="7429500" cy="418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5423026"/>
      </p:ext>
    </p:extLst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f/f6/SiegeOfLouisbourg174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178" y="531945"/>
            <a:ext cx="9853721" cy="6326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1" descr="louisbourg1746.jpg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701" y="448420"/>
            <a:ext cx="7753299" cy="4303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https://upload.wikimedia.org/wikipedia/commons/thumb/6/66/Siege_of_Louisbourg_1745.jpg/1280px-Siege_of_Louisbourg_174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3110557"/>
            <a:ext cx="5638800" cy="374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49006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853"/>
            <a:ext cx="10515600" cy="13255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5400" b="1" dirty="0">
                <a:latin typeface="Blackadder ITC" panose="04020505051007020D02" pitchFamily="82" charset="0"/>
              </a:rPr>
              <a:t>King George’s War</a:t>
            </a:r>
            <a:br>
              <a:rPr lang="en-US" altLang="en-US" sz="4000" b="1" dirty="0">
                <a:latin typeface="Blackadder ITC" panose="04020505051007020D02" pitchFamily="82" charset="0"/>
              </a:rPr>
            </a:br>
            <a:r>
              <a:rPr lang="en-US" altLang="en-US" sz="4000" b="1" dirty="0">
                <a:latin typeface="Blackadder ITC" panose="04020505051007020D02" pitchFamily="82" charset="0"/>
              </a:rPr>
              <a:t>(1744-1748)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76439" y="1641928"/>
            <a:ext cx="7187747" cy="5029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600" marR="0" lvl="0" indent="-609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AKA: “The War of the Austrian Succession”</a:t>
            </a:r>
          </a:p>
          <a:p>
            <a:pPr marL="609600" marR="0" lvl="0" indent="-609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-starts in Europe</a:t>
            </a:r>
          </a:p>
          <a:p>
            <a:pPr marL="609600" marR="0" lvl="0" indent="-609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America: </a:t>
            </a:r>
          </a:p>
          <a:p>
            <a:pPr marL="609600" marR="0" lvl="0" indent="-609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Indian raids in NY, NH. </a:t>
            </a:r>
          </a:p>
          <a:p>
            <a:pPr marL="609600" marR="0" lvl="0" indent="-609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2. Attacks on Upper and Lower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Ashuelot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NH (Keene and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Swanzey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609600" marR="0" lvl="0" indent="-609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3. Three day siege of Fort at #4 (Charlestown NH)</a:t>
            </a:r>
          </a:p>
          <a:p>
            <a:pPr marL="609600" marR="0" lvl="0" indent="-609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4.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Colonial forces capture Fortress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Louisbourg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09600" marR="0" lvl="0" indent="-609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Treaty of Aix La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Chapelle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British give most things back, including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Louisbourg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09600" marR="0" lvl="0" indent="-609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09600" marR="0" lvl="0" indent="-609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98" name="Picture 2" descr="Parker Hou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4186" y="316365"/>
            <a:ext cx="4580618" cy="3725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 result for upper ashuelot keene indian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996" y="4205448"/>
            <a:ext cx="3785961" cy="2522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0524837"/>
      </p:ext>
    </p:extLst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152400"/>
            <a:ext cx="8610600" cy="1295400"/>
          </a:xfrm>
        </p:spPr>
        <p:txBody>
          <a:bodyPr/>
          <a:lstStyle/>
          <a:p>
            <a:r>
              <a:rPr lang="en-US" altLang="en-US"/>
              <a:t>George III</a:t>
            </a:r>
            <a:br>
              <a:rPr lang="en-US" altLang="en-US"/>
            </a:br>
            <a:r>
              <a:rPr lang="en-US" altLang="en-US" sz="1400" b="1">
                <a:solidFill>
                  <a:srgbClr val="000000"/>
                </a:solidFill>
                <a:latin typeface="Palatino" charset="0"/>
              </a:rPr>
              <a:t> "George the Third, by the Grace of God, of the United Kingdom of Great Britain and Ireland King, Defender of the Faith."</a:t>
            </a:r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6019800" y="1524000"/>
            <a:ext cx="42672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3600"/>
              <a:t>Reign:  1760-1820    </a:t>
            </a:r>
            <a:r>
              <a:rPr lang="en-US" altLang="en-US" sz="2000"/>
              <a:t>(In America until 1776)</a:t>
            </a:r>
            <a:endParaRPr lang="en-US" altLang="en-US" sz="2400"/>
          </a:p>
        </p:txBody>
      </p:sp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6019800" y="2819401"/>
            <a:ext cx="44196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/>
              <a:t>Notes: 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/>
              <a:t>Lost 13 American colonies</a:t>
            </a:r>
            <a:endParaRPr lang="en-US" altLang="en-US"/>
          </a:p>
        </p:txBody>
      </p:sp>
      <p:pic>
        <p:nvPicPr>
          <p:cNvPr id="3891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1" y="3962400"/>
            <a:ext cx="2085975" cy="263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1" y="1524000"/>
            <a:ext cx="4041775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87421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52600" y="762001"/>
            <a:ext cx="8001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Baskerville Old Face" pitchFamily="18" charset="0"/>
              </a:rPr>
              <a:t>Name:   For King Charles II</a:t>
            </a:r>
          </a:p>
          <a:p>
            <a:endParaRPr lang="en-US" sz="3600" dirty="0">
              <a:latin typeface="Baskerville Old Face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4000" y="0"/>
            <a:ext cx="1297150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lgerian" pitchFamily="82" charset="0"/>
              </a:rPr>
              <a:t>CAROLINA</a:t>
            </a:r>
            <a:endParaRPr lang="en-US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7" name="Picture 6" descr="charles_ii_of_englan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95600" y="1676400"/>
            <a:ext cx="6553200" cy="10099945"/>
          </a:xfrm>
          <a:prstGeom prst="rect">
            <a:avLst/>
          </a:prstGeom>
        </p:spPr>
      </p:pic>
      <p:sp>
        <p:nvSpPr>
          <p:cNvPr id="8" name="Oval Callout 7"/>
          <p:cNvSpPr/>
          <p:nvPr/>
        </p:nvSpPr>
        <p:spPr>
          <a:xfrm flipH="1">
            <a:off x="2514600" y="2057400"/>
            <a:ext cx="3429000" cy="1981200"/>
          </a:xfrm>
          <a:prstGeom prst="wedgeEllipseCallout">
            <a:avLst>
              <a:gd name="adj1" fmla="val -58480"/>
              <a:gd name="adj2" fmla="val 928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819400" y="2438401"/>
            <a:ext cx="3124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Yup, me again</a:t>
            </a:r>
          </a:p>
          <a:p>
            <a:pPr algn="ctr"/>
            <a:r>
              <a:rPr lang="en-US" dirty="0"/>
              <a:t>Charles in Latin: </a:t>
            </a:r>
            <a:r>
              <a:rPr lang="en-US" dirty="0" err="1"/>
              <a:t>Carolus</a:t>
            </a:r>
            <a:endParaRPr lang="en-US" dirty="0"/>
          </a:p>
          <a:p>
            <a:pPr algn="ctr"/>
            <a:r>
              <a:rPr lang="en-US" dirty="0"/>
              <a:t>But really, I named it for my Dad, Charles I</a:t>
            </a:r>
          </a:p>
        </p:txBody>
      </p:sp>
    </p:spTree>
    <p:extLst>
      <p:ext uri="{BB962C8B-B14F-4D97-AF65-F5344CB8AC3E}">
        <p14:creationId xmlns:p14="http://schemas.microsoft.com/office/powerpoint/2010/main" val="42575328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24200" y="381000"/>
            <a:ext cx="6781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Baskerville Old Face" pitchFamily="18" charset="0"/>
              </a:rPr>
              <a:t>Agriculture &amp; Economy:</a:t>
            </a:r>
          </a:p>
          <a:p>
            <a:r>
              <a:rPr lang="en-US" sz="3600" dirty="0">
                <a:latin typeface="Baskerville Old Face" pitchFamily="18" charset="0"/>
              </a:rPr>
              <a:t>North Carolina: Tobacco</a:t>
            </a:r>
          </a:p>
          <a:p>
            <a:r>
              <a:rPr lang="en-US" sz="3600" dirty="0">
                <a:latin typeface="Baskerville Old Face" pitchFamily="18" charset="0"/>
              </a:rPr>
              <a:t>South Carolina: Indigo, Rice</a:t>
            </a:r>
          </a:p>
        </p:txBody>
      </p:sp>
      <p:pic>
        <p:nvPicPr>
          <p:cNvPr id="4" name="Picture 3" descr="ric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05600" y="4572000"/>
            <a:ext cx="3048000" cy="2286000"/>
          </a:xfrm>
          <a:prstGeom prst="rect">
            <a:avLst/>
          </a:prstGeom>
        </p:spPr>
      </p:pic>
      <p:pic>
        <p:nvPicPr>
          <p:cNvPr id="5" name="Picture 4" descr="indi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81800" y="2209801"/>
            <a:ext cx="2819400" cy="229374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24000" y="0"/>
            <a:ext cx="1297150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lgerian" pitchFamily="82" charset="0"/>
              </a:rPr>
              <a:t>CAROLINA</a:t>
            </a:r>
            <a:endParaRPr lang="en-US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7" name="Picture 6" descr="tobacc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57400" y="2088262"/>
            <a:ext cx="2971800" cy="476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3905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1418</TotalTime>
  <Words>1833</Words>
  <Application>Microsoft Office PowerPoint</Application>
  <PresentationFormat>Widescreen</PresentationFormat>
  <Paragraphs>275</Paragraphs>
  <Slides>76</Slides>
  <Notes>1</Notes>
  <HiddenSlides>1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89" baseType="lpstr">
      <vt:lpstr>Algerian</vt:lpstr>
      <vt:lpstr>Arial</vt:lpstr>
      <vt:lpstr>Baskerville Old Face</vt:lpstr>
      <vt:lpstr>Blackadder ITC</vt:lpstr>
      <vt:lpstr>Calibri</vt:lpstr>
      <vt:lpstr>Calibri Light</vt:lpstr>
      <vt:lpstr>Century Schoolbook</vt:lpstr>
      <vt:lpstr>Edwardian Script ITC</vt:lpstr>
      <vt:lpstr>Palatino</vt:lpstr>
      <vt:lpstr>Papyrus</vt:lpstr>
      <vt:lpstr>Times</vt:lpstr>
      <vt:lpstr>Wingdings</vt:lpstr>
      <vt:lpstr>Office Theme</vt:lpstr>
      <vt:lpstr>PowerPoint Presentation</vt:lpstr>
      <vt:lpstr>Charles II  "Charles the Second, by the Grace of God, King of England, Scotland, France and Ireland, Defender of the Faith, etc."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Casualties</vt:lpstr>
      <vt:lpstr>Consequences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James II  ”James the Second, by the Grace of God, King of England, Scotland, France and Ireland, Defender of the Faith, etc."</vt:lpstr>
      <vt:lpstr>The Dominion of New England</vt:lpstr>
      <vt:lpstr>The Glorious Revolution</vt:lpstr>
      <vt:lpstr>William &amp; Mary  "William and Mary, by the Grace of God, King and Queen of England, Scotland, France and Ireland, Defenders of the Faith, etc."</vt:lpstr>
      <vt:lpstr>King William’s War (1690-1697)</vt:lpstr>
      <vt:lpstr>PowerPoint Presentation</vt:lpstr>
      <vt:lpstr>Anne I  ”Anne, by the Grace of God, Queen of Great Britain, France and Ireland, Defender of the Faith, etc."</vt:lpstr>
      <vt:lpstr>Queen Anne’s War (1702-1714)</vt:lpstr>
      <vt:lpstr>George I  ”George, by the Grace of God, King of Great Britain, France and Ireland, Defender of the Faith, Duke of Brunswick-Lüneburg, Archtreasurer and Prince-Elector of the Holy Roman Empire, etc."</vt:lpstr>
      <vt:lpstr>George II  ”George the Second, by the Grace of God, King of Great Britain, France and Ireland, Defender of the Faith, Duke of Brunswick-Lüneburg, Archtreasurer and Prince-Elector of the Holy Roman Empire, etc."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King George’s War (1744-1748)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King George’s War (1744-1748)</vt:lpstr>
      <vt:lpstr>George III  "George the Third, by the Grace of God, of the United Kingdom of Great Britain and Ireland King, Defender of the Faith."</vt:lpstr>
    </vt:vector>
  </TitlesOfParts>
  <Company>MRSD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Peter Lambert</dc:creator>
  <cp:lastModifiedBy>Peter Lambert</cp:lastModifiedBy>
  <cp:revision>62</cp:revision>
  <dcterms:created xsi:type="dcterms:W3CDTF">2019-11-04T13:41:22Z</dcterms:created>
  <dcterms:modified xsi:type="dcterms:W3CDTF">2023-12-11T13:17:13Z</dcterms:modified>
</cp:coreProperties>
</file>